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slideLayouts/slideLayout62.xml" ContentType="application/vnd.openxmlformats-officedocument.presentationml.slideLayout+xml"/>
  <Override PartName="/ppt/theme/theme5.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24" r:id="rId3"/>
    <p:sldMasterId id="2147483750" r:id="rId4"/>
    <p:sldMasterId id="2147483773" r:id="rId5"/>
    <p:sldMasterId id="2147483775" r:id="rId6"/>
    <p:sldMasterId id="2147483782" r:id="rId7"/>
    <p:sldMasterId id="2147483787" r:id="rId8"/>
    <p:sldMasterId id="2147483828" r:id="rId9"/>
    <p:sldMasterId id="2147483841" r:id="rId10"/>
    <p:sldMasterId id="2147483883" r:id="rId11"/>
  </p:sldMasterIdLst>
  <p:notesMasterIdLst>
    <p:notesMasterId r:id="rId49"/>
  </p:notesMasterIdLst>
  <p:sldIdLst>
    <p:sldId id="312" r:id="rId12"/>
    <p:sldId id="323" r:id="rId13"/>
    <p:sldId id="308" r:id="rId14"/>
    <p:sldId id="322" r:id="rId15"/>
    <p:sldId id="2007577240" r:id="rId16"/>
    <p:sldId id="699" r:id="rId17"/>
    <p:sldId id="259" r:id="rId18"/>
    <p:sldId id="260" r:id="rId19"/>
    <p:sldId id="261" r:id="rId20"/>
    <p:sldId id="326" r:id="rId21"/>
    <p:sldId id="262" r:id="rId22"/>
    <p:sldId id="268" r:id="rId23"/>
    <p:sldId id="429" r:id="rId24"/>
    <p:sldId id="272" r:id="rId25"/>
    <p:sldId id="424" r:id="rId26"/>
    <p:sldId id="264" r:id="rId27"/>
    <p:sldId id="379" r:id="rId28"/>
    <p:sldId id="2007577239" r:id="rId29"/>
    <p:sldId id="304" r:id="rId30"/>
    <p:sldId id="2007577235" r:id="rId31"/>
    <p:sldId id="305" r:id="rId32"/>
    <p:sldId id="278" r:id="rId33"/>
    <p:sldId id="343" r:id="rId34"/>
    <p:sldId id="427" r:id="rId35"/>
    <p:sldId id="383" r:id="rId36"/>
    <p:sldId id="2007577236" r:id="rId37"/>
    <p:sldId id="257" r:id="rId38"/>
    <p:sldId id="2007577238" r:id="rId39"/>
    <p:sldId id="2007577228" r:id="rId40"/>
    <p:sldId id="258" r:id="rId41"/>
    <p:sldId id="2007577230" r:id="rId42"/>
    <p:sldId id="2007577229" r:id="rId43"/>
    <p:sldId id="2007577232" r:id="rId44"/>
    <p:sldId id="265" r:id="rId45"/>
    <p:sldId id="266" r:id="rId46"/>
    <p:sldId id="267" r:id="rId47"/>
    <p:sldId id="2007577237" r:id="rId48"/>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58" d="100"/>
          <a:sy n="58" d="100"/>
        </p:scale>
        <p:origin x="19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3" Type="http://schemas.openxmlformats.org/officeDocument/2006/relationships/slideMaster" Target="slideMasters/slideMaster3.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presProps" Target="presProps.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slide" Target="slides/slide30.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notesMaster" Target="notesMasters/notesMaster1.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3/12/2023</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12916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a59451d78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a59451d78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31</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37</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17</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7285D8D-6AC3-1147-8632-1B928EE1623F}"/>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287900BF-2CE5-C24A-8ECB-20A56C896F7F}"/>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5DBB7B9-AD31-864A-A054-894298035A1B}"/>
              </a:ext>
            </a:extLst>
          </p:cNvPr>
          <p:cNvSpPr>
            <a:spLocks noGrp="1" noChangeArrowheads="1"/>
          </p:cNvSpPr>
          <p:nvPr>
            <p:ph type="sldNum" sz="quarter" idx="12"/>
          </p:nvPr>
        </p:nvSpPr>
        <p:spPr>
          <a:ln/>
        </p:spPr>
        <p:txBody>
          <a:bodyPr/>
          <a:lstStyle>
            <a:lvl1pPr>
              <a:defRPr/>
            </a:lvl1pPr>
          </a:lstStyle>
          <a:p>
            <a:fld id="{A026D7E3-4D22-8E43-A916-0E72225212CC}" type="slidenum">
              <a:rPr lang="da-DK" altLang="en-VN"/>
              <a:pPr/>
              <a:t>‹#›</a:t>
            </a:fld>
            <a:endParaRPr lang="da-DK" altLang="en-VN"/>
          </a:p>
        </p:txBody>
      </p:sp>
    </p:spTree>
    <p:extLst>
      <p:ext uri="{BB962C8B-B14F-4D97-AF65-F5344CB8AC3E}">
        <p14:creationId xmlns:p14="http://schemas.microsoft.com/office/powerpoint/2010/main" val="63085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2135490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12115302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6ED41C-7C63-FF44-BDB7-FF2227632C26}"/>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40B15A63-C87E-164B-955C-CE992A1E0CFB}"/>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D3B63948-E402-3149-9790-154E342E6E55}"/>
              </a:ext>
            </a:extLst>
          </p:cNvPr>
          <p:cNvSpPr>
            <a:spLocks noGrp="1" noChangeArrowheads="1"/>
          </p:cNvSpPr>
          <p:nvPr>
            <p:ph type="sldNum" sz="quarter" idx="12"/>
          </p:nvPr>
        </p:nvSpPr>
        <p:spPr>
          <a:ln/>
        </p:spPr>
        <p:txBody>
          <a:bodyPr/>
          <a:lstStyle>
            <a:lvl1pPr>
              <a:defRPr/>
            </a:lvl1pPr>
          </a:lstStyle>
          <a:p>
            <a:fld id="{7040AA73-0C56-E943-9483-E64BFC3C2FF1}" type="slidenum">
              <a:rPr lang="da-DK" altLang="en-VN"/>
              <a:pPr/>
              <a:t>‹#›</a:t>
            </a:fld>
            <a:endParaRPr lang="da-DK" altLang="en-VN"/>
          </a:p>
        </p:txBody>
      </p:sp>
    </p:spTree>
    <p:extLst>
      <p:ext uri="{BB962C8B-B14F-4D97-AF65-F5344CB8AC3E}">
        <p14:creationId xmlns:p14="http://schemas.microsoft.com/office/powerpoint/2010/main" val="25999850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F14C56-507F-CD46-A349-552962D3423E}"/>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FF1CF15B-96DB-9D44-8F5D-2B1DD9CEF707}"/>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79C51DEF-9DE3-284C-8E3C-6D94D4356DE5}"/>
              </a:ext>
            </a:extLst>
          </p:cNvPr>
          <p:cNvSpPr>
            <a:spLocks noGrp="1" noChangeArrowheads="1"/>
          </p:cNvSpPr>
          <p:nvPr>
            <p:ph type="sldNum" sz="quarter" idx="12"/>
          </p:nvPr>
        </p:nvSpPr>
        <p:spPr>
          <a:ln/>
        </p:spPr>
        <p:txBody>
          <a:bodyPr/>
          <a:lstStyle>
            <a:lvl1pPr>
              <a:defRPr/>
            </a:lvl1pPr>
          </a:lstStyle>
          <a:p>
            <a:fld id="{C825F97B-4425-344B-9B82-D3738EC38F97}" type="slidenum">
              <a:rPr lang="da-DK" altLang="en-VN"/>
              <a:pPr/>
              <a:t>‹#›</a:t>
            </a:fld>
            <a:endParaRPr lang="da-DK" altLang="en-VN"/>
          </a:p>
        </p:txBody>
      </p:sp>
    </p:spTree>
    <p:extLst>
      <p:ext uri="{BB962C8B-B14F-4D97-AF65-F5344CB8AC3E}">
        <p14:creationId xmlns:p14="http://schemas.microsoft.com/office/powerpoint/2010/main" val="22260595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14A9331-84AA-EE42-9BC0-2CEAA16FFDD1}"/>
              </a:ext>
            </a:extLst>
          </p:cNvPr>
          <p:cNvSpPr>
            <a:spLocks noGrp="1" noChangeArrowheads="1"/>
          </p:cNvSpPr>
          <p:nvPr>
            <p:ph type="dt" sz="half" idx="10"/>
          </p:nvPr>
        </p:nvSpPr>
        <p:spPr>
          <a:ln/>
        </p:spPr>
        <p:txBody>
          <a:bodyPr/>
          <a:lstStyle>
            <a:lvl1pPr>
              <a:defRPr/>
            </a:lvl1pPr>
          </a:lstStyle>
          <a:p>
            <a:pPr>
              <a:defRPr/>
            </a:pPr>
            <a:endParaRPr lang="da-DK"/>
          </a:p>
        </p:txBody>
      </p:sp>
      <p:sp>
        <p:nvSpPr>
          <p:cNvPr id="8" name="Rectangle 5">
            <a:extLst>
              <a:ext uri="{FF2B5EF4-FFF2-40B4-BE49-F238E27FC236}">
                <a16:creationId xmlns:a16="http://schemas.microsoft.com/office/drawing/2014/main" id="{B79F2EB6-F2FB-0A43-A0FD-4F52D9658E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9" name="Rectangle 6">
            <a:extLst>
              <a:ext uri="{FF2B5EF4-FFF2-40B4-BE49-F238E27FC236}">
                <a16:creationId xmlns:a16="http://schemas.microsoft.com/office/drawing/2014/main" id="{6AF4B038-9113-A942-9C54-FF93179ED601}"/>
              </a:ext>
            </a:extLst>
          </p:cNvPr>
          <p:cNvSpPr>
            <a:spLocks noGrp="1" noChangeArrowheads="1"/>
          </p:cNvSpPr>
          <p:nvPr>
            <p:ph type="sldNum" sz="quarter" idx="12"/>
          </p:nvPr>
        </p:nvSpPr>
        <p:spPr>
          <a:ln/>
        </p:spPr>
        <p:txBody>
          <a:bodyPr/>
          <a:lstStyle>
            <a:lvl1pPr>
              <a:defRPr/>
            </a:lvl1pPr>
          </a:lstStyle>
          <a:p>
            <a:fld id="{8467595C-1496-6D40-A177-90DCB4BFD6B1}" type="slidenum">
              <a:rPr lang="da-DK" altLang="en-VN"/>
              <a:pPr/>
              <a:t>‹#›</a:t>
            </a:fld>
            <a:endParaRPr lang="da-DK" altLang="en-VN"/>
          </a:p>
        </p:txBody>
      </p:sp>
    </p:spTree>
    <p:extLst>
      <p:ext uri="{BB962C8B-B14F-4D97-AF65-F5344CB8AC3E}">
        <p14:creationId xmlns:p14="http://schemas.microsoft.com/office/powerpoint/2010/main" val="26925043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BB1B224-CC3A-DC4E-A1B7-40A6D0D8AB27}"/>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FFD359D6-6CEF-5D48-B2EA-A45C1D3006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7361657C-08BB-534F-8072-8958D7254526}"/>
              </a:ext>
            </a:extLst>
          </p:cNvPr>
          <p:cNvSpPr>
            <a:spLocks noGrp="1" noChangeArrowheads="1"/>
          </p:cNvSpPr>
          <p:nvPr>
            <p:ph type="sldNum" sz="quarter" idx="12"/>
          </p:nvPr>
        </p:nvSpPr>
        <p:spPr>
          <a:ln/>
        </p:spPr>
        <p:txBody>
          <a:bodyPr/>
          <a:lstStyle>
            <a:lvl1pPr>
              <a:defRPr/>
            </a:lvl1pPr>
          </a:lstStyle>
          <a:p>
            <a:fld id="{3AC6D111-EBB3-AE49-849A-9C12EF8C92E6}" type="slidenum">
              <a:rPr lang="da-DK" altLang="en-VN"/>
              <a:pPr/>
              <a:t>‹#›</a:t>
            </a:fld>
            <a:endParaRPr lang="da-DK" altLang="en-VN"/>
          </a:p>
        </p:txBody>
      </p:sp>
    </p:spTree>
    <p:extLst>
      <p:ext uri="{BB962C8B-B14F-4D97-AF65-F5344CB8AC3E}">
        <p14:creationId xmlns:p14="http://schemas.microsoft.com/office/powerpoint/2010/main" val="17861180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739EB13-DF61-A449-93C2-CD484C45517E}"/>
              </a:ext>
            </a:extLst>
          </p:cNvPr>
          <p:cNvSpPr>
            <a:spLocks noGrp="1" noChangeArrowheads="1"/>
          </p:cNvSpPr>
          <p:nvPr>
            <p:ph type="dt" sz="half" idx="10"/>
          </p:nvPr>
        </p:nvSpPr>
        <p:spPr>
          <a:ln/>
        </p:spPr>
        <p:txBody>
          <a:bodyPr/>
          <a:lstStyle>
            <a:lvl1pPr>
              <a:defRPr/>
            </a:lvl1pPr>
          </a:lstStyle>
          <a:p>
            <a:pPr>
              <a:defRPr/>
            </a:pPr>
            <a:endParaRPr lang="da-DK"/>
          </a:p>
        </p:txBody>
      </p:sp>
      <p:sp>
        <p:nvSpPr>
          <p:cNvPr id="3" name="Rectangle 5">
            <a:extLst>
              <a:ext uri="{FF2B5EF4-FFF2-40B4-BE49-F238E27FC236}">
                <a16:creationId xmlns:a16="http://schemas.microsoft.com/office/drawing/2014/main" id="{2FB3E7A8-5D2A-AE42-B7DC-3DA7611B5C4D}"/>
              </a:ext>
            </a:extLst>
          </p:cNvPr>
          <p:cNvSpPr>
            <a:spLocks noGrp="1" noChangeArrowheads="1"/>
          </p:cNvSpPr>
          <p:nvPr>
            <p:ph type="ftr" sz="quarter" idx="11"/>
          </p:nvPr>
        </p:nvSpPr>
        <p:spPr>
          <a:ln/>
        </p:spPr>
        <p:txBody>
          <a:bodyPr/>
          <a:lstStyle>
            <a:lvl1pPr>
              <a:defRPr/>
            </a:lvl1pPr>
          </a:lstStyle>
          <a:p>
            <a:pPr>
              <a:defRPr/>
            </a:pPr>
            <a:endParaRPr lang="da-DK"/>
          </a:p>
        </p:txBody>
      </p:sp>
      <p:sp>
        <p:nvSpPr>
          <p:cNvPr id="4" name="Rectangle 6">
            <a:extLst>
              <a:ext uri="{FF2B5EF4-FFF2-40B4-BE49-F238E27FC236}">
                <a16:creationId xmlns:a16="http://schemas.microsoft.com/office/drawing/2014/main" id="{089690E6-DFF6-A145-BD8A-6BF62D8F71D0}"/>
              </a:ext>
            </a:extLst>
          </p:cNvPr>
          <p:cNvSpPr>
            <a:spLocks noGrp="1" noChangeArrowheads="1"/>
          </p:cNvSpPr>
          <p:nvPr>
            <p:ph type="sldNum" sz="quarter" idx="12"/>
          </p:nvPr>
        </p:nvSpPr>
        <p:spPr>
          <a:ln/>
        </p:spPr>
        <p:txBody>
          <a:bodyPr/>
          <a:lstStyle>
            <a:lvl1pPr>
              <a:defRPr/>
            </a:lvl1pPr>
          </a:lstStyle>
          <a:p>
            <a:fld id="{158792EE-B215-524B-A09B-844DA520B5B3}" type="slidenum">
              <a:rPr lang="da-DK" altLang="en-VN"/>
              <a:pPr/>
              <a:t>‹#›</a:t>
            </a:fld>
            <a:endParaRPr lang="da-DK" altLang="en-VN"/>
          </a:p>
        </p:txBody>
      </p:sp>
    </p:spTree>
    <p:extLst>
      <p:ext uri="{BB962C8B-B14F-4D97-AF65-F5344CB8AC3E}">
        <p14:creationId xmlns:p14="http://schemas.microsoft.com/office/powerpoint/2010/main" val="27261553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8D7A274-22A3-F949-9181-522E55EA0A41}"/>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6B47EBCA-DB40-3245-B97C-2DBFFE04D2B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93A3104-81A7-E747-B242-618AB5E0BDCC}"/>
              </a:ext>
            </a:extLst>
          </p:cNvPr>
          <p:cNvSpPr>
            <a:spLocks noGrp="1" noChangeArrowheads="1"/>
          </p:cNvSpPr>
          <p:nvPr>
            <p:ph type="sldNum" sz="quarter" idx="12"/>
          </p:nvPr>
        </p:nvSpPr>
        <p:spPr>
          <a:ln/>
        </p:spPr>
        <p:txBody>
          <a:bodyPr/>
          <a:lstStyle>
            <a:lvl1pPr>
              <a:defRPr/>
            </a:lvl1pPr>
          </a:lstStyle>
          <a:p>
            <a:fld id="{DA7981B7-13AF-D94D-AE82-2A2BD4A4C7BA}" type="slidenum">
              <a:rPr lang="da-DK" altLang="en-VN"/>
              <a:pPr/>
              <a:t>‹#›</a:t>
            </a:fld>
            <a:endParaRPr lang="da-DK" altLang="en-VN"/>
          </a:p>
        </p:txBody>
      </p:sp>
    </p:spTree>
    <p:extLst>
      <p:ext uri="{BB962C8B-B14F-4D97-AF65-F5344CB8AC3E}">
        <p14:creationId xmlns:p14="http://schemas.microsoft.com/office/powerpoint/2010/main" val="40968166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5330CF-E8C4-CB47-92D0-C3DCC224FCA0}"/>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D48DFFD5-9E39-9640-90E7-C3AF185F1169}"/>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2BFEBC0-13AB-234F-BA56-D3AB12589FD3}"/>
              </a:ext>
            </a:extLst>
          </p:cNvPr>
          <p:cNvSpPr>
            <a:spLocks noGrp="1" noChangeArrowheads="1"/>
          </p:cNvSpPr>
          <p:nvPr>
            <p:ph type="sldNum" sz="quarter" idx="12"/>
          </p:nvPr>
        </p:nvSpPr>
        <p:spPr>
          <a:ln/>
        </p:spPr>
        <p:txBody>
          <a:bodyPr/>
          <a:lstStyle>
            <a:lvl1pPr>
              <a:defRPr/>
            </a:lvl1pPr>
          </a:lstStyle>
          <a:p>
            <a:fld id="{B9028F4F-089A-8B4A-924C-E29292566C7A}" type="slidenum">
              <a:rPr lang="da-DK" altLang="en-VN"/>
              <a:pPr/>
              <a:t>‹#›</a:t>
            </a:fld>
            <a:endParaRPr lang="da-DK" altLang="en-VN"/>
          </a:p>
        </p:txBody>
      </p:sp>
    </p:spTree>
    <p:extLst>
      <p:ext uri="{BB962C8B-B14F-4D97-AF65-F5344CB8AC3E}">
        <p14:creationId xmlns:p14="http://schemas.microsoft.com/office/powerpoint/2010/main" val="7559068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4F3BF7F-91B4-DF4D-B6CB-70DD18E14027}"/>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74D5D3-F0E3-3D42-A766-D885329CF39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2F90B313-A291-424A-A3B2-EB3F268585CF}"/>
              </a:ext>
            </a:extLst>
          </p:cNvPr>
          <p:cNvSpPr>
            <a:spLocks noGrp="1" noChangeArrowheads="1"/>
          </p:cNvSpPr>
          <p:nvPr>
            <p:ph type="sldNum" sz="quarter" idx="12"/>
          </p:nvPr>
        </p:nvSpPr>
        <p:spPr>
          <a:ln/>
        </p:spPr>
        <p:txBody>
          <a:bodyPr/>
          <a:lstStyle>
            <a:lvl1pPr>
              <a:defRPr/>
            </a:lvl1pPr>
          </a:lstStyle>
          <a:p>
            <a:fld id="{DCB59634-1D1C-CB44-ADF6-E7D92E5AD4E2}" type="slidenum">
              <a:rPr lang="da-DK" altLang="en-VN"/>
              <a:pPr/>
              <a:t>‹#›</a:t>
            </a:fld>
            <a:endParaRPr lang="da-DK" altLang="en-VN"/>
          </a:p>
        </p:txBody>
      </p:sp>
    </p:spTree>
    <p:extLst>
      <p:ext uri="{BB962C8B-B14F-4D97-AF65-F5344CB8AC3E}">
        <p14:creationId xmlns:p14="http://schemas.microsoft.com/office/powerpoint/2010/main" val="187187020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896FAAA-FB93-D749-83CC-2918E957AC73}"/>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FF91C1-B2B8-C245-9691-EBEF8A7183E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C7307F8-CF5B-034A-8E6A-22D1CFC17F12}"/>
              </a:ext>
            </a:extLst>
          </p:cNvPr>
          <p:cNvSpPr>
            <a:spLocks noGrp="1" noChangeArrowheads="1"/>
          </p:cNvSpPr>
          <p:nvPr>
            <p:ph type="sldNum" sz="quarter" idx="12"/>
          </p:nvPr>
        </p:nvSpPr>
        <p:spPr>
          <a:ln/>
        </p:spPr>
        <p:txBody>
          <a:bodyPr/>
          <a:lstStyle>
            <a:lvl1pPr>
              <a:defRPr/>
            </a:lvl1pPr>
          </a:lstStyle>
          <a:p>
            <a:fld id="{16148B02-0B56-4543-9DA7-F7E7A5EE0098}" type="slidenum">
              <a:rPr lang="da-DK" altLang="en-VN"/>
              <a:pPr/>
              <a:t>‹#›</a:t>
            </a:fld>
            <a:endParaRPr lang="da-DK" altLang="en-VN"/>
          </a:p>
        </p:txBody>
      </p:sp>
    </p:spTree>
    <p:extLst>
      <p:ext uri="{BB962C8B-B14F-4D97-AF65-F5344CB8AC3E}">
        <p14:creationId xmlns:p14="http://schemas.microsoft.com/office/powerpoint/2010/main" val="31731827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FA290C40-8A79-3E43-8B64-6319CCB8E58B}"/>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AE3F4553-2DFD-AA44-9CC2-5CEC8D928550}"/>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9021A515-3AB9-F74C-AFCE-456C1EA6F4F6}"/>
              </a:ext>
            </a:extLst>
          </p:cNvPr>
          <p:cNvSpPr>
            <a:spLocks noGrp="1" noChangeArrowheads="1"/>
          </p:cNvSpPr>
          <p:nvPr>
            <p:ph type="sldNum" sz="quarter" idx="12"/>
          </p:nvPr>
        </p:nvSpPr>
        <p:spPr>
          <a:ln/>
        </p:spPr>
        <p:txBody>
          <a:bodyPr/>
          <a:lstStyle>
            <a:lvl1pPr>
              <a:defRPr/>
            </a:lvl1pPr>
          </a:lstStyle>
          <a:p>
            <a:fld id="{F8859CD7-25B7-D544-B2D3-D56CD078DEDE}" type="slidenum">
              <a:rPr lang="da-DK" altLang="en-VN"/>
              <a:pPr/>
              <a:t>‹#›</a:t>
            </a:fld>
            <a:endParaRPr lang="da-DK" altLang="en-VN"/>
          </a:p>
        </p:txBody>
      </p:sp>
    </p:spTree>
    <p:extLst>
      <p:ext uri="{BB962C8B-B14F-4D97-AF65-F5344CB8AC3E}">
        <p14:creationId xmlns:p14="http://schemas.microsoft.com/office/powerpoint/2010/main" val="10001216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14"/>
            <a:ext cx="12192000" cy="6858027"/>
            <a:chOff x="238125" y="846675"/>
            <a:chExt cx="7143750" cy="4018375"/>
          </a:xfrm>
        </p:grpSpPr>
        <p:sp>
          <p:nvSpPr>
            <p:cNvPr id="10" name="Google Shape;10;p2"/>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txBox="1">
            <a:spLocks noGrp="1"/>
          </p:cNvSpPr>
          <p:nvPr>
            <p:ph type="ctrTitle"/>
          </p:nvPr>
        </p:nvSpPr>
        <p:spPr>
          <a:xfrm>
            <a:off x="951200" y="922400"/>
            <a:ext cx="10289600" cy="1454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8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6" name="Google Shape;16;p2"/>
          <p:cNvSpPr txBox="1">
            <a:spLocks noGrp="1"/>
          </p:cNvSpPr>
          <p:nvPr>
            <p:ph type="subTitle" idx="1"/>
          </p:nvPr>
        </p:nvSpPr>
        <p:spPr>
          <a:xfrm>
            <a:off x="2998367" y="2323967"/>
            <a:ext cx="6195200" cy="53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5271145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25"/>
        <p:cNvGrpSpPr/>
        <p:nvPr/>
      </p:nvGrpSpPr>
      <p:grpSpPr>
        <a:xfrm>
          <a:off x="0" y="0"/>
          <a:ext cx="0" cy="0"/>
          <a:chOff x="0" y="0"/>
          <a:chExt cx="0" cy="0"/>
        </a:xfrm>
      </p:grpSpPr>
      <p:grpSp>
        <p:nvGrpSpPr>
          <p:cNvPr id="26" name="Google Shape;26;p4"/>
          <p:cNvGrpSpPr/>
          <p:nvPr/>
        </p:nvGrpSpPr>
        <p:grpSpPr>
          <a:xfrm>
            <a:off x="-33" y="-103"/>
            <a:ext cx="12192000" cy="6858563"/>
            <a:chOff x="-25" y="-77"/>
            <a:chExt cx="9144000" cy="5143922"/>
          </a:xfrm>
        </p:grpSpPr>
        <p:sp>
          <p:nvSpPr>
            <p:cNvPr id="27" name="Google Shape;27;p4"/>
            <p:cNvSpPr/>
            <p:nvPr/>
          </p:nvSpPr>
          <p:spPr>
            <a:xfrm rot="5400000">
              <a:off x="6382850" y="2357612"/>
              <a:ext cx="4601862" cy="443138"/>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 name="Google Shape;28;p4"/>
            <p:cNvGrpSpPr/>
            <p:nvPr/>
          </p:nvGrpSpPr>
          <p:grpSpPr>
            <a:xfrm flipH="1">
              <a:off x="-25" y="-77"/>
              <a:ext cx="9144000" cy="5143922"/>
              <a:chOff x="238125" y="846675"/>
              <a:chExt cx="7143750" cy="4018375"/>
            </a:xfrm>
          </p:grpSpPr>
          <p:sp>
            <p:nvSpPr>
              <p:cNvPr id="29" name="Google Shape;29;p4"/>
              <p:cNvSpPr/>
              <p:nvPr/>
            </p:nvSpPr>
            <p:spPr>
              <a:xfrm>
                <a:off x="238125" y="846675"/>
                <a:ext cx="7143750" cy="4018375"/>
              </a:xfrm>
              <a:custGeom>
                <a:avLst/>
                <a:gdLst/>
                <a:ahLst/>
                <a:cxnLst/>
                <a:rect l="l" t="t" r="r" b="b"/>
                <a:pathLst>
                  <a:path w="285750" h="160735" extrusionOk="0">
                    <a:moveTo>
                      <a:pt x="285750"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 name="Google Shape;31;p4"/>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2" name="Google Shape;32;p4"/>
          <p:cNvSpPr txBox="1">
            <a:spLocks noGrp="1"/>
          </p:cNvSpPr>
          <p:nvPr>
            <p:ph type="body" idx="1"/>
          </p:nvPr>
        </p:nvSpPr>
        <p:spPr>
          <a:xfrm>
            <a:off x="951200" y="1379833"/>
            <a:ext cx="10289600" cy="483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Font typeface="Livvic"/>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3029258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
        <p:cNvGrpSpPr/>
        <p:nvPr/>
      </p:nvGrpSpPr>
      <p:grpSpPr>
        <a:xfrm>
          <a:off x="0" y="0"/>
          <a:ext cx="0" cy="0"/>
          <a:chOff x="0" y="0"/>
          <a:chExt cx="0" cy="0"/>
        </a:xfrm>
      </p:grpSpPr>
      <p:grpSp>
        <p:nvGrpSpPr>
          <p:cNvPr id="52" name="Google Shape;52;p7"/>
          <p:cNvGrpSpPr/>
          <p:nvPr/>
        </p:nvGrpSpPr>
        <p:grpSpPr>
          <a:xfrm>
            <a:off x="-555109" y="0"/>
            <a:ext cx="12747117" cy="6858032"/>
            <a:chOff x="-416332" y="0"/>
            <a:chExt cx="9560338" cy="5143524"/>
          </a:xfrm>
        </p:grpSpPr>
        <p:sp>
          <p:nvSpPr>
            <p:cNvPr id="53" name="Google Shape;53;p7"/>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7"/>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7"/>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7"/>
          <p:cNvSpPr txBox="1">
            <a:spLocks noGrp="1"/>
          </p:cNvSpPr>
          <p:nvPr>
            <p:ph type="body" idx="1"/>
          </p:nvPr>
        </p:nvSpPr>
        <p:spPr>
          <a:xfrm>
            <a:off x="1466500" y="1955200"/>
            <a:ext cx="6676400" cy="31028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1333"/>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58" name="Google Shape;58;p7"/>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3212214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4"/>
        </a:solidFill>
        <a:effectLst/>
      </p:bgPr>
    </p:bg>
    <p:spTree>
      <p:nvGrpSpPr>
        <p:cNvPr id="1" name="Shape 65"/>
        <p:cNvGrpSpPr/>
        <p:nvPr/>
      </p:nvGrpSpPr>
      <p:grpSpPr>
        <a:xfrm>
          <a:off x="0" y="0"/>
          <a:ext cx="0" cy="0"/>
          <a:chOff x="0" y="0"/>
          <a:chExt cx="0" cy="0"/>
        </a:xfrm>
      </p:grpSpPr>
      <p:grpSp>
        <p:nvGrpSpPr>
          <p:cNvPr id="66" name="Google Shape;66;p9"/>
          <p:cNvGrpSpPr/>
          <p:nvPr/>
        </p:nvGrpSpPr>
        <p:grpSpPr>
          <a:xfrm>
            <a:off x="1" y="1"/>
            <a:ext cx="12192000" cy="6858027"/>
            <a:chOff x="238125" y="846675"/>
            <a:chExt cx="7143750" cy="4018375"/>
          </a:xfrm>
        </p:grpSpPr>
        <p:sp>
          <p:nvSpPr>
            <p:cNvPr id="67" name="Google Shape;67;p9"/>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9"/>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9"/>
            <p:cNvSpPr/>
            <p:nvPr/>
          </p:nvSpPr>
          <p:spPr>
            <a:xfrm>
              <a:off x="375925" y="10553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00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9"/>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9"/>
          <p:cNvSpPr txBox="1">
            <a:spLocks noGrp="1"/>
          </p:cNvSpPr>
          <p:nvPr>
            <p:ph type="title"/>
          </p:nvPr>
        </p:nvSpPr>
        <p:spPr>
          <a:xfrm>
            <a:off x="827100" y="2022700"/>
            <a:ext cx="5393600" cy="185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128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72" name="Google Shape;72;p9"/>
          <p:cNvSpPr txBox="1">
            <a:spLocks noGrp="1"/>
          </p:cNvSpPr>
          <p:nvPr>
            <p:ph type="subTitle" idx="1"/>
          </p:nvPr>
        </p:nvSpPr>
        <p:spPr>
          <a:xfrm>
            <a:off x="1003000" y="3730900"/>
            <a:ext cx="5041600" cy="120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2361276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
        <p:cNvGrpSpPr/>
        <p:nvPr/>
      </p:nvGrpSpPr>
      <p:grpSpPr>
        <a:xfrm>
          <a:off x="0" y="0"/>
          <a:ext cx="0" cy="0"/>
          <a:chOff x="0" y="0"/>
          <a:chExt cx="0" cy="0"/>
        </a:xfrm>
      </p:grpSpPr>
      <p:grpSp>
        <p:nvGrpSpPr>
          <p:cNvPr id="74" name="Google Shape;74;p10"/>
          <p:cNvGrpSpPr/>
          <p:nvPr/>
        </p:nvGrpSpPr>
        <p:grpSpPr>
          <a:xfrm>
            <a:off x="-13150" y="1"/>
            <a:ext cx="12218551" cy="6867175"/>
            <a:chOff x="-9863" y="0"/>
            <a:chExt cx="9163913" cy="5150381"/>
          </a:xfrm>
        </p:grpSpPr>
        <p:sp>
          <p:nvSpPr>
            <p:cNvPr id="75" name="Google Shape;75;p10"/>
            <p:cNvSpPr/>
            <p:nvPr/>
          </p:nvSpPr>
          <p:spPr>
            <a:xfrm rot="5400000" flipH="1">
              <a:off x="4465656" y="461986"/>
              <a:ext cx="212884"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10"/>
            <p:cNvSpPr/>
            <p:nvPr/>
          </p:nvSpPr>
          <p:spPr>
            <a:xfrm rot="-5400000" flipH="1">
              <a:off x="4385811" y="-4385812"/>
              <a:ext cx="372189"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10"/>
            <p:cNvSpPr/>
            <p:nvPr/>
          </p:nvSpPr>
          <p:spPr>
            <a:xfrm rot="5400000">
              <a:off x="4370640" y="-4370452"/>
              <a:ext cx="402908"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10"/>
            <p:cNvSpPr/>
            <p:nvPr/>
          </p:nvSpPr>
          <p:spPr>
            <a:xfrm rot="-5400000">
              <a:off x="4410284" y="406622"/>
              <a:ext cx="323612"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10"/>
          <p:cNvSpPr txBox="1">
            <a:spLocks noGrp="1"/>
          </p:cNvSpPr>
          <p:nvPr>
            <p:ph type="title"/>
          </p:nvPr>
        </p:nvSpPr>
        <p:spPr>
          <a:xfrm>
            <a:off x="3468767" y="631164"/>
            <a:ext cx="5254400" cy="12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3115151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89"/>
        <p:cNvGrpSpPr/>
        <p:nvPr/>
      </p:nvGrpSpPr>
      <p:grpSpPr>
        <a:xfrm>
          <a:off x="0" y="0"/>
          <a:ext cx="0" cy="0"/>
          <a:chOff x="0" y="0"/>
          <a:chExt cx="0" cy="0"/>
        </a:xfrm>
      </p:grpSpPr>
      <p:grpSp>
        <p:nvGrpSpPr>
          <p:cNvPr id="90" name="Google Shape;90;p13"/>
          <p:cNvGrpSpPr/>
          <p:nvPr/>
        </p:nvGrpSpPr>
        <p:grpSpPr>
          <a:xfrm>
            <a:off x="657224" y="727033"/>
            <a:ext cx="10746952" cy="5403899"/>
            <a:chOff x="492918" y="545275"/>
            <a:chExt cx="8060214" cy="4052924"/>
          </a:xfrm>
        </p:grpSpPr>
        <p:sp>
          <p:nvSpPr>
            <p:cNvPr id="91" name="Google Shape;91;p13"/>
            <p:cNvSpPr/>
            <p:nvPr/>
          </p:nvSpPr>
          <p:spPr>
            <a:xfrm flipH="1">
              <a:off x="492918" y="545275"/>
              <a:ext cx="97957" cy="4052858"/>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2" name="Google Shape;92;p13"/>
            <p:cNvGrpSpPr/>
            <p:nvPr/>
          </p:nvGrpSpPr>
          <p:grpSpPr>
            <a:xfrm>
              <a:off x="590863" y="545300"/>
              <a:ext cx="7962269" cy="4052899"/>
              <a:chOff x="238010" y="1159200"/>
              <a:chExt cx="6972825" cy="3542125"/>
            </a:xfrm>
          </p:grpSpPr>
          <p:sp>
            <p:nvSpPr>
              <p:cNvPr id="93" name="Google Shape;93;p13"/>
              <p:cNvSpPr/>
              <p:nvPr/>
            </p:nvSpPr>
            <p:spPr>
              <a:xfrm>
                <a:off x="238010" y="3682666"/>
                <a:ext cx="6972825" cy="1004771"/>
              </a:xfrm>
              <a:custGeom>
                <a:avLst/>
                <a:gdLst/>
                <a:ahLst/>
                <a:cxnLst/>
                <a:rect l="l" t="t" r="r" b="b"/>
                <a:pathLst>
                  <a:path w="274737" h="26457" extrusionOk="0">
                    <a:moveTo>
                      <a:pt x="274737" y="0"/>
                    </a:moveTo>
                    <a:lnTo>
                      <a:pt x="0" y="26456"/>
                    </a:lnTo>
                    <a:lnTo>
                      <a:pt x="274737" y="26456"/>
                    </a:lnTo>
                    <a:lnTo>
                      <a:pt x="274737"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13"/>
              <p:cNvSpPr/>
              <p:nvPr/>
            </p:nvSpPr>
            <p:spPr>
              <a:xfrm>
                <a:off x="238125" y="1159200"/>
                <a:ext cx="6972600" cy="3542125"/>
              </a:xfrm>
              <a:custGeom>
                <a:avLst/>
                <a:gdLst/>
                <a:ahLst/>
                <a:cxnLst/>
                <a:rect l="l" t="t" r="r" b="b"/>
                <a:pathLst>
                  <a:path w="278904" h="141685" extrusionOk="0">
                    <a:moveTo>
                      <a:pt x="0" y="1"/>
                    </a:moveTo>
                    <a:lnTo>
                      <a:pt x="0" y="141685"/>
                    </a:lnTo>
                    <a:lnTo>
                      <a:pt x="278904" y="132755"/>
                    </a:lnTo>
                    <a:lnTo>
                      <a:pt x="2789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 name="Google Shape;95;p13"/>
            <p:cNvSpPr/>
            <p:nvPr/>
          </p:nvSpPr>
          <p:spPr>
            <a:xfrm flipH="1">
              <a:off x="590593" y="545300"/>
              <a:ext cx="7961907" cy="207944"/>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13"/>
          <p:cNvSpPr txBox="1">
            <a:spLocks noGrp="1"/>
          </p:cNvSpPr>
          <p:nvPr>
            <p:ph type="title"/>
          </p:nvPr>
        </p:nvSpPr>
        <p:spPr>
          <a:xfrm>
            <a:off x="1926033" y="4067133"/>
            <a:ext cx="7949600" cy="763600"/>
          </a:xfrm>
          <a:prstGeom prst="rect">
            <a:avLst/>
          </a:prstGeom>
        </p:spPr>
        <p:txBody>
          <a:bodyPr spcFirstLastPara="1" wrap="square" lIns="91425" tIns="91425" rIns="91425" bIns="91425" anchor="t" anchorCtr="0">
            <a:noAutofit/>
          </a:bodyPr>
          <a:lstStyle>
            <a:lvl1pPr lvl="0" algn="r">
              <a:spcBef>
                <a:spcPts val="0"/>
              </a:spcBef>
              <a:spcAft>
                <a:spcPts val="0"/>
              </a:spcAft>
              <a:buSzPts val="3000"/>
              <a:buNone/>
              <a:defRPr sz="2667"/>
            </a:lvl1pPr>
            <a:lvl2pPr lvl="1">
              <a:spcBef>
                <a:spcPts val="0"/>
              </a:spcBef>
              <a:spcAft>
                <a:spcPts val="0"/>
              </a:spcAft>
              <a:buSzPts val="3000"/>
              <a:buNone/>
              <a:defRPr>
                <a:latin typeface="ABeeZee"/>
                <a:ea typeface="ABeeZee"/>
                <a:cs typeface="ABeeZee"/>
                <a:sym typeface="ABeeZee"/>
              </a:defRPr>
            </a:lvl2pPr>
            <a:lvl3pPr lvl="2">
              <a:spcBef>
                <a:spcPts val="0"/>
              </a:spcBef>
              <a:spcAft>
                <a:spcPts val="0"/>
              </a:spcAft>
              <a:buSzPts val="3000"/>
              <a:buNone/>
              <a:defRPr>
                <a:latin typeface="ABeeZee"/>
                <a:ea typeface="ABeeZee"/>
                <a:cs typeface="ABeeZee"/>
                <a:sym typeface="ABeeZee"/>
              </a:defRPr>
            </a:lvl3pPr>
            <a:lvl4pPr lvl="3">
              <a:spcBef>
                <a:spcPts val="0"/>
              </a:spcBef>
              <a:spcAft>
                <a:spcPts val="0"/>
              </a:spcAft>
              <a:buSzPts val="3000"/>
              <a:buNone/>
              <a:defRPr>
                <a:latin typeface="ABeeZee"/>
                <a:ea typeface="ABeeZee"/>
                <a:cs typeface="ABeeZee"/>
                <a:sym typeface="ABeeZee"/>
              </a:defRPr>
            </a:lvl4pPr>
            <a:lvl5pPr lvl="4">
              <a:spcBef>
                <a:spcPts val="0"/>
              </a:spcBef>
              <a:spcAft>
                <a:spcPts val="0"/>
              </a:spcAft>
              <a:buSzPts val="3000"/>
              <a:buNone/>
              <a:defRPr>
                <a:latin typeface="ABeeZee"/>
                <a:ea typeface="ABeeZee"/>
                <a:cs typeface="ABeeZee"/>
                <a:sym typeface="ABeeZee"/>
              </a:defRPr>
            </a:lvl5pPr>
            <a:lvl6pPr lvl="5">
              <a:spcBef>
                <a:spcPts val="0"/>
              </a:spcBef>
              <a:spcAft>
                <a:spcPts val="0"/>
              </a:spcAft>
              <a:buSzPts val="3000"/>
              <a:buNone/>
              <a:defRPr>
                <a:latin typeface="ABeeZee"/>
                <a:ea typeface="ABeeZee"/>
                <a:cs typeface="ABeeZee"/>
                <a:sym typeface="ABeeZee"/>
              </a:defRPr>
            </a:lvl6pPr>
            <a:lvl7pPr lvl="6">
              <a:spcBef>
                <a:spcPts val="0"/>
              </a:spcBef>
              <a:spcAft>
                <a:spcPts val="0"/>
              </a:spcAft>
              <a:buSzPts val="3000"/>
              <a:buNone/>
              <a:defRPr>
                <a:latin typeface="ABeeZee"/>
                <a:ea typeface="ABeeZee"/>
                <a:cs typeface="ABeeZee"/>
                <a:sym typeface="ABeeZee"/>
              </a:defRPr>
            </a:lvl7pPr>
            <a:lvl8pPr lvl="7">
              <a:spcBef>
                <a:spcPts val="0"/>
              </a:spcBef>
              <a:spcAft>
                <a:spcPts val="0"/>
              </a:spcAft>
              <a:buSzPts val="3000"/>
              <a:buNone/>
              <a:defRPr>
                <a:latin typeface="ABeeZee"/>
                <a:ea typeface="ABeeZee"/>
                <a:cs typeface="ABeeZee"/>
                <a:sym typeface="ABeeZee"/>
              </a:defRPr>
            </a:lvl8pPr>
            <a:lvl9pPr lvl="8">
              <a:spcBef>
                <a:spcPts val="0"/>
              </a:spcBef>
              <a:spcAft>
                <a:spcPts val="0"/>
              </a:spcAft>
              <a:buSzPts val="3000"/>
              <a:buNone/>
              <a:defRPr>
                <a:latin typeface="ABeeZee"/>
                <a:ea typeface="ABeeZee"/>
                <a:cs typeface="ABeeZee"/>
                <a:sym typeface="ABeeZee"/>
              </a:defRPr>
            </a:lvl9pPr>
          </a:lstStyle>
          <a:p>
            <a:endParaRPr/>
          </a:p>
        </p:txBody>
      </p:sp>
      <p:sp>
        <p:nvSpPr>
          <p:cNvPr id="97" name="Google Shape;97;p13"/>
          <p:cNvSpPr txBox="1">
            <a:spLocks noGrp="1"/>
          </p:cNvSpPr>
          <p:nvPr>
            <p:ph type="subTitle" idx="1"/>
          </p:nvPr>
        </p:nvSpPr>
        <p:spPr>
          <a:xfrm>
            <a:off x="1925833" y="2425933"/>
            <a:ext cx="7950000" cy="164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500"/>
              <a:buNone/>
              <a:defRPr sz="32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a:endParaRPr/>
          </a:p>
        </p:txBody>
      </p:sp>
    </p:spTree>
    <p:extLst>
      <p:ext uri="{BB962C8B-B14F-4D97-AF65-F5344CB8AC3E}">
        <p14:creationId xmlns:p14="http://schemas.microsoft.com/office/powerpoint/2010/main" val="267722147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98"/>
        <p:cNvGrpSpPr/>
        <p:nvPr/>
      </p:nvGrpSpPr>
      <p:grpSpPr>
        <a:xfrm>
          <a:off x="0" y="0"/>
          <a:ext cx="0" cy="0"/>
          <a:chOff x="0" y="0"/>
          <a:chExt cx="0" cy="0"/>
        </a:xfrm>
      </p:grpSpPr>
      <p:grpSp>
        <p:nvGrpSpPr>
          <p:cNvPr id="99" name="Google Shape;99;p14"/>
          <p:cNvGrpSpPr/>
          <p:nvPr/>
        </p:nvGrpSpPr>
        <p:grpSpPr>
          <a:xfrm>
            <a:off x="-555109" y="0"/>
            <a:ext cx="12747117" cy="6858032"/>
            <a:chOff x="-416332" y="0"/>
            <a:chExt cx="9560338" cy="5143524"/>
          </a:xfrm>
        </p:grpSpPr>
        <p:sp>
          <p:nvSpPr>
            <p:cNvPr id="100" name="Google Shape;100;p14"/>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14"/>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14"/>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14"/>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 name="Google Shape;104;p14"/>
          <p:cNvSpPr txBox="1">
            <a:spLocks noGrp="1"/>
          </p:cNvSpPr>
          <p:nvPr>
            <p:ph type="title"/>
          </p:nvPr>
        </p:nvSpPr>
        <p:spPr>
          <a:xfrm>
            <a:off x="1021200" y="1175133"/>
            <a:ext cx="5846000" cy="128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5" name="Google Shape;105;p14"/>
          <p:cNvSpPr txBox="1">
            <a:spLocks noGrp="1"/>
          </p:cNvSpPr>
          <p:nvPr>
            <p:ph type="body" idx="1"/>
          </p:nvPr>
        </p:nvSpPr>
        <p:spPr>
          <a:xfrm>
            <a:off x="1021200" y="2566067"/>
            <a:ext cx="6119200" cy="31168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sz="1600"/>
            </a:lvl1pPr>
            <a:lvl2pPr marL="1219170" lvl="1" indent="-431789" rtl="0">
              <a:spcBef>
                <a:spcPts val="0"/>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Tree>
    <p:extLst>
      <p:ext uri="{BB962C8B-B14F-4D97-AF65-F5344CB8AC3E}">
        <p14:creationId xmlns:p14="http://schemas.microsoft.com/office/powerpoint/2010/main" val="1420266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106"/>
        <p:cNvGrpSpPr/>
        <p:nvPr/>
      </p:nvGrpSpPr>
      <p:grpSpPr>
        <a:xfrm>
          <a:off x="0" y="0"/>
          <a:ext cx="0" cy="0"/>
          <a:chOff x="0" y="0"/>
          <a:chExt cx="0" cy="0"/>
        </a:xfrm>
      </p:grpSpPr>
      <p:grpSp>
        <p:nvGrpSpPr>
          <p:cNvPr id="107" name="Google Shape;107;p15"/>
          <p:cNvGrpSpPr/>
          <p:nvPr/>
        </p:nvGrpSpPr>
        <p:grpSpPr>
          <a:xfrm>
            <a:off x="-555109" y="0"/>
            <a:ext cx="12747117" cy="6858032"/>
            <a:chOff x="-416332" y="0"/>
            <a:chExt cx="9560338" cy="5143524"/>
          </a:xfrm>
        </p:grpSpPr>
        <p:sp>
          <p:nvSpPr>
            <p:cNvPr id="108" name="Google Shape;108;p1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15"/>
            <p:cNvSpPr/>
            <p:nvPr/>
          </p:nvSpPr>
          <p:spPr>
            <a:xfrm rot="5400000">
              <a:off x="7000300" y="2979647"/>
              <a:ext cx="3460325" cy="333213"/>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1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1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 name="Google Shape;112;p15"/>
          <p:cNvSpPr txBox="1">
            <a:spLocks noGrp="1"/>
          </p:cNvSpPr>
          <p:nvPr>
            <p:ph type="body" idx="1"/>
          </p:nvPr>
        </p:nvSpPr>
        <p:spPr>
          <a:xfrm>
            <a:off x="6018800" y="2451733"/>
            <a:ext cx="4549200" cy="29304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a:lvl1pPr>
            <a:lvl2pPr marL="1219170" lvl="1" indent="-431789" rtl="0">
              <a:spcBef>
                <a:spcPts val="1333"/>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
        <p:nvSpPr>
          <p:cNvPr id="113" name="Google Shape;113;p15"/>
          <p:cNvSpPr txBox="1">
            <a:spLocks noGrp="1"/>
          </p:cNvSpPr>
          <p:nvPr>
            <p:ph type="subTitle" idx="2"/>
          </p:nvPr>
        </p:nvSpPr>
        <p:spPr>
          <a:xfrm>
            <a:off x="6018800" y="1932667"/>
            <a:ext cx="5222000" cy="5012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sz="2667">
                <a:solidFill>
                  <a:schemeClr val="accent1"/>
                </a:solidFill>
                <a:latin typeface="Amaranth"/>
                <a:ea typeface="Amaranth"/>
                <a:cs typeface="Amaranth"/>
                <a:sym typeface="Amaranth"/>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114" name="Google Shape;114;p15"/>
          <p:cNvSpPr txBox="1">
            <a:spLocks noGrp="1"/>
          </p:cNvSpPr>
          <p:nvPr>
            <p:ph type="title"/>
          </p:nvPr>
        </p:nvSpPr>
        <p:spPr>
          <a:xfrm>
            <a:off x="1078367" y="635204"/>
            <a:ext cx="10035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5366203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67"/>
        <p:cNvGrpSpPr/>
        <p:nvPr/>
      </p:nvGrpSpPr>
      <p:grpSpPr>
        <a:xfrm>
          <a:off x="0" y="0"/>
          <a:ext cx="0" cy="0"/>
          <a:chOff x="0" y="0"/>
          <a:chExt cx="0" cy="0"/>
        </a:xfrm>
      </p:grpSpPr>
      <p:grpSp>
        <p:nvGrpSpPr>
          <p:cNvPr id="368" name="Google Shape;368;p35"/>
          <p:cNvGrpSpPr/>
          <p:nvPr/>
        </p:nvGrpSpPr>
        <p:grpSpPr>
          <a:xfrm>
            <a:off x="-555109" y="0"/>
            <a:ext cx="12747117" cy="6858032"/>
            <a:chOff x="-416332" y="0"/>
            <a:chExt cx="9560338" cy="5143524"/>
          </a:xfrm>
        </p:grpSpPr>
        <p:sp>
          <p:nvSpPr>
            <p:cNvPr id="369" name="Google Shape;369;p3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5"/>
            <p:cNvSpPr/>
            <p:nvPr/>
          </p:nvSpPr>
          <p:spPr>
            <a:xfrm rot="5400000">
              <a:off x="6444799" y="2371597"/>
              <a:ext cx="4590872" cy="44208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3473837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73"/>
        <p:cNvGrpSpPr/>
        <p:nvPr/>
      </p:nvGrpSpPr>
      <p:grpSpPr>
        <a:xfrm>
          <a:off x="0" y="0"/>
          <a:ext cx="0" cy="0"/>
          <a:chOff x="0" y="0"/>
          <a:chExt cx="0" cy="0"/>
        </a:xfrm>
      </p:grpSpPr>
      <p:grpSp>
        <p:nvGrpSpPr>
          <p:cNvPr id="374" name="Google Shape;374;p36"/>
          <p:cNvGrpSpPr/>
          <p:nvPr/>
        </p:nvGrpSpPr>
        <p:grpSpPr>
          <a:xfrm>
            <a:off x="0" y="-14"/>
            <a:ext cx="12192000" cy="6858027"/>
            <a:chOff x="238125" y="846675"/>
            <a:chExt cx="7143750" cy="4018375"/>
          </a:xfrm>
        </p:grpSpPr>
        <p:sp>
          <p:nvSpPr>
            <p:cNvPr id="375" name="Google Shape;375;p36"/>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6"/>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6"/>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6"/>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6"/>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99258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3/12/2023</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jpe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slideLayout" Target="../slideLayouts/slideLayout26.xml"/><Relationship Id="rId3" Type="http://schemas.openxmlformats.org/officeDocument/2006/relationships/slideLayout" Target="../slideLayouts/slideLayout11.xml"/><Relationship Id="rId21" Type="http://schemas.openxmlformats.org/officeDocument/2006/relationships/theme" Target="../theme/theme2.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theme" Target="../theme/theme3.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image" Target="../media/image2.jpg"/><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2.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5.xml"/><Relationship Id="rId7" Type="http://schemas.openxmlformats.org/officeDocument/2006/relationships/theme" Target="../theme/theme6.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5" Type="http://schemas.openxmlformats.org/officeDocument/2006/relationships/slideLayout" Target="../slideLayouts/slideLayout67.xml"/><Relationship Id="rId4"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1.xml"/><Relationship Id="rId2" Type="http://schemas.openxmlformats.org/officeDocument/2006/relationships/slideLayout" Target="../slideLayouts/slideLayout70.xml"/><Relationship Id="rId1" Type="http://schemas.openxmlformats.org/officeDocument/2006/relationships/slideLayout" Target="../slideLayouts/slideLayout69.xml"/><Relationship Id="rId5" Type="http://schemas.openxmlformats.org/officeDocument/2006/relationships/theme" Target="../theme/theme7.xml"/><Relationship Id="rId4" Type="http://schemas.openxmlformats.org/officeDocument/2006/relationships/slideLayout" Target="../slideLayouts/slideLayout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theme" Target="../theme/theme8.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9.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0">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90" r:id="rId2"/>
    <p:sldLayoutId id="2147483691" r:id="rId3"/>
    <p:sldLayoutId id="2147483692" r:id="rId4"/>
    <p:sldLayoutId id="2147483693" r:id="rId5"/>
    <p:sldLayoutId id="2147483694" r:id="rId6"/>
    <p:sldLayoutId id="2147483695" r:id="rId7"/>
    <p:sldLayoutId id="214748369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3/12/2023</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10000"/>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F09A3F8-D576-B546-963C-7A3A4957021F}"/>
              </a:ext>
            </a:extLst>
          </p:cNvPr>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da-DK" altLang="en-VN"/>
              <a:t>Click to edit Master title style</a:t>
            </a:r>
          </a:p>
        </p:txBody>
      </p:sp>
      <p:sp>
        <p:nvSpPr>
          <p:cNvPr id="1027" name="Rectangle 3">
            <a:extLst>
              <a:ext uri="{FF2B5EF4-FFF2-40B4-BE49-F238E27FC236}">
                <a16:creationId xmlns:a16="http://schemas.microsoft.com/office/drawing/2014/main" id="{DB9C1689-6DD6-BA4C-B335-BC04FF20DD64}"/>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da-DK" altLang="en-VN"/>
              <a:t>Click to edit Master text styles</a:t>
            </a:r>
          </a:p>
          <a:p>
            <a:pPr lvl="1"/>
            <a:r>
              <a:rPr lang="da-DK" altLang="en-VN"/>
              <a:t>Second level</a:t>
            </a:r>
          </a:p>
          <a:p>
            <a:pPr lvl="2"/>
            <a:r>
              <a:rPr lang="da-DK" altLang="en-VN"/>
              <a:t>Third level</a:t>
            </a:r>
          </a:p>
          <a:p>
            <a:pPr lvl="3"/>
            <a:r>
              <a:rPr lang="da-DK" altLang="en-VN"/>
              <a:t>Fourth level</a:t>
            </a:r>
          </a:p>
          <a:p>
            <a:pPr lvl="4"/>
            <a:r>
              <a:rPr lang="da-DK" altLang="en-VN"/>
              <a:t>Fifth level</a:t>
            </a:r>
          </a:p>
        </p:txBody>
      </p:sp>
      <p:sp>
        <p:nvSpPr>
          <p:cNvPr id="1028" name="Rectangle 4">
            <a:extLst>
              <a:ext uri="{FF2B5EF4-FFF2-40B4-BE49-F238E27FC236}">
                <a16:creationId xmlns:a16="http://schemas.microsoft.com/office/drawing/2014/main" id="{1081EE53-6E1B-CB44-8464-807D8E945D94}"/>
              </a:ext>
            </a:extLst>
          </p:cNvPr>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da-DK"/>
          </a:p>
        </p:txBody>
      </p:sp>
      <p:sp>
        <p:nvSpPr>
          <p:cNvPr id="1029" name="Rectangle 5">
            <a:extLst>
              <a:ext uri="{FF2B5EF4-FFF2-40B4-BE49-F238E27FC236}">
                <a16:creationId xmlns:a16="http://schemas.microsoft.com/office/drawing/2014/main" id="{F314D66F-FE00-DF45-8608-88F2B18DAA6C}"/>
              </a:ext>
            </a:extLst>
          </p:cNvPr>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da-DK"/>
          </a:p>
        </p:txBody>
      </p:sp>
      <p:sp>
        <p:nvSpPr>
          <p:cNvPr id="1030" name="Rectangle 6">
            <a:extLst>
              <a:ext uri="{FF2B5EF4-FFF2-40B4-BE49-F238E27FC236}">
                <a16:creationId xmlns:a16="http://schemas.microsoft.com/office/drawing/2014/main" id="{A017800F-1C33-4D48-A51F-F74F0A7DC27C}"/>
              </a:ext>
            </a:extLst>
          </p:cNvPr>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540151EA-FE51-174E-8D3C-07C4289F97F9}" type="slidenum">
              <a:rPr lang="da-DK" altLang="en-VN"/>
              <a:pPr/>
              <a:t>‹#›</a:t>
            </a:fld>
            <a:endParaRPr lang="da-DK" altLang="en-VN"/>
          </a:p>
        </p:txBody>
      </p:sp>
    </p:spTree>
    <p:extLst>
      <p:ext uri="{BB962C8B-B14F-4D97-AF65-F5344CB8AC3E}">
        <p14:creationId xmlns:p14="http://schemas.microsoft.com/office/powerpoint/2010/main" val="146332618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 id="2147483765" r:id="rId14"/>
    <p:sldLayoutId id="2147483766" r:id="rId15"/>
    <p:sldLayoutId id="2147483767" r:id="rId16"/>
    <p:sldLayoutId id="2147483768" r:id="rId17"/>
    <p:sldLayoutId id="2147483769" r:id="rId18"/>
    <p:sldLayoutId id="2147483770" r:id="rId19"/>
    <p:sldLayoutId id="2147483771" r:id="rId20"/>
    <p:sldLayoutId id="2147483772"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078367" y="671267"/>
            <a:ext cx="100352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1pPr>
            <a:lvl2pPr lvl="1"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2pPr>
            <a:lvl3pPr lvl="2"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3pPr>
            <a:lvl4pPr lvl="3"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4pPr>
            <a:lvl5pPr lvl="4"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5pPr>
            <a:lvl6pPr lvl="5"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6pPr>
            <a:lvl7pPr lvl="6"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7pPr>
            <a:lvl8pPr lvl="7"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8pPr>
            <a:lvl9pPr lvl="8"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9pPr>
          </a:lstStyle>
          <a:p>
            <a:endParaRPr/>
          </a:p>
        </p:txBody>
      </p:sp>
      <p:sp>
        <p:nvSpPr>
          <p:cNvPr id="7" name="Google Shape;7;p1"/>
          <p:cNvSpPr txBox="1">
            <a:spLocks noGrp="1"/>
          </p:cNvSpPr>
          <p:nvPr>
            <p:ph type="body" idx="1"/>
          </p:nvPr>
        </p:nvSpPr>
        <p:spPr>
          <a:xfrm>
            <a:off x="1078367" y="1979600"/>
            <a:ext cx="10035200" cy="41124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1pPr>
            <a:lvl2pPr marL="914400" lvl="1"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2pPr>
            <a:lvl3pPr marL="1371600" lvl="2"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3pPr>
            <a:lvl4pPr marL="1828800" lvl="3"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4pPr>
            <a:lvl5pPr marL="2286000" lvl="4"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5pPr>
            <a:lvl6pPr marL="2743200" lvl="5"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6pPr>
            <a:lvl7pPr marL="3200400" lvl="6"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7pPr>
            <a:lvl8pPr marL="3657600" lvl="7"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8pPr>
            <a:lvl9pPr marL="4114800" lvl="8"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805510918"/>
      </p:ext>
    </p:extLst>
  </p:cSld>
  <p:clrMap bg1="lt1" tx1="dk1" bg2="dk2" tx2="lt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3/12/2023</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6.png"/><Relationship Id="rId5" Type="http://schemas.microsoft.com/office/2007/relationships/media" Target="../media/media3.mp3"/><Relationship Id="rId10" Type="http://schemas.openxmlformats.org/officeDocument/2006/relationships/image" Target="../media/image5.png"/><Relationship Id="rId4" Type="http://schemas.openxmlformats.org/officeDocument/2006/relationships/audio" Target="../media/media2.mp3"/><Relationship Id="rId9" Type="http://schemas.openxmlformats.org/officeDocument/2006/relationships/slideLayout" Target="../slideLayouts/slideLayout106.xml"/></Relationships>
</file>

<file path=ppt/slides/_rels/slide10.xml.rels><?xml version="1.0" encoding="UTF-8" standalone="yes"?>
<Relationships xmlns="http://schemas.openxmlformats.org/package/2006/relationships"><Relationship Id="rId8" Type="http://schemas.openxmlformats.org/officeDocument/2006/relationships/image" Target="../media/image28.jpeg"/><Relationship Id="rId13" Type="http://schemas.openxmlformats.org/officeDocument/2006/relationships/image" Target="../media/image33.tiff"/><Relationship Id="rId3" Type="http://schemas.openxmlformats.org/officeDocument/2006/relationships/image" Target="../media/image23.png"/><Relationship Id="rId7" Type="http://schemas.openxmlformats.org/officeDocument/2006/relationships/image" Target="../media/image27.jpeg"/><Relationship Id="rId12" Type="http://schemas.openxmlformats.org/officeDocument/2006/relationships/image" Target="../media/image32.jpeg"/><Relationship Id="rId17" Type="http://schemas.openxmlformats.org/officeDocument/2006/relationships/audio" Target="NULL"/><Relationship Id="rId2" Type="http://schemas.openxmlformats.org/officeDocument/2006/relationships/audio" Target="../media/audio1.wav"/><Relationship Id="rId16" Type="http://schemas.openxmlformats.org/officeDocument/2006/relationships/image" Target="../media/image35.jpeg"/><Relationship Id="rId1" Type="http://schemas.openxmlformats.org/officeDocument/2006/relationships/slideLayout" Target="../slideLayouts/slideLayout8.xml"/><Relationship Id="rId6" Type="http://schemas.openxmlformats.org/officeDocument/2006/relationships/image" Target="../media/image26.jpeg"/><Relationship Id="rId11" Type="http://schemas.openxmlformats.org/officeDocument/2006/relationships/image" Target="../media/image31.jpeg"/><Relationship Id="rId5" Type="http://schemas.openxmlformats.org/officeDocument/2006/relationships/image" Target="../media/image25.jpeg"/><Relationship Id="rId15" Type="http://schemas.openxmlformats.org/officeDocument/2006/relationships/image" Target="../media/image34.tiff"/><Relationship Id="rId10" Type="http://schemas.openxmlformats.org/officeDocument/2006/relationships/image" Target="../media/image30.jpeg"/><Relationship Id="rId4" Type="http://schemas.openxmlformats.org/officeDocument/2006/relationships/image" Target="../media/image24.jpeg"/><Relationship Id="rId9" Type="http://schemas.openxmlformats.org/officeDocument/2006/relationships/image" Target="../media/image29.jpeg"/><Relationship Id="rId14" Type="http://schemas.openxmlformats.org/officeDocument/2006/relationships/hyperlink" Target="https://vi.wikipedia.org/wiki/Nh%C3%A0_L%C3%BD"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audio" Target="NULL"/><Relationship Id="rId5" Type="http://schemas.openxmlformats.org/officeDocument/2006/relationships/audio" Target="NULL"/><Relationship Id="rId4" Type="http://schemas.openxmlformats.org/officeDocument/2006/relationships/audio" Target="../media/audio3.wav"/></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62.xml"/><Relationship Id="rId4" Type="http://schemas.openxmlformats.org/officeDocument/2006/relationships/image" Target="../media/image41.png"/></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6.png"/><Relationship Id="rId5" Type="http://schemas.microsoft.com/office/2007/relationships/media" Target="../media/media3.mp3"/><Relationship Id="rId10" Type="http://schemas.openxmlformats.org/officeDocument/2006/relationships/image" Target="../media/image5.png"/><Relationship Id="rId4" Type="http://schemas.openxmlformats.org/officeDocument/2006/relationships/audio" Target="../media/media2.mp3"/><Relationship Id="rId9" Type="http://schemas.openxmlformats.org/officeDocument/2006/relationships/slideLayout" Target="../slideLayouts/slideLayout106.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6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jpeg"/><Relationship Id="rId1" Type="http://schemas.openxmlformats.org/officeDocument/2006/relationships/slideLayout" Target="../slideLayouts/slideLayout3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8.xml"/><Relationship Id="rId4" Type="http://schemas.openxmlformats.org/officeDocument/2006/relationships/image" Target="../media/image47.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5.xml"/><Relationship Id="rId1" Type="http://schemas.openxmlformats.org/officeDocument/2006/relationships/slideLayout" Target="../slideLayouts/slideLayout74.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49.sv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audio" Target="../media/audio4.wav"/><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6.png"/><Relationship Id="rId5" Type="http://schemas.microsoft.com/office/2007/relationships/media" Target="../media/media3.mp3"/><Relationship Id="rId10" Type="http://schemas.openxmlformats.org/officeDocument/2006/relationships/image" Target="../media/image5.png"/><Relationship Id="rId4" Type="http://schemas.openxmlformats.org/officeDocument/2006/relationships/audio" Target="../media/media2.mp3"/><Relationship Id="rId9" Type="http://schemas.openxmlformats.org/officeDocument/2006/relationships/slideLayout" Target="../slideLayouts/slideLayout106.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96.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54.png"/><Relationship Id="rId5" Type="http://schemas.openxmlformats.org/officeDocument/2006/relationships/image" Target="../media/image6.png"/><Relationship Id="rId4" Type="http://schemas.openxmlformats.org/officeDocument/2006/relationships/image" Target="../media/image53.jpg"/></Relationships>
</file>

<file path=ppt/slides/_rels/slide31.xml.rels><?xml version="1.0" encoding="UTF-8" standalone="yes"?>
<Relationships xmlns="http://schemas.openxmlformats.org/package/2006/relationships"><Relationship Id="rId8" Type="http://schemas.openxmlformats.org/officeDocument/2006/relationships/image" Target="../media/image55.jpg"/><Relationship Id="rId13" Type="http://schemas.openxmlformats.org/officeDocument/2006/relationships/image" Target="../media/image60.png"/><Relationship Id="rId18" Type="http://schemas.openxmlformats.org/officeDocument/2006/relationships/slide" Target="slide36.xml"/><Relationship Id="rId26" Type="http://schemas.openxmlformats.org/officeDocument/2006/relationships/slide" Target="slide7.xml"/><Relationship Id="rId3" Type="http://schemas.openxmlformats.org/officeDocument/2006/relationships/audio" Target="../media/audio5.wav"/><Relationship Id="rId21" Type="http://schemas.openxmlformats.org/officeDocument/2006/relationships/image" Target="../media/image64.png"/><Relationship Id="rId7" Type="http://schemas.openxmlformats.org/officeDocument/2006/relationships/audio" Target="../media/audio9.wav"/><Relationship Id="rId12" Type="http://schemas.openxmlformats.org/officeDocument/2006/relationships/image" Target="../media/image59.png"/><Relationship Id="rId17" Type="http://schemas.openxmlformats.org/officeDocument/2006/relationships/image" Target="../media/image62.png"/><Relationship Id="rId25" Type="http://schemas.openxmlformats.org/officeDocument/2006/relationships/image" Target="../media/image67.png"/><Relationship Id="rId2" Type="http://schemas.openxmlformats.org/officeDocument/2006/relationships/notesSlide" Target="../notesSlides/notesSlide17.xml"/><Relationship Id="rId16" Type="http://schemas.openxmlformats.org/officeDocument/2006/relationships/slide" Target="slide35.xml"/><Relationship Id="rId20" Type="http://schemas.openxmlformats.org/officeDocument/2006/relationships/slide" Target="slide37.xml"/><Relationship Id="rId1" Type="http://schemas.openxmlformats.org/officeDocument/2006/relationships/slideLayout" Target="../slideLayouts/slideLayout96.xml"/><Relationship Id="rId6" Type="http://schemas.openxmlformats.org/officeDocument/2006/relationships/audio" Target="../media/audio8.wav"/><Relationship Id="rId11" Type="http://schemas.openxmlformats.org/officeDocument/2006/relationships/image" Target="../media/image58.gif"/><Relationship Id="rId24" Type="http://schemas.microsoft.com/office/2007/relationships/hdphoto" Target="../media/hdphoto1.wdp"/><Relationship Id="rId5" Type="http://schemas.openxmlformats.org/officeDocument/2006/relationships/audio" Target="../media/audio7.wav"/><Relationship Id="rId15" Type="http://schemas.openxmlformats.org/officeDocument/2006/relationships/image" Target="../media/image61.png"/><Relationship Id="rId23" Type="http://schemas.openxmlformats.org/officeDocument/2006/relationships/image" Target="../media/image66.png"/><Relationship Id="rId10" Type="http://schemas.openxmlformats.org/officeDocument/2006/relationships/image" Target="../media/image57.gif"/><Relationship Id="rId19" Type="http://schemas.openxmlformats.org/officeDocument/2006/relationships/image" Target="../media/image63.png"/><Relationship Id="rId4" Type="http://schemas.openxmlformats.org/officeDocument/2006/relationships/audio" Target="../media/audio6.wav"/><Relationship Id="rId9" Type="http://schemas.openxmlformats.org/officeDocument/2006/relationships/image" Target="../media/image56.png"/><Relationship Id="rId14" Type="http://schemas.openxmlformats.org/officeDocument/2006/relationships/slide" Target="slide34.xml"/><Relationship Id="rId22" Type="http://schemas.openxmlformats.org/officeDocument/2006/relationships/image" Target="../media/image65.jpeg"/><Relationship Id="rId27" Type="http://schemas.openxmlformats.org/officeDocument/2006/relationships/image" Target="../media/image68.png"/></Relationships>
</file>

<file path=ppt/slides/_rels/slide3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audio" Target="../media/audio4.wav"/><Relationship Id="rId1" Type="http://schemas.openxmlformats.org/officeDocument/2006/relationships/slideLayout" Target="../slideLayouts/slideLayout94.xml"/></Relationships>
</file>

<file path=ppt/slides/_rels/slide33.xml.rels><?xml version="1.0" encoding="UTF-8" standalone="yes"?>
<Relationships xmlns="http://schemas.openxmlformats.org/package/2006/relationships"><Relationship Id="rId2" Type="http://schemas.openxmlformats.org/officeDocument/2006/relationships/image" Target="../media/image70.gif"/><Relationship Id="rId1" Type="http://schemas.openxmlformats.org/officeDocument/2006/relationships/slideLayout" Target="../slideLayouts/slideLayout89.xml"/></Relationships>
</file>

<file path=ppt/slides/_rels/slide34.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audio" Target="../media/audio10.wav"/><Relationship Id="rId7" Type="http://schemas.openxmlformats.org/officeDocument/2006/relationships/image" Target="../media/image59.png"/><Relationship Id="rId2" Type="http://schemas.openxmlformats.org/officeDocument/2006/relationships/audio" Target="../media/audio8.wav"/><Relationship Id="rId1" Type="http://schemas.openxmlformats.org/officeDocument/2006/relationships/slideLayout" Target="../slideLayouts/slideLayout96.xml"/><Relationship Id="rId6" Type="http://schemas.openxmlformats.org/officeDocument/2006/relationships/slide" Target="slide31.xml"/><Relationship Id="rId5" Type="http://schemas.openxmlformats.org/officeDocument/2006/relationships/image" Target="../media/image71.jpg"/><Relationship Id="rId4" Type="http://schemas.openxmlformats.org/officeDocument/2006/relationships/audio" Target="../media/audio11.wav"/><Relationship Id="rId9" Type="http://schemas.openxmlformats.org/officeDocument/2006/relationships/image" Target="../media/image73.png"/></Relationships>
</file>

<file path=ppt/slides/_rels/slide35.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11.wav"/><Relationship Id="rId7" Type="http://schemas.openxmlformats.org/officeDocument/2006/relationships/image" Target="../media/image72.png"/><Relationship Id="rId2" Type="http://schemas.openxmlformats.org/officeDocument/2006/relationships/audio" Target="../media/audio10.wav"/><Relationship Id="rId1" Type="http://schemas.openxmlformats.org/officeDocument/2006/relationships/slideLayout" Target="../slideLayouts/slideLayout96.xml"/><Relationship Id="rId6" Type="http://schemas.openxmlformats.org/officeDocument/2006/relationships/image" Target="../media/image59.png"/><Relationship Id="rId5" Type="http://schemas.openxmlformats.org/officeDocument/2006/relationships/slide" Target="slide31.xml"/><Relationship Id="rId4" Type="http://schemas.openxmlformats.org/officeDocument/2006/relationships/image" Target="../media/image71.jpg"/></Relationships>
</file>

<file path=ppt/slides/_rels/slide36.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10.wav"/><Relationship Id="rId7" Type="http://schemas.openxmlformats.org/officeDocument/2006/relationships/image" Target="../media/image72.png"/><Relationship Id="rId2" Type="http://schemas.openxmlformats.org/officeDocument/2006/relationships/audio" Target="../media/audio11.wav"/><Relationship Id="rId1" Type="http://schemas.openxmlformats.org/officeDocument/2006/relationships/slideLayout" Target="../slideLayouts/slideLayout96.xml"/><Relationship Id="rId6" Type="http://schemas.openxmlformats.org/officeDocument/2006/relationships/image" Target="../media/image59.png"/><Relationship Id="rId5" Type="http://schemas.openxmlformats.org/officeDocument/2006/relationships/slide" Target="slide31.xml"/><Relationship Id="rId4" Type="http://schemas.openxmlformats.org/officeDocument/2006/relationships/image" Target="../media/image71.jpg"/></Relationships>
</file>

<file path=ppt/slides/_rels/slide37.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audio" Target="../media/audio10.wav"/><Relationship Id="rId7"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96.xml"/><Relationship Id="rId6" Type="http://schemas.openxmlformats.org/officeDocument/2006/relationships/slide" Target="slide31.xml"/><Relationship Id="rId5" Type="http://schemas.openxmlformats.org/officeDocument/2006/relationships/image" Target="../media/image71.jpg"/><Relationship Id="rId4" Type="http://schemas.openxmlformats.org/officeDocument/2006/relationships/audio" Target="../media/audio11.wav"/><Relationship Id="rId9" Type="http://schemas.openxmlformats.org/officeDocument/2006/relationships/image" Target="../media/image73.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6.png"/><Relationship Id="rId5" Type="http://schemas.microsoft.com/office/2007/relationships/media" Target="../media/media3.mp3"/><Relationship Id="rId10" Type="http://schemas.openxmlformats.org/officeDocument/2006/relationships/image" Target="../media/image5.png"/><Relationship Id="rId4" Type="http://schemas.openxmlformats.org/officeDocument/2006/relationships/audio" Target="../media/media2.mp3"/><Relationship Id="rId9" Type="http://schemas.openxmlformats.org/officeDocument/2006/relationships/slideLayout" Target="../slideLayouts/slideLayout106.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07.xml"/></Relationships>
</file>

<file path=ppt/slides/_rels/slide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50.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 Id="rId9" Type="http://schemas.openxmlformats.org/officeDocument/2006/relationships/image" Target="../media/image16.svg"/></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22.jpe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a:extLst>
              <a:ext uri="{FF2B5EF4-FFF2-40B4-BE49-F238E27FC236}">
                <a16:creationId xmlns:a16="http://schemas.microsoft.com/office/drawing/2014/main" id="{B4D0C7A7-4BB7-AF46-82E7-C4AA78699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a:extLst>
              <a:ext uri="{FF2B5EF4-FFF2-40B4-BE49-F238E27FC236}">
                <a16:creationId xmlns:a16="http://schemas.microsoft.com/office/drawing/2014/main" id="{A07FA491-BAF5-464E-844C-40F7D6BF1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a:extLst>
              <a:ext uri="{FF2B5EF4-FFF2-40B4-BE49-F238E27FC236}">
                <a16:creationId xmlns:a16="http://schemas.microsoft.com/office/drawing/2014/main" id="{1A4AE39B-DCF8-ED4D-BF77-B65A73851C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a:extLst>
              <a:ext uri="{FF2B5EF4-FFF2-40B4-BE49-F238E27FC236}">
                <a16:creationId xmlns:a16="http://schemas.microsoft.com/office/drawing/2014/main" id="{01D93065-DA2F-6F45-8F60-286DD39FE8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a:extLst>
              <a:ext uri="{FF2B5EF4-FFF2-40B4-BE49-F238E27FC236}">
                <a16:creationId xmlns:a16="http://schemas.microsoft.com/office/drawing/2014/main" id="{BF3A540E-AE6D-814A-B92C-4046259970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a:extLst>
              <a:ext uri="{FF2B5EF4-FFF2-40B4-BE49-F238E27FC236}">
                <a16:creationId xmlns:a16="http://schemas.microsoft.com/office/drawing/2014/main" id="{EBBEAF52-F3CC-394C-B8FE-378A2A4A0F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a:extLst>
              <a:ext uri="{FF2B5EF4-FFF2-40B4-BE49-F238E27FC236}">
                <a16:creationId xmlns:a16="http://schemas.microsoft.com/office/drawing/2014/main" id="{69FE838F-0DFE-B04C-8AD7-B1673B9E4E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a:extLst>
              <a:ext uri="{FF2B5EF4-FFF2-40B4-BE49-F238E27FC236}">
                <a16:creationId xmlns:a16="http://schemas.microsoft.com/office/drawing/2014/main" id="{D893E07C-5035-EA4E-8BA1-24E5ECFFD1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a:extLst>
              <a:ext uri="{FF2B5EF4-FFF2-40B4-BE49-F238E27FC236}">
                <a16:creationId xmlns:a16="http://schemas.microsoft.com/office/drawing/2014/main" id="{89F66766-EDEE-7841-968D-08FBAB899A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a:extLst>
              <a:ext uri="{FF2B5EF4-FFF2-40B4-BE49-F238E27FC236}">
                <a16:creationId xmlns:a16="http://schemas.microsoft.com/office/drawing/2014/main" id="{E1DE000A-09E9-4148-99BA-7ED69E64E265}"/>
              </a:ext>
            </a:extLst>
          </p:cNvPr>
          <p:cNvPicPr>
            <a:picLocks noGrp="1" noChangeAspect="1" noChangeArrowheads="1"/>
          </p:cNvPicPr>
          <p:nvPr>
            <p:ph type="body" idx="1"/>
          </p:nvPr>
        </p:nvPicPr>
        <p:blipFill>
          <a:blip r:embed="rId12">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a:extLst>
              <a:ext uri="{FF2B5EF4-FFF2-40B4-BE49-F238E27FC236}">
                <a16:creationId xmlns:a16="http://schemas.microsoft.com/office/drawing/2014/main" id="{8B3B2643-C8DC-434E-B7A5-90A0D2F1F62F}"/>
              </a:ext>
            </a:extLst>
          </p:cNvPr>
          <p:cNvGrpSpPr/>
          <p:nvPr/>
        </p:nvGrpSpPr>
        <p:grpSpPr>
          <a:xfrm>
            <a:off x="-33211" y="-77787"/>
            <a:ext cx="12268033" cy="6935787"/>
            <a:chOff x="-24909" y="-58340"/>
            <a:chExt cx="9201025" cy="5201840"/>
          </a:xfrm>
        </p:grpSpPr>
        <p:pic>
          <p:nvPicPr>
            <p:cNvPr id="3" name="Picture 2">
              <a:extLst>
                <a:ext uri="{FF2B5EF4-FFF2-40B4-BE49-F238E27FC236}">
                  <a16:creationId xmlns:a16="http://schemas.microsoft.com/office/drawing/2014/main" id="{8B5E76E3-EC3F-524E-A4BA-BD75B1E07B6C}"/>
                </a:ext>
              </a:extLst>
            </p:cNvPr>
            <p:cNvPicPr>
              <a:picLocks noChangeAspect="1"/>
            </p:cNvPicPr>
            <p:nvPr/>
          </p:nvPicPr>
          <p:blipFill>
            <a:blip r:embed="rId13"/>
            <a:stretch>
              <a:fillRect/>
            </a:stretch>
          </p:blipFill>
          <p:spPr>
            <a:xfrm>
              <a:off x="18080" y="-58340"/>
              <a:ext cx="9158036" cy="5201840"/>
            </a:xfrm>
            <a:prstGeom prst="rect">
              <a:avLst/>
            </a:prstGeom>
          </p:spPr>
        </p:pic>
        <p:sp>
          <p:nvSpPr>
            <p:cNvPr id="5" name="TextBox 4">
              <a:extLst>
                <a:ext uri="{FF2B5EF4-FFF2-40B4-BE49-F238E27FC236}">
                  <a16:creationId xmlns:a16="http://schemas.microsoft.com/office/drawing/2014/main" id="{C7D2DC80-65AA-D742-8362-F6B4D7E42CB9}"/>
                </a:ext>
              </a:extLst>
            </p:cNvPr>
            <p:cNvSpPr txBox="1"/>
            <p:nvPr/>
          </p:nvSpPr>
          <p:spPr>
            <a:xfrm>
              <a:off x="-24909" y="-44701"/>
              <a:ext cx="9194196" cy="1177245"/>
            </a:xfrm>
            <a:prstGeom prst="rect">
              <a:avLst/>
            </a:prstGeom>
            <a:solidFill>
              <a:srgbClr val="F2EAD8"/>
            </a:solidFill>
          </p:spPr>
          <p:txBody>
            <a:bodyPr wrap="square" rtlCol="0">
              <a:spAutoFit/>
            </a:bodyPr>
            <a:lstStyle/>
            <a:p>
              <a:pPr algn="ctr" defTabSz="1219170">
                <a:buClr>
                  <a:srgbClr val="000000"/>
                </a:buClr>
              </a:pPr>
              <a:r>
                <a:rPr lang="vi-VN" sz="3200" b="1" kern="0" dirty="0">
                  <a:solidFill>
                    <a:srgbClr val="000000"/>
                  </a:solidFill>
                  <a:latin typeface="Times New Roman" panose="02020603050405020304" pitchFamily="18" charset="0"/>
                  <a:cs typeface="Times New Roman" panose="02020603050405020304" pitchFamily="18" charset="0"/>
                  <a:sym typeface="Arial"/>
                </a:rPr>
                <a:t>Đền Lý Bát Đế</a:t>
              </a:r>
              <a:r>
                <a:rPr lang="vi-VN" sz="3200" kern="0" dirty="0">
                  <a:solidFill>
                    <a:srgbClr val="000000"/>
                  </a:solidFill>
                  <a:latin typeface="Times New Roman" panose="02020603050405020304" pitchFamily="18" charset="0"/>
                  <a:cs typeface="Times New Roman" panose="02020603050405020304" pitchFamily="18" charset="0"/>
                  <a:sym typeface="Arial"/>
                </a:rPr>
                <a:t>, còn gọi là </a:t>
              </a:r>
              <a:r>
                <a:rPr lang="vi-VN" sz="3200" b="1" kern="0" dirty="0">
                  <a:solidFill>
                    <a:srgbClr val="000000"/>
                  </a:solidFill>
                  <a:latin typeface="Times New Roman" panose="02020603050405020304" pitchFamily="18" charset="0"/>
                  <a:cs typeface="Times New Roman" panose="02020603050405020304" pitchFamily="18" charset="0"/>
                  <a:sym typeface="Arial"/>
                </a:rPr>
                <a:t>Đền Đô</a:t>
              </a:r>
              <a:r>
                <a:rPr lang="vi-VN" sz="3200" kern="0" dirty="0">
                  <a:solidFill>
                    <a:srgbClr val="000000"/>
                  </a:solidFill>
                  <a:latin typeface="Times New Roman" panose="02020603050405020304" pitchFamily="18" charset="0"/>
                  <a:cs typeface="Times New Roman" panose="02020603050405020304" pitchFamily="18" charset="0"/>
                  <a:sym typeface="Arial"/>
                </a:rPr>
                <a:t> hoặc </a:t>
              </a:r>
              <a:r>
                <a:rPr lang="vi-VN" sz="3200" b="1" kern="0" dirty="0">
                  <a:solidFill>
                    <a:srgbClr val="000000"/>
                  </a:solidFill>
                  <a:latin typeface="Times New Roman" panose="02020603050405020304" pitchFamily="18" charset="0"/>
                  <a:cs typeface="Times New Roman" panose="02020603050405020304" pitchFamily="18" charset="0"/>
                  <a:sym typeface="Arial"/>
                </a:rPr>
                <a:t>Cổ Pháp điện</a:t>
              </a:r>
              <a:r>
                <a:rPr lang="vi-VN" sz="3200" kern="0" dirty="0">
                  <a:solidFill>
                    <a:srgbClr val="000000"/>
                  </a:solidFill>
                  <a:latin typeface="Times New Roman" panose="02020603050405020304" pitchFamily="18" charset="0"/>
                  <a:cs typeface="Times New Roman" panose="02020603050405020304" pitchFamily="18" charset="0"/>
                  <a:sym typeface="Arial"/>
                </a:rPr>
                <a:t> là một quần thể kiến trúc tín ngưỡng thờ tám vị vua đầu tiên của </a:t>
              </a:r>
              <a:r>
                <a:rPr lang="vi-VN" sz="3200" kern="0" dirty="0">
                  <a:solidFill>
                    <a:srgbClr val="000000"/>
                  </a:solidFill>
                  <a:latin typeface="Times New Roman" panose="02020603050405020304" pitchFamily="18" charset="0"/>
                  <a:cs typeface="Times New Roman" panose="02020603050405020304" pitchFamily="18" charset="0"/>
                  <a:sym typeface="Arial"/>
                  <a:hlinkClick r:id="rId14" tooltip="Nhà Lý"/>
                </a:rPr>
                <a:t>nhà Lý</a:t>
              </a:r>
              <a:r>
                <a:rPr lang="vi-VN" sz="3200" kern="0" dirty="0">
                  <a:solidFill>
                    <a:srgbClr val="000000"/>
                  </a:solidFill>
                  <a:latin typeface="Times New Roman" panose="02020603050405020304" pitchFamily="18" charset="0"/>
                  <a:cs typeface="Times New Roman" panose="02020603050405020304" pitchFamily="18" charset="0"/>
                  <a:sym typeface="Arial"/>
                </a:rPr>
                <a:t>. Ở làng Đình Bảng, Từ Sơn, Bắc Ninh.</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8" name="Picture 7">
            <a:extLst>
              <a:ext uri="{FF2B5EF4-FFF2-40B4-BE49-F238E27FC236}">
                <a16:creationId xmlns:a16="http://schemas.microsoft.com/office/drawing/2014/main" id="{DC7A89A4-B1AB-CD47-9166-24932D8F6950}"/>
              </a:ext>
            </a:extLst>
          </p:cNvPr>
          <p:cNvPicPr>
            <a:picLocks noChangeAspect="1"/>
          </p:cNvPicPr>
          <p:nvPr/>
        </p:nvPicPr>
        <p:blipFill>
          <a:blip r:embed="rId15"/>
          <a:stretch>
            <a:fillRect/>
          </a:stretch>
        </p:blipFill>
        <p:spPr>
          <a:xfrm>
            <a:off x="-34033" y="-77787"/>
            <a:ext cx="6248567" cy="6858000"/>
          </a:xfrm>
          <a:prstGeom prst="rect">
            <a:avLst/>
          </a:prstGeom>
        </p:spPr>
      </p:pic>
      <p:pic>
        <p:nvPicPr>
          <p:cNvPr id="1032" name="Picture 8" descr="Ly Thanh Tong, King – heightened compassion – Imperial Citadel of Thang Long">
            <a:extLst>
              <a:ext uri="{FF2B5EF4-FFF2-40B4-BE49-F238E27FC236}">
                <a16:creationId xmlns:a16="http://schemas.microsoft.com/office/drawing/2014/main" id="{63FDF5A2-848F-254D-90D7-B1C7F5CF1BE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2"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2"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2"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2"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2"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2"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7"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7"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7"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7"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7"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7"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7"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7"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7"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58B2BA38-4FA5-8E4D-9AB3-D08100B10B81}"/>
              </a:ext>
            </a:extLst>
          </p:cNvPr>
          <p:cNvSpPr/>
          <p:nvPr/>
        </p:nvSpPr>
        <p:spPr>
          <a:xfrm>
            <a:off x="273219" y="1292729"/>
            <a:ext cx="7016943" cy="3375604"/>
          </a:xfrm>
          <a:prstGeom prst="rect">
            <a:avLst/>
          </a:prstGeom>
        </p:spPr>
        <p:txBody>
          <a:bodyPr wrap="square">
            <a:spAutoFit/>
          </a:bodyPr>
          <a:lstStyle/>
          <a:p>
            <a:pPr algn="just" defTabSz="1219170">
              <a:spcBef>
                <a:spcPct val="0"/>
              </a:spcBef>
              <a:buClr>
                <a:srgbClr val="000000"/>
              </a:buClr>
            </a:pP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Trọng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Kim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đã</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viết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trong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Việt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Nam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Sử</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Lược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sau</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Thủ</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Độ</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người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gian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ác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với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Lý</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một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công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của</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endParaRPr lang="vi-VN" altLang="vi-VN" sz="4267" kern="0" dirty="0">
              <a:solidFill>
                <a:srgbClr val="0000CC"/>
              </a:solidFill>
              <a:latin typeface="Arial"/>
              <a:cs typeface="Arial"/>
              <a:sym typeface="Arial"/>
            </a:endParaRPr>
          </a:p>
        </p:txBody>
      </p:sp>
      <p:sp>
        <p:nvSpPr>
          <p:cNvPr id="5" name="Rectangle 4">
            <a:extLst>
              <a:ext uri="{FF2B5EF4-FFF2-40B4-BE49-F238E27FC236}">
                <a16:creationId xmlns:a16="http://schemas.microsoft.com/office/drawing/2014/main" id="{B1CE03CE-B8BC-1B4C-B95E-203699B05669}"/>
              </a:ext>
            </a:extLst>
          </p:cNvPr>
          <p:cNvSpPr/>
          <p:nvPr/>
        </p:nvSpPr>
        <p:spPr>
          <a:xfrm>
            <a:off x="1009160" y="5659307"/>
            <a:ext cx="10163360" cy="830997"/>
          </a:xfrm>
          <a:prstGeom prst="rect">
            <a:avLst/>
          </a:prstGeom>
        </p:spPr>
        <p:txBody>
          <a:bodyPr wrap="none">
            <a:spAutoFit/>
          </a:bodyPr>
          <a:lstStyle/>
          <a:p>
            <a:pPr defTabSz="1219170">
              <a:buClr>
                <a:srgbClr val="000000"/>
              </a:buClr>
            </a:pP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Bản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thân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em</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nghĩ</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sao</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về</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nhận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định</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này</a:t>
            </a:r>
            <a:r>
              <a:rPr lang="vi-VN" altLang="vi-VN" sz="4800" kern="0" dirty="0">
                <a:solidFill>
                  <a:srgbClr val="FF0000"/>
                </a:solidFill>
                <a:latin typeface="Times New Roman" panose="02020603050405020304" pitchFamily="18" charset="0"/>
                <a:cs typeface="Times New Roman" panose="02020603050405020304" pitchFamily="18" charset="0"/>
                <a:sym typeface="Arial"/>
              </a:rPr>
              <a:t>?</a:t>
            </a:r>
            <a:endParaRPr lang="en-VN" sz="2400" kern="0" dirty="0">
              <a:solidFill>
                <a:srgbClr val="FF0000"/>
              </a:solidFill>
              <a:latin typeface="Arial"/>
              <a:cs typeface="Arial"/>
              <a:sym typeface="Arial"/>
            </a:endParaRPr>
          </a:p>
        </p:txBody>
      </p:sp>
      <p:pic>
        <p:nvPicPr>
          <p:cNvPr id="46" name="Picture 45">
            <a:extLst>
              <a:ext uri="{FF2B5EF4-FFF2-40B4-BE49-F238E27FC236}">
                <a16:creationId xmlns:a16="http://schemas.microsoft.com/office/drawing/2014/main" id="{47BBADA5-5E42-064E-A991-5F8C5C7D2F9F}"/>
              </a:ext>
            </a:extLst>
          </p:cNvPr>
          <p:cNvPicPr>
            <a:picLocks noChangeAspect="1"/>
          </p:cNvPicPr>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27473" y="1887813"/>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3" name="Rectangle 2">
            <a:extLst>
              <a:ext uri="{FF2B5EF4-FFF2-40B4-BE49-F238E27FC236}">
                <a16:creationId xmlns:a16="http://schemas.microsoft.com/office/drawing/2014/main" id="{10E8640E-2BED-649D-9648-ED661F6470FF}"/>
              </a:ext>
            </a:extLst>
          </p:cNvPr>
          <p:cNvSpPr/>
          <p:nvPr/>
        </p:nvSpPr>
        <p:spPr>
          <a:xfrm>
            <a:off x="327472" y="2832767"/>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- 1/1226 Lý Chiêu Hoàng nhường ngôi cho chồng là Trần Cảnh. Nhà Trần được thành lập.</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657287243"/>
              </p:ext>
            </p:extLst>
          </p:nvPr>
        </p:nvGraphicFramePr>
        <p:xfrm>
          <a:off x="804153" y="2840012"/>
          <a:ext cx="10879848" cy="3441516"/>
        </p:xfrm>
        <a:graphic>
          <a:graphicData uri="http://schemas.openxmlformats.org/drawingml/2006/table">
            <a:tbl>
              <a:tblPr firstRow="1" bandRow="1">
                <a:tableStyleId>{7DF18680-E054-41AD-8BC1-D1AEF772440D}</a:tableStyleId>
              </a:tblPr>
              <a:tblGrid>
                <a:gridCol w="4761760">
                  <a:extLst>
                    <a:ext uri="{9D8B030D-6E8A-4147-A177-3AD203B41FA5}">
                      <a16:colId xmlns:a16="http://schemas.microsoft.com/office/drawing/2014/main" val="3594466662"/>
                    </a:ext>
                  </a:extLst>
                </a:gridCol>
                <a:gridCol w="6118088">
                  <a:extLst>
                    <a:ext uri="{9D8B030D-6E8A-4147-A177-3AD203B41FA5}">
                      <a16:colId xmlns:a16="http://schemas.microsoft.com/office/drawing/2014/main" val="755821753"/>
                    </a:ext>
                  </a:extLst>
                </a:gridCol>
              </a:tblGrid>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Q</a:t>
                      </a:r>
                      <a:r>
                        <a:rPr lang="en-VN" sz="2800">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L</a:t>
                      </a:r>
                      <a:r>
                        <a:rPr lang="en-VN" sz="2800">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hãy</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điền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sơ</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đồ</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sau.</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a:extLst>
              <a:ext uri="{FF2B5EF4-FFF2-40B4-BE49-F238E27FC236}">
                <a16:creationId xmlns:a16="http://schemas.microsoft.com/office/drawing/2014/main" id="{BF5EFA18-8FDE-6C4B-935B-32C04C9AD0C2}"/>
              </a:ext>
            </a:extLst>
          </p:cNvPr>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1" name="Rectangle 30">
            <a:extLst>
              <a:ext uri="{FF2B5EF4-FFF2-40B4-BE49-F238E27FC236}">
                <a16:creationId xmlns:a16="http://schemas.microsoft.com/office/drawing/2014/main" id="{53F6E406-3563-2349-8C92-A582C6295807}"/>
              </a:ext>
            </a:extLst>
          </p:cNvPr>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2" name="Rectangle 31">
            <a:extLst>
              <a:ext uri="{FF2B5EF4-FFF2-40B4-BE49-F238E27FC236}">
                <a16:creationId xmlns:a16="http://schemas.microsoft.com/office/drawing/2014/main" id="{AC3041AA-2469-2A4C-A0D4-3D7C595EB1AA}"/>
              </a:ext>
            </a:extLst>
          </p:cNvPr>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3" name="Rectangle 32">
            <a:extLst>
              <a:ext uri="{FF2B5EF4-FFF2-40B4-BE49-F238E27FC236}">
                <a16:creationId xmlns:a16="http://schemas.microsoft.com/office/drawing/2014/main" id="{5A84ADE4-D02D-1D47-8C52-135F096885F0}"/>
              </a:ext>
            </a:extLst>
          </p:cNvPr>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4" name="Rectangle 33">
            <a:extLst>
              <a:ext uri="{FF2B5EF4-FFF2-40B4-BE49-F238E27FC236}">
                <a16:creationId xmlns:a16="http://schemas.microsoft.com/office/drawing/2014/main" id="{456C63FA-E7CC-2246-A119-3E960596781B}"/>
              </a:ext>
            </a:extLst>
          </p:cNvPr>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5" name="Rectangle 34">
            <a:extLst>
              <a:ext uri="{FF2B5EF4-FFF2-40B4-BE49-F238E27FC236}">
                <a16:creationId xmlns:a16="http://schemas.microsoft.com/office/drawing/2014/main" id="{04BA5493-B6FC-2B45-994D-D57AFBFD5707}"/>
              </a:ext>
            </a:extLst>
          </p:cNvPr>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6" name="Rectangle 35">
            <a:extLst>
              <a:ext uri="{FF2B5EF4-FFF2-40B4-BE49-F238E27FC236}">
                <a16:creationId xmlns:a16="http://schemas.microsoft.com/office/drawing/2014/main" id="{C40D076F-CD1B-5841-B0D8-C357CBE7B536}"/>
              </a:ext>
            </a:extLst>
          </p:cNvPr>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7" name="Rectangle 36">
            <a:extLst>
              <a:ext uri="{FF2B5EF4-FFF2-40B4-BE49-F238E27FC236}">
                <a16:creationId xmlns:a16="http://schemas.microsoft.com/office/drawing/2014/main" id="{1E7E9172-91FD-C143-9774-92F704D99676}"/>
              </a:ext>
            </a:extLst>
          </p:cNvPr>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8" name="Rectangle 37">
            <a:extLst>
              <a:ext uri="{FF2B5EF4-FFF2-40B4-BE49-F238E27FC236}">
                <a16:creationId xmlns:a16="http://schemas.microsoft.com/office/drawing/2014/main" id="{1160C03A-8CC4-5943-AD6E-53FB8C75A70E}"/>
              </a:ext>
            </a:extLst>
          </p:cNvPr>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9" name="Rectangle 38">
            <a:extLst>
              <a:ext uri="{FF2B5EF4-FFF2-40B4-BE49-F238E27FC236}">
                <a16:creationId xmlns:a16="http://schemas.microsoft.com/office/drawing/2014/main" id="{F2129FAE-3B4E-C743-8A9A-0B90466930AC}"/>
              </a:ext>
            </a:extLst>
          </p:cNvPr>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0" name="Rectangle 39">
            <a:extLst>
              <a:ext uri="{FF2B5EF4-FFF2-40B4-BE49-F238E27FC236}">
                <a16:creationId xmlns:a16="http://schemas.microsoft.com/office/drawing/2014/main" id="{AD7CD63F-544F-BB41-A92E-D200EAD82EC4}"/>
              </a:ext>
            </a:extLst>
          </p:cNvPr>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1" name="Rectangle 40">
            <a:extLst>
              <a:ext uri="{FF2B5EF4-FFF2-40B4-BE49-F238E27FC236}">
                <a16:creationId xmlns:a16="http://schemas.microsoft.com/office/drawing/2014/main" id="{1D52DC31-452A-E246-BDC9-3572DC02673B}"/>
              </a:ext>
            </a:extLst>
          </p:cNvPr>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2" name="Rectangle 41">
            <a:extLst>
              <a:ext uri="{FF2B5EF4-FFF2-40B4-BE49-F238E27FC236}">
                <a16:creationId xmlns:a16="http://schemas.microsoft.com/office/drawing/2014/main" id="{309A1B42-86E0-9143-9F45-E8F7FD64F12E}"/>
              </a:ext>
            </a:extLst>
          </p:cNvPr>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grpSp>
        <p:nvGrpSpPr>
          <p:cNvPr id="43" name="Group 42">
            <a:extLst>
              <a:ext uri="{FF2B5EF4-FFF2-40B4-BE49-F238E27FC236}">
                <a16:creationId xmlns:a16="http://schemas.microsoft.com/office/drawing/2014/main" id="{3136782C-883C-D54D-82A0-0335E36A83BC}"/>
              </a:ext>
            </a:extLst>
          </p:cNvPr>
          <p:cNvGrpSpPr/>
          <p:nvPr/>
        </p:nvGrpSpPr>
        <p:grpSpPr>
          <a:xfrm>
            <a:off x="1230055" y="207509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5"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5"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5"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5"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5"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5"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5"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5"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5"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5"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5"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5"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5"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6"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726017"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a:extLst>
              <a:ext uri="{FF2B5EF4-FFF2-40B4-BE49-F238E27FC236}">
                <a16:creationId xmlns:a16="http://schemas.microsoft.com/office/drawing/2014/main" id="{87CBC323-12CC-2844-BC94-68E6186754D3}"/>
              </a:ext>
            </a:extLst>
          </p:cNvPr>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40CF12B4-79EC-0740-A0C6-806E8E4445A0}" type="datetime1">
              <a:rPr lang="en-US" altLang="en-VN">
                <a:solidFill>
                  <a:srgbClr val="000000"/>
                </a:solidFill>
                <a:cs typeface="Arial"/>
                <a:sym typeface="Arial"/>
              </a:rPr>
              <a:pPr defTabSz="914377" eaLnBrk="1" fontAlgn="base" hangingPunct="1">
                <a:spcBef>
                  <a:spcPct val="0"/>
                </a:spcBef>
                <a:spcAft>
                  <a:spcPct val="0"/>
                </a:spcAft>
              </a:pPr>
              <a:t>3/12/2023</a:t>
            </a:fld>
            <a:endParaRPr lang="en-US" altLang="en-VN">
              <a:solidFill>
                <a:srgbClr val="000000"/>
              </a:solidFill>
              <a:cs typeface="Arial"/>
              <a:sym typeface="Arial"/>
            </a:endParaRPr>
          </a:p>
        </p:txBody>
      </p:sp>
      <p:sp>
        <p:nvSpPr>
          <p:cNvPr id="18435" name="Slide Number Placeholder 3">
            <a:extLst>
              <a:ext uri="{FF2B5EF4-FFF2-40B4-BE49-F238E27FC236}">
                <a16:creationId xmlns:a16="http://schemas.microsoft.com/office/drawing/2014/main" id="{A8A6CFA3-C753-8349-B5BC-4C90CF6ED3D5}"/>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AAB2417E-6EB9-E146-981D-A459B936FE69}" type="slidenum">
              <a:rPr lang="en-US" altLang="en-VN">
                <a:solidFill>
                  <a:srgbClr val="000000"/>
                </a:solidFill>
                <a:cs typeface="Arial"/>
                <a:sym typeface="Arial"/>
              </a:rPr>
              <a:pPr defTabSz="914377" eaLnBrk="1" fontAlgn="base" hangingPunct="1">
                <a:spcBef>
                  <a:spcPct val="0"/>
                </a:spcBef>
                <a:spcAft>
                  <a:spcPct val="0"/>
                </a:spcAft>
              </a:pPr>
              <a:t>23</a:t>
            </a:fld>
            <a:endParaRPr lang="en-US" altLang="en-VN">
              <a:solidFill>
                <a:srgbClr val="000000"/>
              </a:solidFill>
              <a:cs typeface="Arial"/>
              <a:sym typeface="Arial"/>
            </a:endParaRPr>
          </a:p>
        </p:txBody>
      </p:sp>
      <p:pic>
        <p:nvPicPr>
          <p:cNvPr id="15363" name="Picture 3" descr="4525822604_e4bab25020_b">
            <a:extLst>
              <a:ext uri="{FF2B5EF4-FFF2-40B4-BE49-F238E27FC236}">
                <a16:creationId xmlns:a16="http://schemas.microsoft.com/office/drawing/2014/main" id="{4259B051-29C3-854C-9228-B3080D0EA9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a:extLst>
              <a:ext uri="{FF2B5EF4-FFF2-40B4-BE49-F238E27FC236}">
                <a16:creationId xmlns:a16="http://schemas.microsoft.com/office/drawing/2014/main" id="{0BA19116-F420-5D42-B3EF-09424CCCE1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4800" dirty="0" err="1">
                <a:solidFill>
                  <a:srgbClr val="0070C0"/>
                </a:solidFill>
                <a:latin typeface="Times New Roman" panose="02020603050405020304" pitchFamily="18" charset="0"/>
                <a:cs typeface="Times New Roman" panose="02020603050405020304" pitchFamily="18" charset="0"/>
              </a:rPr>
              <a:t>Nhà</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Trần</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đã</a:t>
            </a:r>
            <a:r>
              <a:rPr lang="en" sz="4800" dirty="0">
                <a:solidFill>
                  <a:srgbClr val="0070C0"/>
                </a:solidFill>
                <a:latin typeface="Times New Roman" panose="02020603050405020304" pitchFamily="18" charset="0"/>
                <a:cs typeface="Times New Roman" panose="02020603050405020304" pitchFamily="18" charset="0"/>
              </a:rPr>
              <a:t> thực hiện chính sách ngoại giao như thế nào?</a:t>
            </a:r>
            <a:endParaRPr sz="4800" dirty="0">
              <a:solidFill>
                <a:srgbClr val="0070C0"/>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543210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0"/>
          <p:cNvSpPr txBox="1">
            <a:spLocks noGrp="1"/>
          </p:cNvSpPr>
          <p:nvPr>
            <p:ph type="title"/>
          </p:nvPr>
        </p:nvSpPr>
        <p:spPr>
          <a:xfrm>
            <a:off x="1633453" y="653927"/>
            <a:ext cx="9303026" cy="763600"/>
          </a:xfrm>
          <a:prstGeom prst="rect">
            <a:avLst/>
          </a:prstGeom>
        </p:spPr>
        <p:txBody>
          <a:bodyPr spcFirstLastPara="1" wrap="square" lIns="121900" tIns="121900" rIns="121900" bIns="121900" anchor="ctr" anchorCtr="0">
            <a:noAutofit/>
          </a:bodyPr>
          <a:lstStyle/>
          <a:p>
            <a:r>
              <a:rPr lang="en-US" sz="7200" dirty="0"/>
              <a:t>Chính sách ngoại giao</a:t>
            </a:r>
          </a:p>
        </p:txBody>
      </p:sp>
      <p:grpSp>
        <p:nvGrpSpPr>
          <p:cNvPr id="2" name="Group 1">
            <a:extLst>
              <a:ext uri="{FF2B5EF4-FFF2-40B4-BE49-F238E27FC236}">
                <a16:creationId xmlns:a16="http://schemas.microsoft.com/office/drawing/2014/main" id="{B8474EEE-0E55-6665-6099-DEEB1F7B0A93}"/>
              </a:ext>
            </a:extLst>
          </p:cNvPr>
          <p:cNvGrpSpPr/>
          <p:nvPr/>
        </p:nvGrpSpPr>
        <p:grpSpPr>
          <a:xfrm>
            <a:off x="4118518" y="1754459"/>
            <a:ext cx="3954964" cy="3621421"/>
            <a:chOff x="2359383" y="1083527"/>
            <a:chExt cx="4235461" cy="3840480"/>
          </a:xfrm>
        </p:grpSpPr>
        <p:sp>
          <p:nvSpPr>
            <p:cNvPr id="3" name="Oval 2">
              <a:extLst>
                <a:ext uri="{FF2B5EF4-FFF2-40B4-BE49-F238E27FC236}">
                  <a16:creationId xmlns:a16="http://schemas.microsoft.com/office/drawing/2014/main" id="{160C0D81-C7B4-E7F9-CE8E-CE9377D9E3AC}"/>
                </a:ext>
              </a:extLst>
            </p:cNvPr>
            <p:cNvSpPr/>
            <p:nvPr/>
          </p:nvSpPr>
          <p:spPr>
            <a:xfrm>
              <a:off x="2651760" y="1083527"/>
              <a:ext cx="3840480" cy="3840480"/>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4" name="Group 3">
              <a:extLst>
                <a:ext uri="{FF2B5EF4-FFF2-40B4-BE49-F238E27FC236}">
                  <a16:creationId xmlns:a16="http://schemas.microsoft.com/office/drawing/2014/main" id="{8BFD036C-C6B5-C5B7-D2CF-92FAF10FD1D8}"/>
                </a:ext>
              </a:extLst>
            </p:cNvPr>
            <p:cNvGrpSpPr/>
            <p:nvPr/>
          </p:nvGrpSpPr>
          <p:grpSpPr>
            <a:xfrm>
              <a:off x="2359383" y="1784620"/>
              <a:ext cx="2190483" cy="2112804"/>
              <a:chOff x="1915834" y="2301293"/>
              <a:chExt cx="2190483" cy="2112804"/>
            </a:xfrm>
          </p:grpSpPr>
          <p:sp>
            <p:nvSpPr>
              <p:cNvPr id="5" name="Freeform 53">
                <a:extLst>
                  <a:ext uri="{FF2B5EF4-FFF2-40B4-BE49-F238E27FC236}">
                    <a16:creationId xmlns:a16="http://schemas.microsoft.com/office/drawing/2014/main" id="{9AABD8ED-D1E1-2D0A-997C-D0C7DC22DAAC}"/>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6" name="Group 23">
                <a:extLst>
                  <a:ext uri="{FF2B5EF4-FFF2-40B4-BE49-F238E27FC236}">
                    <a16:creationId xmlns:a16="http://schemas.microsoft.com/office/drawing/2014/main" id="{DA444420-2F1A-F067-B20D-C5958FA1D335}"/>
                  </a:ext>
                </a:extLst>
              </p:cNvPr>
              <p:cNvGrpSpPr/>
              <p:nvPr/>
            </p:nvGrpSpPr>
            <p:grpSpPr>
              <a:xfrm rot="2810961">
                <a:off x="1810401" y="2406726"/>
                <a:ext cx="1581489" cy="1370624"/>
                <a:chOff x="1370013" y="2060575"/>
                <a:chExt cx="2381250" cy="2063750"/>
              </a:xfrm>
            </p:grpSpPr>
            <p:sp>
              <p:nvSpPr>
                <p:cNvPr id="7" name="Freeform 6">
                  <a:extLst>
                    <a:ext uri="{FF2B5EF4-FFF2-40B4-BE49-F238E27FC236}">
                      <a16:creationId xmlns:a16="http://schemas.microsoft.com/office/drawing/2014/main" id="{91949957-4C0E-7D84-3C6C-EBD3F085E4E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0779B7"/>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8" name="Freeform 7">
                  <a:extLst>
                    <a:ext uri="{FF2B5EF4-FFF2-40B4-BE49-F238E27FC236}">
                      <a16:creationId xmlns:a16="http://schemas.microsoft.com/office/drawing/2014/main" id="{F9D5AAD4-09FA-CDA3-B661-FFA860B4FFC5}"/>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0779B7">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9" name="Freeform 8">
                  <a:extLst>
                    <a:ext uri="{FF2B5EF4-FFF2-40B4-BE49-F238E27FC236}">
                      <a16:creationId xmlns:a16="http://schemas.microsoft.com/office/drawing/2014/main" id="{2BDBC089-FBAC-FC48-0DE8-F560B7AA41EB}"/>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0" name="Freeform 10">
                  <a:extLst>
                    <a:ext uri="{FF2B5EF4-FFF2-40B4-BE49-F238E27FC236}">
                      <a16:creationId xmlns:a16="http://schemas.microsoft.com/office/drawing/2014/main" id="{DC0DFAE3-00C2-D986-7A13-46B06AF164BC}"/>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1" name="Freeform 11">
                  <a:extLst>
                    <a:ext uri="{FF2B5EF4-FFF2-40B4-BE49-F238E27FC236}">
                      <a16:creationId xmlns:a16="http://schemas.microsoft.com/office/drawing/2014/main" id="{BD3D4E96-1D17-11AB-4B97-88DD1AF8408A}"/>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2" name="Freeform 9">
                  <a:extLst>
                    <a:ext uri="{FF2B5EF4-FFF2-40B4-BE49-F238E27FC236}">
                      <a16:creationId xmlns:a16="http://schemas.microsoft.com/office/drawing/2014/main" id="{B3B05E7E-63E9-1446-16FF-BD27D0CC5638}"/>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13" name="Group 12">
              <a:extLst>
                <a:ext uri="{FF2B5EF4-FFF2-40B4-BE49-F238E27FC236}">
                  <a16:creationId xmlns:a16="http://schemas.microsoft.com/office/drawing/2014/main" id="{E41F98CB-3BF3-E1E1-E596-13F1E0F2BB8F}"/>
                </a:ext>
              </a:extLst>
            </p:cNvPr>
            <p:cNvGrpSpPr/>
            <p:nvPr/>
          </p:nvGrpSpPr>
          <p:grpSpPr>
            <a:xfrm flipH="1">
              <a:off x="4404361" y="1784620"/>
              <a:ext cx="2190483" cy="2112804"/>
              <a:chOff x="1915834" y="2301293"/>
              <a:chExt cx="2190483" cy="2112804"/>
            </a:xfrm>
          </p:grpSpPr>
          <p:sp>
            <p:nvSpPr>
              <p:cNvPr id="14" name="Freeform 72">
                <a:extLst>
                  <a:ext uri="{FF2B5EF4-FFF2-40B4-BE49-F238E27FC236}">
                    <a16:creationId xmlns:a16="http://schemas.microsoft.com/office/drawing/2014/main" id="{ACC34E7D-7440-3E39-ED63-1D4F3A5AEA56}"/>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15" name="Group 23">
                <a:extLst>
                  <a:ext uri="{FF2B5EF4-FFF2-40B4-BE49-F238E27FC236}">
                    <a16:creationId xmlns:a16="http://schemas.microsoft.com/office/drawing/2014/main" id="{876E0DE6-E5C3-00D6-532B-786041899625}"/>
                  </a:ext>
                </a:extLst>
              </p:cNvPr>
              <p:cNvGrpSpPr/>
              <p:nvPr/>
            </p:nvGrpSpPr>
            <p:grpSpPr>
              <a:xfrm rot="2810961">
                <a:off x="1810401" y="2406726"/>
                <a:ext cx="1581489" cy="1370624"/>
                <a:chOff x="1370013" y="2060575"/>
                <a:chExt cx="2381250" cy="2063750"/>
              </a:xfrm>
            </p:grpSpPr>
            <p:sp>
              <p:nvSpPr>
                <p:cNvPr id="16" name="Freeform 6">
                  <a:extLst>
                    <a:ext uri="{FF2B5EF4-FFF2-40B4-BE49-F238E27FC236}">
                      <a16:creationId xmlns:a16="http://schemas.microsoft.com/office/drawing/2014/main" id="{A598A873-0391-D9FB-B842-DD02CFAE61E6}"/>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A7CCDF"/>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7" name="Freeform 7">
                  <a:extLst>
                    <a:ext uri="{FF2B5EF4-FFF2-40B4-BE49-F238E27FC236}">
                      <a16:creationId xmlns:a16="http://schemas.microsoft.com/office/drawing/2014/main" id="{357B2C1F-0DB2-0D18-091F-EF523053D3FC}"/>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A7CCDF">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8" name="Freeform 8">
                  <a:extLst>
                    <a:ext uri="{FF2B5EF4-FFF2-40B4-BE49-F238E27FC236}">
                      <a16:creationId xmlns:a16="http://schemas.microsoft.com/office/drawing/2014/main" id="{78C4CC19-0909-B62E-E4C7-C0586E2F50FF}"/>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9" name="Freeform 10">
                  <a:extLst>
                    <a:ext uri="{FF2B5EF4-FFF2-40B4-BE49-F238E27FC236}">
                      <a16:creationId xmlns:a16="http://schemas.microsoft.com/office/drawing/2014/main" id="{936FF784-4999-5755-24F4-C6480131088B}"/>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0" name="Freeform 11">
                  <a:extLst>
                    <a:ext uri="{FF2B5EF4-FFF2-40B4-BE49-F238E27FC236}">
                      <a16:creationId xmlns:a16="http://schemas.microsoft.com/office/drawing/2014/main" id="{0C2129F9-8CBE-278C-232A-4CA745F29A04}"/>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1" name="Freeform 9">
                  <a:extLst>
                    <a:ext uri="{FF2B5EF4-FFF2-40B4-BE49-F238E27FC236}">
                      <a16:creationId xmlns:a16="http://schemas.microsoft.com/office/drawing/2014/main" id="{D3F12928-E8FC-841D-D2AA-A30AF104E514}"/>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22" name="Group 23">
              <a:extLst>
                <a:ext uri="{FF2B5EF4-FFF2-40B4-BE49-F238E27FC236}">
                  <a16:creationId xmlns:a16="http://schemas.microsoft.com/office/drawing/2014/main" id="{098BC45E-177D-EFEA-CE29-7209412AF4C6}"/>
                </a:ext>
              </a:extLst>
            </p:cNvPr>
            <p:cNvGrpSpPr/>
            <p:nvPr/>
          </p:nvGrpSpPr>
          <p:grpSpPr>
            <a:xfrm>
              <a:off x="3701346" y="3277478"/>
              <a:ext cx="1581489" cy="1370624"/>
              <a:chOff x="1370013" y="2060575"/>
              <a:chExt cx="2381250" cy="2063750"/>
            </a:xfrm>
          </p:grpSpPr>
          <p:sp>
            <p:nvSpPr>
              <p:cNvPr id="23" name="Freeform 6">
                <a:extLst>
                  <a:ext uri="{FF2B5EF4-FFF2-40B4-BE49-F238E27FC236}">
                    <a16:creationId xmlns:a16="http://schemas.microsoft.com/office/drawing/2014/main" id="{2743B453-60A1-3345-906A-205A0D67B6B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1F497D"/>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4" name="Freeform 7">
                <a:extLst>
                  <a:ext uri="{FF2B5EF4-FFF2-40B4-BE49-F238E27FC236}">
                    <a16:creationId xmlns:a16="http://schemas.microsoft.com/office/drawing/2014/main" id="{9B6FE379-9468-05A9-F2F3-43605BFC4D70}"/>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1F497D">
                  <a:lumMod val="60000"/>
                  <a:lumOff val="4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5" name="Freeform 8">
                <a:extLst>
                  <a:ext uri="{FF2B5EF4-FFF2-40B4-BE49-F238E27FC236}">
                    <a16:creationId xmlns:a16="http://schemas.microsoft.com/office/drawing/2014/main" id="{870D10A5-89AC-8D8A-0594-F4CE18EA45B5}"/>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6" name="Freeform 10">
                <a:extLst>
                  <a:ext uri="{FF2B5EF4-FFF2-40B4-BE49-F238E27FC236}">
                    <a16:creationId xmlns:a16="http://schemas.microsoft.com/office/drawing/2014/main" id="{9BAB58E3-DEDB-F9E3-0884-43475F1F2D34}"/>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 name="Freeform 11">
                <a:extLst>
                  <a:ext uri="{FF2B5EF4-FFF2-40B4-BE49-F238E27FC236}">
                    <a16:creationId xmlns:a16="http://schemas.microsoft.com/office/drawing/2014/main" id="{CA2E3767-845E-440C-EB4F-A7A86F3AFA21}"/>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8" name="Freeform 9">
                <a:extLst>
                  <a:ext uri="{FF2B5EF4-FFF2-40B4-BE49-F238E27FC236}">
                    <a16:creationId xmlns:a16="http://schemas.microsoft.com/office/drawing/2014/main" id="{865CAE92-8D28-51F3-F930-0C911EEF91A2}"/>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1F497D">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30" name="Group 29">
            <a:extLst>
              <a:ext uri="{FF2B5EF4-FFF2-40B4-BE49-F238E27FC236}">
                <a16:creationId xmlns:a16="http://schemas.microsoft.com/office/drawing/2014/main" id="{00999FF2-F070-064A-A557-59A87DA808CC}"/>
              </a:ext>
            </a:extLst>
          </p:cNvPr>
          <p:cNvGrpSpPr/>
          <p:nvPr/>
        </p:nvGrpSpPr>
        <p:grpSpPr>
          <a:xfrm>
            <a:off x="467627" y="1982384"/>
            <a:ext cx="3399715" cy="3426750"/>
            <a:chOff x="350720" y="1486788"/>
            <a:chExt cx="2549786" cy="2570062"/>
          </a:xfrm>
        </p:grpSpPr>
        <p:sp>
          <p:nvSpPr>
            <p:cNvPr id="29" name="Rectangle: Rounded Corners 28">
              <a:extLst>
                <a:ext uri="{FF2B5EF4-FFF2-40B4-BE49-F238E27FC236}">
                  <a16:creationId xmlns:a16="http://schemas.microsoft.com/office/drawing/2014/main" id="{1A113FB9-B833-797A-9220-666FC3C51A3D}"/>
                </a:ext>
              </a:extLst>
            </p:cNvPr>
            <p:cNvSpPr/>
            <p:nvPr/>
          </p:nvSpPr>
          <p:spPr>
            <a:xfrm>
              <a:off x="452840" y="1728755"/>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2" name="TextBox 31">
              <a:extLst>
                <a:ext uri="{FF2B5EF4-FFF2-40B4-BE49-F238E27FC236}">
                  <a16:creationId xmlns:a16="http://schemas.microsoft.com/office/drawing/2014/main" id="{FCAB4C0C-4589-3781-510B-603F95AA66B8}"/>
                </a:ext>
              </a:extLst>
            </p:cNvPr>
            <p:cNvSpPr txBox="1"/>
            <p:nvPr/>
          </p:nvSpPr>
          <p:spPr>
            <a:xfrm>
              <a:off x="350720" y="2369818"/>
              <a:ext cx="2549786" cy="103874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phương Bắc: </a:t>
              </a:r>
              <a:r>
                <a:rPr lang="en-US" sz="2800" kern="0" dirty="0">
                  <a:solidFill>
                    <a:srgbClr val="000000"/>
                  </a:solidFill>
                  <a:latin typeface="Times New Roman" panose="02020603050405020304" pitchFamily="18" charset="0"/>
                  <a:cs typeface="Times New Roman" panose="02020603050405020304" pitchFamily="18" charset="0"/>
                  <a:sym typeface="Arial"/>
                </a:rPr>
                <a:t>Thực hiện chính sách hoà hiếu</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33" name="Graphic 32" descr="Classroom">
              <a:extLst>
                <a:ext uri="{FF2B5EF4-FFF2-40B4-BE49-F238E27FC236}">
                  <a16:creationId xmlns:a16="http://schemas.microsoft.com/office/drawing/2014/main" id="{6F5539E6-0AC1-04BA-9199-BFE2CD80E7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4171" y="1486788"/>
              <a:ext cx="817712" cy="817712"/>
            </a:xfrm>
            <a:prstGeom prst="rect">
              <a:avLst/>
            </a:prstGeom>
          </p:spPr>
        </p:pic>
      </p:grpSp>
      <p:grpSp>
        <p:nvGrpSpPr>
          <p:cNvPr id="35" name="Group 34">
            <a:extLst>
              <a:ext uri="{FF2B5EF4-FFF2-40B4-BE49-F238E27FC236}">
                <a16:creationId xmlns:a16="http://schemas.microsoft.com/office/drawing/2014/main" id="{6AE5F9B7-D999-CA3C-5EA1-6356C32D8411}"/>
              </a:ext>
            </a:extLst>
          </p:cNvPr>
          <p:cNvGrpSpPr/>
          <p:nvPr/>
        </p:nvGrpSpPr>
        <p:grpSpPr>
          <a:xfrm>
            <a:off x="8393776" y="1881467"/>
            <a:ext cx="3351352" cy="3449361"/>
            <a:chOff x="6295332" y="1411100"/>
            <a:chExt cx="2513514" cy="2587021"/>
          </a:xfrm>
        </p:grpSpPr>
        <p:sp>
          <p:nvSpPr>
            <p:cNvPr id="31" name="Rectangle: Rounded Corners 30">
              <a:extLst>
                <a:ext uri="{FF2B5EF4-FFF2-40B4-BE49-F238E27FC236}">
                  <a16:creationId xmlns:a16="http://schemas.microsoft.com/office/drawing/2014/main" id="{9BE55863-B14E-9159-823D-B2223A878ABA}"/>
                </a:ext>
              </a:extLst>
            </p:cNvPr>
            <p:cNvSpPr/>
            <p:nvPr/>
          </p:nvSpPr>
          <p:spPr>
            <a:xfrm>
              <a:off x="6295332" y="1670026"/>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4" name="TextBox 33">
              <a:extLst>
                <a:ext uri="{FF2B5EF4-FFF2-40B4-BE49-F238E27FC236}">
                  <a16:creationId xmlns:a16="http://schemas.microsoft.com/office/drawing/2014/main" id="{20976889-7683-23CD-C066-F5706DCCBC0E}"/>
                </a:ext>
              </a:extLst>
            </p:cNvPr>
            <p:cNvSpPr txBox="1"/>
            <p:nvPr/>
          </p:nvSpPr>
          <p:spPr>
            <a:xfrm>
              <a:off x="6313202" y="2242726"/>
              <a:ext cx="2495644" cy="1685077"/>
            </a:xfrm>
            <a:prstGeom prst="rect">
              <a:avLst/>
            </a:prstGeom>
            <a:noFill/>
          </p:spPr>
          <p:txBody>
            <a:bodyPr wrap="square" rtlCol="0">
              <a:spAutoFit/>
            </a:bodyPr>
            <a:lstStyle/>
            <a:p>
              <a:pPr lvl="0" algn="ctr" defTabSz="1219170">
                <a:buClr>
                  <a:srgbClr val="000000"/>
                </a:buClr>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Chân Lạp, Chăm-pa, Ai Lao: </a:t>
              </a:r>
              <a:r>
                <a:rPr lang="en-US" sz="2800" kern="0" dirty="0">
                  <a:solidFill>
                    <a:srgbClr val="000000"/>
                  </a:solidFill>
                  <a:latin typeface="Times New Roman" panose="02020603050405020304" pitchFamily="18" charset="0"/>
                  <a:cs typeface="Times New Roman" panose="02020603050405020304" pitchFamily="18" charset="0"/>
                  <a:sym typeface="Arial"/>
                </a:rPr>
                <a:t>Đều tiến cống và thiết lập quan hệ ngoại giao với Đại Việt.</a:t>
              </a:r>
            </a:p>
          </p:txBody>
        </p:sp>
        <p:pic>
          <p:nvPicPr>
            <p:cNvPr id="36" name="Graphic 35" descr="Books on shelf">
              <a:extLst>
                <a:ext uri="{FF2B5EF4-FFF2-40B4-BE49-F238E27FC236}">
                  <a16:creationId xmlns:a16="http://schemas.microsoft.com/office/drawing/2014/main" id="{9AA31F22-A372-9842-8705-B3F00CE68F6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215546" y="1411100"/>
              <a:ext cx="822789" cy="822789"/>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14:presetBounceEnd="42000">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42000">
                                          <p:cBhvr additive="base">
                                            <p:cTn id="7" dur="500" fill="hold"/>
                                            <p:tgtEl>
                                              <p:spTgt spid="30"/>
                                            </p:tgtEl>
                                            <p:attrNameLst>
                                              <p:attrName>ppt_x</p:attrName>
                                            </p:attrNameLst>
                                          </p:cBhvr>
                                          <p:tavLst>
                                            <p:tav tm="0">
                                              <p:val>
                                                <p:strVal val="#ppt_x"/>
                                              </p:val>
                                            </p:tav>
                                            <p:tav tm="100000">
                                              <p:val>
                                                <p:strVal val="#ppt_x"/>
                                              </p:val>
                                            </p:tav>
                                          </p:tavLst>
                                        </p:anim>
                                        <p:anim calcmode="lin" valueType="num" p14:bounceEnd="42000">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14:presetBounceEnd="42000">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14:bounceEnd="42000">
                                          <p:cBhvr additive="base">
                                            <p:cTn id="13" dur="500" fill="hold"/>
                                            <p:tgtEl>
                                              <p:spTgt spid="35"/>
                                            </p:tgtEl>
                                            <p:attrNameLst>
                                              <p:attrName>ppt_x</p:attrName>
                                            </p:attrNameLst>
                                          </p:cBhvr>
                                          <p:tavLst>
                                            <p:tav tm="0">
                                              <p:val>
                                                <p:strVal val="#ppt_x"/>
                                              </p:val>
                                            </p:tav>
                                            <p:tav tm="100000">
                                              <p:val>
                                                <p:strVal val="#ppt_x"/>
                                              </p:val>
                                            </p:tav>
                                          </p:tavLst>
                                        </p:anim>
                                        <p:anim calcmode="lin" valueType="num" p14:bounceEnd="42000">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692409842"/>
              </p:ext>
            </p:extLst>
          </p:nvPr>
        </p:nvGraphicFramePr>
        <p:xfrm>
          <a:off x="0" y="0"/>
          <a:ext cx="12192000" cy="68580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11430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1143000">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359372"/>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7" y="2311042"/>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418999" y="4784349"/>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58" y="3469536"/>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
        <p:nvSpPr>
          <p:cNvPr id="13" name="TextBox 12">
            <a:extLst>
              <a:ext uri="{FF2B5EF4-FFF2-40B4-BE49-F238E27FC236}">
                <a16:creationId xmlns:a16="http://schemas.microsoft.com/office/drawing/2014/main" id="{22BDE0D7-C1B5-BD56-B3F0-2F9BB81A79D2}"/>
              </a:ext>
            </a:extLst>
          </p:cNvPr>
          <p:cNvSpPr txBox="1"/>
          <p:nvPr/>
        </p:nvSpPr>
        <p:spPr>
          <a:xfrm>
            <a:off x="2556163" y="5821174"/>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Thực hiện chính sách hoà hiếu với vương triều phương Bắc. Chăm-pa, Ai Loa và Chân Lạp đều tiến cống và thiết lập quan hệ.</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ình nền Powerpoint làm Slide chào hỏi 10 - Kinh nghiệm dạy học">
            <a:extLst>
              <a:ext uri="{FF2B5EF4-FFF2-40B4-BE49-F238E27FC236}">
                <a16:creationId xmlns:a16="http://schemas.microsoft.com/office/drawing/2014/main" id="{894BBEDC-F54C-EE29-9D33-3E8854AFB5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33262"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47DD1AF-1262-2A13-C784-A99C0C12842A}"/>
              </a:ext>
            </a:extLst>
          </p:cNvPr>
          <p:cNvSpPr txBox="1"/>
          <p:nvPr/>
        </p:nvSpPr>
        <p:spPr>
          <a:xfrm>
            <a:off x="1842880" y="1580505"/>
            <a:ext cx="8633774" cy="1231106"/>
          </a:xfrm>
          <a:prstGeom prst="rect">
            <a:avLst/>
          </a:prstGeom>
          <a:noFill/>
        </p:spPr>
        <p:txBody>
          <a:bodyPr wrap="none" rtlCol="0">
            <a:spAutoFit/>
          </a:bodyPr>
          <a:lstStyle/>
          <a:p>
            <a:pPr algn="ctr"/>
            <a:r>
              <a:rPr lang="en-US" sz="2400" b="1" dirty="0">
                <a:ln w="38100">
                  <a:noFill/>
                </a:ln>
                <a:solidFill>
                  <a:srgbClr val="FF0000"/>
                </a:solidFill>
                <a:latin typeface="Times New Roman" panose="02020603050405020304" pitchFamily="18" charset="0"/>
                <a:cs typeface="Times New Roman" panose="02020603050405020304" pitchFamily="18" charset="0"/>
              </a:rPr>
              <a:t>BÀI GIẢNG ĐIỆN TỬ MÔN LỊCH SỬ 7</a:t>
            </a:r>
          </a:p>
          <a:p>
            <a:pPr algn="ctr"/>
            <a:endParaRPr lang="en-US" b="1" dirty="0">
              <a:ln w="38100">
                <a:noFill/>
              </a:ln>
              <a:solidFill>
                <a:srgbClr val="FF0000"/>
              </a:solidFill>
              <a:latin typeface="Times New Roman" panose="02020603050405020304" pitchFamily="18" charset="0"/>
              <a:cs typeface="Times New Roman" panose="02020603050405020304" pitchFamily="18" charset="0"/>
            </a:endParaRPr>
          </a:p>
          <a:p>
            <a:pPr algn="ctr"/>
            <a:r>
              <a:rPr lang="en-US" sz="3200" b="1" dirty="0">
                <a:ln w="38100">
                  <a:noFill/>
                </a:ln>
                <a:solidFill>
                  <a:srgbClr val="FFFF00"/>
                </a:solidFill>
                <a:latin typeface="Times New Roman" panose="02020603050405020304" pitchFamily="18" charset="0"/>
                <a:cs typeface="Times New Roman" panose="02020603050405020304" pitchFamily="18" charset="0"/>
              </a:rPr>
              <a:t>BÀI 13. ĐẠI VIỆT THỜI TRẦN (1226-1400) T1</a:t>
            </a:r>
            <a:endParaRPr lang="en-VN" sz="3200" b="1" dirty="0">
              <a:ln w="38100">
                <a:noFill/>
              </a:ln>
              <a:solidFill>
                <a:srgbClr val="FFFF00"/>
              </a:solidFill>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D0ED2715-3602-A60F-684E-95177943243B}"/>
              </a:ext>
            </a:extLst>
          </p:cNvPr>
          <p:cNvPicPr>
            <a:picLocks noChangeAspect="1"/>
          </p:cNvPicPr>
          <p:nvPr/>
        </p:nvPicPr>
        <p:blipFill rotWithShape="1">
          <a:blip r:embed="rId3"/>
          <a:srcRect l="9323" t="7012" r="8375" b="3760"/>
          <a:stretch/>
        </p:blipFill>
        <p:spPr>
          <a:xfrm>
            <a:off x="379987" y="239534"/>
            <a:ext cx="1027821" cy="1035299"/>
          </a:xfrm>
          <a:prstGeom prst="ellipse">
            <a:avLst/>
          </a:prstGeom>
        </p:spPr>
      </p:pic>
      <p:sp>
        <p:nvSpPr>
          <p:cNvPr id="5" name="TextBox 4">
            <a:extLst>
              <a:ext uri="{FF2B5EF4-FFF2-40B4-BE49-F238E27FC236}">
                <a16:creationId xmlns:a16="http://schemas.microsoft.com/office/drawing/2014/main" id="{0D979643-5930-F34B-D70D-3C7631DB7CF4}"/>
              </a:ext>
            </a:extLst>
          </p:cNvPr>
          <p:cNvSpPr txBox="1"/>
          <p:nvPr/>
        </p:nvSpPr>
        <p:spPr>
          <a:xfrm>
            <a:off x="3605058" y="3561062"/>
            <a:ext cx="4630370" cy="954107"/>
          </a:xfrm>
          <a:prstGeom prst="rect">
            <a:avLst/>
          </a:prstGeom>
          <a:noFill/>
        </p:spPr>
        <p:txBody>
          <a:bodyPr wrap="none" rtlCol="0">
            <a:spAutoFit/>
          </a:bodyPr>
          <a:lstStyle/>
          <a:p>
            <a:r>
              <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GV: </a:t>
            </a:r>
            <a:r>
              <a:rPr lang="en-US" sz="2800" b="1" dirty="0" err="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Nguyễn</a:t>
            </a:r>
            <a:r>
              <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 </a:t>
            </a:r>
            <a:r>
              <a:rPr lang="en-US" sz="2800" b="1" dirty="0" err="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Thị</a:t>
            </a:r>
            <a:r>
              <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 Thanh </a:t>
            </a:r>
            <a:r>
              <a:rPr lang="en-US" sz="2800" b="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Hoài</a:t>
            </a:r>
            <a:endPar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endParaRPr>
          </a:p>
          <a:p>
            <a:r>
              <a:rPr lang="en-US" sz="2800" b="1" dirty="0" err="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Tổ</a:t>
            </a:r>
            <a:r>
              <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 </a:t>
            </a:r>
            <a:r>
              <a:rPr lang="en-US" sz="2800" b="1" dirty="0" err="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Xã</a:t>
            </a:r>
            <a:r>
              <a:rPr lang="en-US"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 </a:t>
            </a:r>
            <a:r>
              <a:rPr lang="en-US" sz="2800" b="1" dirty="0" err="1">
                <a:ln w="38100">
                  <a:noFill/>
                </a:ln>
                <a:solidFill>
                  <a:schemeClr val="accent5">
                    <a:lumMod val="20000"/>
                    <a:lumOff val="80000"/>
                  </a:schemeClr>
                </a:solidFill>
                <a:latin typeface="Times New Roman" panose="02020603050405020304" pitchFamily="18" charset="0"/>
                <a:cs typeface="Times New Roman" panose="02020603050405020304" pitchFamily="18" charset="0"/>
              </a:rPr>
              <a:t>Hội</a:t>
            </a:r>
            <a:endParaRPr lang="en-VN"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0D979643-5930-F34B-D70D-3C7631DB7CF4}"/>
              </a:ext>
            </a:extLst>
          </p:cNvPr>
          <p:cNvSpPr txBox="1"/>
          <p:nvPr/>
        </p:nvSpPr>
        <p:spPr>
          <a:xfrm>
            <a:off x="3508494" y="616470"/>
            <a:ext cx="5302542" cy="553998"/>
          </a:xfrm>
          <a:prstGeom prst="rect">
            <a:avLst/>
          </a:prstGeom>
          <a:noFill/>
        </p:spPr>
        <p:txBody>
          <a:bodyPr wrap="none" rtlCol="0">
            <a:spAutoFit/>
          </a:bodyPr>
          <a:lstStyle/>
          <a:p>
            <a:r>
              <a:rPr lang="en-US" sz="3000" b="1">
                <a:ln w="38100">
                  <a:noFill/>
                </a:ln>
                <a:solidFill>
                  <a:schemeClr val="bg1"/>
                </a:solidFill>
                <a:latin typeface="Times New Roman" panose="02020603050405020304" pitchFamily="18" charset="0"/>
                <a:cs typeface="Times New Roman" panose="02020603050405020304" pitchFamily="18" charset="0"/>
              </a:rPr>
              <a:t>TRƯỜNG THCS LONG BIÊN</a:t>
            </a:r>
            <a:endParaRPr lang="en-VN" sz="3000" b="1" dirty="0">
              <a:ln w="38100">
                <a:noFill/>
              </a:ln>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79695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517405" y="295517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69581" y="42073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 xã hội</a:t>
            </a:r>
          </a:p>
        </p:txBody>
      </p:sp>
      <p:sp>
        <p:nvSpPr>
          <p:cNvPr id="22" name="TextBox 15">
            <a:extLst>
              <a:ext uri="{FF2B5EF4-FFF2-40B4-BE49-F238E27FC236}">
                <a16:creationId xmlns:a16="http://schemas.microsoft.com/office/drawing/2014/main" id="{879C7214-AB26-1F36-021C-93253888C146}"/>
              </a:ext>
            </a:extLst>
          </p:cNvPr>
          <p:cNvSpPr txBox="1"/>
          <p:nvPr/>
        </p:nvSpPr>
        <p:spPr>
          <a:xfrm>
            <a:off x="-4662675" y="1493856"/>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thành lập 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986764" y="561139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46153" y="2245973"/>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258853" y="291425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90359" y="2584360"/>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46153" y="364745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258853" y="431573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290359" y="3985842"/>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844492"/>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58853" y="151277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946153" y="504893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258853" y="571721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290359" y="5387322"/>
            <a:ext cx="628949" cy="628949"/>
          </a:xfrm>
          <a:prstGeom prst="rect">
            <a:avLst/>
          </a:prstGeom>
        </p:spPr>
      </p:pic>
      <p:sp>
        <p:nvSpPr>
          <p:cNvPr id="29" name="Rectangle 28">
            <a:extLst>
              <a:ext uri="{FF2B5EF4-FFF2-40B4-BE49-F238E27FC236}">
                <a16:creationId xmlns:a16="http://schemas.microsoft.com/office/drawing/2014/main" id="{1148C363-8A60-8F30-98F0-60F1C6F1561B}"/>
              </a:ext>
            </a:extLst>
          </p:cNvPr>
          <p:cNvSpPr/>
          <p:nvPr/>
        </p:nvSpPr>
        <p:spPr>
          <a:xfrm>
            <a:off x="-28588" y="-8480"/>
            <a:ext cx="3723135" cy="943785"/>
          </a:xfrm>
          <a:prstGeom prst="rect">
            <a:avLst/>
          </a:prstGeom>
          <a:noFill/>
        </p:spPr>
        <p:txBody>
          <a:bodyPr wrap="none" lIns="121920" tIns="60960" rIns="121920" bIns="60960">
            <a:spAutoFit/>
          </a:bodyPr>
          <a:lstStyle/>
          <a:p>
            <a:pPr algn="ctr" defTabSz="1219170">
              <a:buClr>
                <a:srgbClr val="000000"/>
              </a:buClr>
            </a:pPr>
            <a:r>
              <a:rPr lang="en-US" sz="5333" b="1" kern="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NỘI DUNG</a:t>
            </a:r>
          </a:p>
        </p:txBody>
      </p:sp>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2.46914E-6 L 0.79254 -0.0213 " pathEditMode="relative" rAng="0" ptsTypes="AA">
                                      <p:cBhvr>
                                        <p:cTn id="6" dur="2000" fill="hold"/>
                                        <p:tgtEl>
                                          <p:spTgt spid="22"/>
                                        </p:tgtEl>
                                        <p:attrNameLst>
                                          <p:attrName>ppt_x</p:attrName>
                                          <p:attrName>ppt_y</p:attrName>
                                        </p:attrNameLst>
                                      </p:cBhvr>
                                      <p:rCtr x="39618" y="-1080"/>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4.93827E-7 L 0.78143 -0.0392 " pathEditMode="relative" rAng="0" ptsTypes="AA">
                                      <p:cBhvr>
                                        <p:cTn id="10" dur="2000" fill="hold"/>
                                        <p:tgtEl>
                                          <p:spTgt spid="26"/>
                                        </p:tgtEl>
                                        <p:attrNameLst>
                                          <p:attrName>ppt_x</p:attrName>
                                          <p:attrName>ppt_y</p:attrName>
                                        </p:attrNameLst>
                                      </p:cBhvr>
                                      <p:rCtr x="39063" y="-1975"/>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7778E-6 -2.34568E-6 L 0.78837 -0.02685 " pathEditMode="relative" rAng="0" ptsTypes="AA">
                                      <p:cBhvr>
                                        <p:cTn id="14" dur="2000" fill="hold"/>
                                        <p:tgtEl>
                                          <p:spTgt spid="24"/>
                                        </p:tgtEl>
                                        <p:attrNameLst>
                                          <p:attrName>ppt_x</p:attrName>
                                          <p:attrName>ppt_y</p:attrName>
                                        </p:attrNameLst>
                                      </p:cBhvr>
                                      <p:rCtr x="39410" y="-1358"/>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3.82716E-6 L 0.78316 -0.01698 " pathEditMode="relative" rAng="0" ptsTypes="AA">
                                      <p:cBhvr>
                                        <p:cTn id="18" dur="2000" fill="hold"/>
                                        <p:tgtEl>
                                          <p:spTgt spid="20"/>
                                        </p:tgtEl>
                                        <p:attrNameLst>
                                          <p:attrName>ppt_x</p:attrName>
                                          <p:attrName>ppt_y</p:attrName>
                                        </p:attrNameLst>
                                      </p:cBhvr>
                                      <p:rCtr x="39149" y="-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560456" y="2965773"/>
            <a:ext cx="7490867" cy="913007"/>
          </a:xfrm>
          <a:prstGeom prst="rect">
            <a:avLst/>
          </a:prstGeom>
          <a:noFill/>
        </p:spPr>
        <p:txBody>
          <a:bodyPr wrap="square" rtlCol="0">
            <a:spAutoFit/>
          </a:bodyPr>
          <a:lstStyle/>
          <a:p>
            <a:pPr algn="ctr" defTabSz="1219170">
              <a:buClr>
                <a:srgbClr val="000000"/>
              </a:buClr>
            </a:pPr>
            <a:r>
              <a:rPr lang="en-VN" sz="5333" b="1" kern="0" dirty="0">
                <a:solidFill>
                  <a:srgbClr val="000000"/>
                </a:solidFill>
                <a:latin typeface="Times New Roman" panose="02020603050405020304" pitchFamily="18" charset="0"/>
                <a:cs typeface="Times New Roman" panose="02020603050405020304" pitchFamily="18" charset="0"/>
                <a:sym typeface="Arial"/>
              </a:rPr>
              <a:t>Sự thành lập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Story Theme Cards by Slidesgo">
  <a:themeElements>
    <a:clrScheme name="Simple Light">
      <a:dk1>
        <a:srgbClr val="000000"/>
      </a:dk1>
      <a:lt1>
        <a:srgbClr val="FFFFFF"/>
      </a:lt1>
      <a:dk2>
        <a:srgbClr val="595959"/>
      </a:dk2>
      <a:lt2>
        <a:srgbClr val="EEEEEE"/>
      </a:lt2>
      <a:accent1>
        <a:srgbClr val="003768"/>
      </a:accent1>
      <a:accent2>
        <a:srgbClr val="12889B"/>
      </a:accent2>
      <a:accent3>
        <a:srgbClr val="7BDAD6"/>
      </a:accent3>
      <a:accent4>
        <a:srgbClr val="FEC200"/>
      </a:accent4>
      <a:accent5>
        <a:srgbClr val="EB7B24"/>
      </a:accent5>
      <a:accent6>
        <a:srgbClr val="CC2225"/>
      </a:accent6>
      <a:hlink>
        <a:srgbClr val="7BDAD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TotalTime>
  <Words>1801</Words>
  <Application>Microsoft Office PowerPoint</Application>
  <PresentationFormat>Widescreen</PresentationFormat>
  <Paragraphs>384</Paragraphs>
  <Slides>37</Slides>
  <Notes>18</Notes>
  <HiddenSlides>0</HiddenSlides>
  <MMClips>17</MMClips>
  <ScaleCrop>false</ScaleCrop>
  <HeadingPairs>
    <vt:vector size="6" baseType="variant">
      <vt:variant>
        <vt:lpstr>Fonts Used</vt:lpstr>
      </vt:variant>
      <vt:variant>
        <vt:i4>24</vt:i4>
      </vt:variant>
      <vt:variant>
        <vt:lpstr>Theme</vt:lpstr>
      </vt:variant>
      <vt:variant>
        <vt:i4>11</vt:i4>
      </vt:variant>
      <vt:variant>
        <vt:lpstr>Slide Titles</vt:lpstr>
      </vt:variant>
      <vt:variant>
        <vt:i4>37</vt:i4>
      </vt:variant>
    </vt:vector>
  </HeadingPairs>
  <TitlesOfParts>
    <vt:vector size="72" baseType="lpstr">
      <vt:lpstr>等线</vt:lpstr>
      <vt:lpstr>微软雅黑</vt:lpstr>
      <vt:lpstr>ABeeZee</vt:lpstr>
      <vt:lpstr>Amaranth</vt:lpstr>
      <vt:lpstr>Amatic SC</vt:lpstr>
      <vt:lpstr>Arial</vt:lpstr>
      <vt:lpstr>Berkshire Swash</vt:lpstr>
      <vt:lpstr>Calibri</vt:lpstr>
      <vt:lpstr>Calibri Light</vt:lpstr>
      <vt:lpstr>Georgia</vt:lpstr>
      <vt:lpstr>Livvic</vt:lpstr>
      <vt:lpstr>Merriweather</vt:lpstr>
      <vt:lpstr>Muli</vt:lpstr>
      <vt:lpstr>Nunito</vt:lpstr>
      <vt:lpstr>Nunito Light</vt:lpstr>
      <vt:lpstr>Nunito SemiBold</vt:lpstr>
      <vt:lpstr>Rajdhani</vt:lpstr>
      <vt:lpstr>Roboto</vt:lpstr>
      <vt:lpstr>Roboto Condensed Light</vt:lpstr>
      <vt:lpstr>Rubik</vt:lpstr>
      <vt:lpstr>Tahoma</vt:lpstr>
      <vt:lpstr>Times New Roman</vt:lpstr>
      <vt:lpstr>Wingdings</vt:lpstr>
      <vt:lpstr>小白</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Story Theme Cards by Slidesgo</vt:lpstr>
      <vt:lpstr>2_Office Theme</vt:lpstr>
      <vt:lpstr>Office Theme</vt:lpstr>
      <vt:lpstr>3_Office Theme</vt:lpstr>
      <vt:lpstr>PowerPoint Presentation</vt:lpstr>
      <vt:lpstr>PowerPoint Presentation</vt:lpstr>
      <vt:lpstr>PowerPoint Presentation</vt:lpstr>
      <vt:lpstr>PowerPoint Presentation</vt:lpstr>
      <vt:lpstr>PowerPoint Presentation</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PowerPoint Presentation</vt:lpstr>
      <vt:lpstr>Nhà Trần đã thực hiện chính sách ngoại giao như thế nào?</vt:lpstr>
      <vt:lpstr>Chính sách ngoại giao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THANH HOÀI</cp:lastModifiedBy>
  <cp:revision>10</cp:revision>
  <dcterms:created xsi:type="dcterms:W3CDTF">2022-08-10T08:36:58Z</dcterms:created>
  <dcterms:modified xsi:type="dcterms:W3CDTF">2023-03-12T11:07:37Z</dcterms:modified>
</cp:coreProperties>
</file>