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 id="2147483659" r:id="rId2"/>
    <p:sldMasterId id="2147483667" r:id="rId3"/>
    <p:sldMasterId id="2147483679" r:id="rId4"/>
    <p:sldMasterId id="2147483707" r:id="rId5"/>
    <p:sldMasterId id="2147483719" r:id="rId6"/>
  </p:sldMasterIdLst>
  <p:notesMasterIdLst>
    <p:notesMasterId r:id="rId47"/>
  </p:notesMasterIdLst>
  <p:sldIdLst>
    <p:sldId id="629" r:id="rId7"/>
    <p:sldId id="11088514" r:id="rId8"/>
    <p:sldId id="11088512" r:id="rId9"/>
    <p:sldId id="11088513" r:id="rId10"/>
    <p:sldId id="262" r:id="rId11"/>
    <p:sldId id="263" r:id="rId12"/>
    <p:sldId id="256" r:id="rId13"/>
    <p:sldId id="285" r:id="rId14"/>
    <p:sldId id="286" r:id="rId15"/>
    <p:sldId id="664" r:id="rId16"/>
    <p:sldId id="476" r:id="rId17"/>
    <p:sldId id="479" r:id="rId18"/>
    <p:sldId id="480" r:id="rId19"/>
    <p:sldId id="481" r:id="rId20"/>
    <p:sldId id="482" r:id="rId21"/>
    <p:sldId id="11088510" r:id="rId22"/>
    <p:sldId id="11088509" r:id="rId23"/>
    <p:sldId id="483" r:id="rId24"/>
    <p:sldId id="488" r:id="rId25"/>
    <p:sldId id="11088508" r:id="rId26"/>
    <p:sldId id="11088515" r:id="rId27"/>
    <p:sldId id="485" r:id="rId28"/>
    <p:sldId id="11088502" r:id="rId29"/>
    <p:sldId id="11088503" r:id="rId30"/>
    <p:sldId id="11088511" r:id="rId31"/>
    <p:sldId id="11088504" r:id="rId32"/>
    <p:sldId id="282" r:id="rId33"/>
    <p:sldId id="662" r:id="rId34"/>
    <p:sldId id="661" r:id="rId35"/>
    <p:sldId id="11088499" r:id="rId36"/>
    <p:sldId id="11088500" r:id="rId37"/>
    <p:sldId id="261" r:id="rId38"/>
    <p:sldId id="260" r:id="rId39"/>
    <p:sldId id="667" r:id="rId40"/>
    <p:sldId id="11088506" r:id="rId41"/>
    <p:sldId id="656" r:id="rId42"/>
    <p:sldId id="633" r:id="rId43"/>
    <p:sldId id="324" r:id="rId44"/>
    <p:sldId id="320" r:id="rId45"/>
    <p:sldId id="475" r:id="rId46"/>
  </p:sldIdLst>
  <p:sldSz cx="9144000" cy="5143500" type="screen16x9"/>
  <p:notesSz cx="6858000" cy="9144000"/>
  <p:embeddedFontLst>
    <p:embeddedFont>
      <p:font typeface="Calibri" panose="020F0502020204030204" pitchFamily="34" charset="0"/>
      <p:regular r:id="rId48"/>
      <p:bold r:id="rId49"/>
      <p:italic r:id="rId50"/>
      <p:boldItalic r:id="rId51"/>
    </p:embeddedFont>
    <p:embeddedFont>
      <p:font typeface="Calibri Light" panose="020F0302020204030204" pitchFamily="34" charset="0"/>
      <p:regular r:id="rId52"/>
      <p:italic r:id="rId53"/>
    </p:embeddedFont>
    <p:embeddedFont>
      <p:font typeface="Livvic" panose="020B0604020202020204" charset="0"/>
      <p:regular r:id="rId54"/>
      <p:bold r:id="rId55"/>
      <p:italic r:id="rId56"/>
      <p:boldItalic r:id="rId57"/>
    </p:embeddedFont>
    <p:embeddedFont>
      <p:font typeface="Open Sans" panose="020B0606030504020204" pitchFamily="34" charset="0"/>
      <p:regular r:id="rId58"/>
      <p:bold r:id="rId59"/>
      <p:italic r:id="rId60"/>
      <p:boldItalic r:id="rId61"/>
    </p:embeddedFont>
    <p:embeddedFont>
      <p:font typeface="Oswald" panose="02000503000000000000" pitchFamily="2" charset="0"/>
      <p:regular r:id="rId62"/>
      <p:bold r:id="rId63"/>
    </p:embeddedFont>
    <p:embeddedFont>
      <p:font typeface="PT Serif" panose="020A0603040505020204" pitchFamily="18" charset="0"/>
      <p:regular r:id="rId64"/>
      <p:bold r:id="rId65"/>
    </p:embeddedFont>
    <p:embeddedFont>
      <p:font typeface="Roboto Condensed Light" panose="02000000000000000000" pitchFamily="2" charset="0"/>
      <p:regular r:id="rId66"/>
      <p:italic r:id="rId67"/>
    </p:embeddedFont>
    <p:embeddedFont>
      <p:font typeface="Tinos" panose="020B060402020202020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57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9560"/>
    <a:srgbClr val="764518"/>
    <a:srgbClr val="595959"/>
    <a:srgbClr val="F8FDDE"/>
    <a:srgbClr val="EDED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6FC2D04-F4CE-4E8E-9629-10D85D4C8C2E}">
  <a:tblStyle styleId="{F6FC2D04-F4CE-4E8E-9629-10D85D4C8C2E}"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69"/>
    <p:restoredTop sz="94627"/>
  </p:normalViewPr>
  <p:slideViewPr>
    <p:cSldViewPr snapToGrid="0" snapToObjects="1" showGuides="1">
      <p:cViewPr varScale="1">
        <p:scale>
          <a:sx n="84" d="100"/>
          <a:sy n="84" d="100"/>
        </p:scale>
        <p:origin x="432" y="52"/>
      </p:cViewPr>
      <p:guideLst>
        <p:guide orient="horz" pos="157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font" Target="fonts/font21.fntdata"/><Relationship Id="rId7" Type="http://schemas.openxmlformats.org/officeDocument/2006/relationships/slide" Target="slides/slide1.xml"/><Relationship Id="rId71"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8" Type="http://schemas.openxmlformats.org/officeDocument/2006/relationships/slide" Target="slides/slide2.xml"/><Relationship Id="rId51" Type="http://schemas.openxmlformats.org/officeDocument/2006/relationships/font" Target="fonts/font4.fntdata"/><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7882870172_0_4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7882870172_0_4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3065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72148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8057d6047a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8057d6047a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8645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3"/>
        <p:cNvGrpSpPr/>
        <p:nvPr/>
      </p:nvGrpSpPr>
      <p:grpSpPr>
        <a:xfrm>
          <a:off x="0" y="0"/>
          <a:ext cx="0" cy="0"/>
          <a:chOff x="0" y="0"/>
          <a:chExt cx="0" cy="0"/>
        </a:xfrm>
      </p:grpSpPr>
      <p:sp>
        <p:nvSpPr>
          <p:cNvPr id="1064" name="Google Shape;1064;ga9179a95d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5" name="Google Shape;1065;ga9179a95d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9477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53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3759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459531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BẮT ĐẦU </a:t>
            </a:r>
            <a:r>
              <a:rPr lang="en-US" dirty="0" err="1"/>
              <a:t>hoặc</a:t>
            </a:r>
            <a:r>
              <a:rPr lang="en-US" dirty="0"/>
              <a:t> </a:t>
            </a:r>
            <a:r>
              <a:rPr lang="en-US" dirty="0" err="1"/>
              <a:t>nhấp</a:t>
            </a:r>
            <a:r>
              <a:rPr lang="en-US" dirty="0"/>
              <a:t> </a:t>
            </a:r>
            <a:r>
              <a:rPr lang="en-US" dirty="0" err="1"/>
              <a:t>trái</a:t>
            </a:r>
            <a:r>
              <a:rPr lang="en-US" dirty="0"/>
              <a:t> </a:t>
            </a:r>
            <a:r>
              <a:rPr lang="en-US" dirty="0" err="1"/>
              <a:t>chuột</a:t>
            </a:r>
            <a:r>
              <a:rPr lang="en-US" dirty="0"/>
              <a:t> </a:t>
            </a:r>
            <a:r>
              <a:rPr lang="en-US" dirty="0" err="1"/>
              <a:t>để</a:t>
            </a:r>
            <a:r>
              <a:rPr lang="en-US" dirty="0"/>
              <a:t> </a:t>
            </a:r>
            <a:r>
              <a:rPr lang="en-US" dirty="0" err="1"/>
              <a:t>vào</a:t>
            </a:r>
            <a:r>
              <a:rPr lang="en-US" dirty="0"/>
              <a:t> </a:t>
            </a:r>
            <a:r>
              <a:rPr lang="en-US" dirty="0" err="1"/>
              <a:t>phần</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663372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HD </a:t>
            </a:r>
            <a:r>
              <a:rPr lang="en-US" dirty="0" err="1"/>
              <a:t>chỉnh</a:t>
            </a:r>
            <a:r>
              <a:rPr lang="en-US" dirty="0"/>
              <a:t> </a:t>
            </a:r>
            <a:r>
              <a:rPr lang="en-US" dirty="0" err="1"/>
              <a:t>sửa</a:t>
            </a:r>
            <a:r>
              <a:rPr lang="en-US" dirty="0"/>
              <a:t>: </a:t>
            </a:r>
            <a:r>
              <a:rPr lang="en-US" dirty="0" err="1"/>
              <a:t>Thầy</a:t>
            </a:r>
            <a:r>
              <a:rPr lang="en-US" dirty="0"/>
              <a:t> </a:t>
            </a:r>
            <a:r>
              <a:rPr lang="en-US" dirty="0" err="1"/>
              <a:t>cô</a:t>
            </a:r>
            <a:r>
              <a:rPr lang="en-US" dirty="0"/>
              <a:t> </a:t>
            </a:r>
            <a:r>
              <a:rPr lang="en-US" dirty="0" err="1"/>
              <a:t>nhập</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r>
              <a:rPr lang="en-US" dirty="0"/>
              <a:t> </a:t>
            </a:r>
            <a:r>
              <a:rPr lang="en-US" dirty="0" err="1"/>
              <a:t>vào</a:t>
            </a:r>
            <a:r>
              <a:rPr lang="en-US" dirty="0"/>
              <a:t> </a:t>
            </a:r>
            <a:r>
              <a:rPr lang="en-US" dirty="0" err="1"/>
              <a:t>các</a:t>
            </a:r>
            <a:r>
              <a:rPr lang="en-US" dirty="0"/>
              <a:t> ô (</a:t>
            </a:r>
            <a:r>
              <a:rPr lang="en-US" dirty="0" err="1"/>
              <a:t>Căn</a:t>
            </a:r>
            <a:r>
              <a:rPr lang="en-US" dirty="0"/>
              <a:t> </a:t>
            </a:r>
            <a:r>
              <a:rPr lang="en-US" dirty="0" err="1"/>
              <a:t>chỉnh</a:t>
            </a:r>
            <a:r>
              <a:rPr lang="en-US" dirty="0"/>
              <a:t> size </a:t>
            </a:r>
            <a:r>
              <a:rPr lang="en-US" dirty="0" err="1"/>
              <a:t>chữ</a:t>
            </a:r>
            <a:r>
              <a:rPr lang="en-US" dirty="0"/>
              <a:t> </a:t>
            </a:r>
            <a:r>
              <a:rPr lang="en-US" dirty="0" err="1"/>
              <a:t>cho</a:t>
            </a:r>
            <a:r>
              <a:rPr lang="en-US" dirty="0"/>
              <a:t> </a:t>
            </a:r>
            <a:r>
              <a:rPr lang="en-US" dirty="0" err="1"/>
              <a:t>phù</a:t>
            </a:r>
            <a:r>
              <a:rPr lang="en-US" dirty="0"/>
              <a:t> </a:t>
            </a:r>
            <a:r>
              <a:rPr lang="en-US" dirty="0" err="1"/>
              <a:t>hợp</a:t>
            </a:r>
            <a:r>
              <a:rPr lang="en-US" dirty="0"/>
              <a:t> </a:t>
            </a:r>
            <a:r>
              <a:rPr lang="en-US" dirty="0" err="1"/>
              <a:t>với</a:t>
            </a:r>
            <a:r>
              <a:rPr lang="en-US" dirty="0"/>
              <a:t> </a:t>
            </a:r>
            <a:r>
              <a:rPr lang="en-US" dirty="0" err="1"/>
              <a:t>độ</a:t>
            </a:r>
            <a:r>
              <a:rPr lang="en-US" dirty="0"/>
              <a:t> </a:t>
            </a:r>
            <a:r>
              <a:rPr lang="en-US" dirty="0" err="1"/>
              <a:t>dài</a:t>
            </a:r>
            <a:r>
              <a:rPr lang="en-US" dirty="0"/>
              <a:t> </a:t>
            </a:r>
            <a:r>
              <a:rPr lang="en-US" dirty="0" err="1"/>
              <a:t>câu</a:t>
            </a:r>
            <a:r>
              <a:rPr lang="en-US" dirty="0"/>
              <a:t> </a:t>
            </a:r>
            <a:r>
              <a:rPr lang="en-US" dirty="0" err="1"/>
              <a:t>hỏi</a:t>
            </a:r>
            <a:r>
              <a:rPr lang="en-US" dirty="0"/>
              <a:t>)</a:t>
            </a:r>
          </a:p>
          <a:p>
            <a:r>
              <a:rPr lang="en-US" dirty="0" err="1"/>
              <a:t>Thầy</a:t>
            </a:r>
            <a:r>
              <a:rPr lang="en-US" dirty="0"/>
              <a:t> </a:t>
            </a:r>
            <a:r>
              <a:rPr lang="en-US" dirty="0" err="1"/>
              <a:t>cô</a:t>
            </a:r>
            <a:r>
              <a:rPr lang="en-US" dirty="0"/>
              <a:t> </a:t>
            </a:r>
            <a:r>
              <a:rPr lang="en-US" dirty="0" err="1"/>
              <a:t>nhấp</a:t>
            </a:r>
            <a:r>
              <a:rPr lang="en-US" dirty="0"/>
              <a:t> </a:t>
            </a:r>
            <a:r>
              <a:rPr lang="en-US" dirty="0" err="1"/>
              <a:t>chuột</a:t>
            </a:r>
            <a:r>
              <a:rPr lang="en-US" dirty="0"/>
              <a:t> </a:t>
            </a:r>
            <a:r>
              <a:rPr lang="en-US" dirty="0" err="1"/>
              <a:t>phải</a:t>
            </a:r>
            <a:r>
              <a:rPr lang="en-US" dirty="0"/>
              <a:t> </a:t>
            </a:r>
            <a:r>
              <a:rPr lang="en-US" dirty="0" err="1"/>
              <a:t>hoặc</a:t>
            </a:r>
            <a:r>
              <a:rPr lang="en-US" dirty="0"/>
              <a:t> </a:t>
            </a:r>
            <a:r>
              <a:rPr lang="en-US" dirty="0" err="1"/>
              <a:t>phím</a:t>
            </a:r>
            <a:r>
              <a:rPr lang="en-US" dirty="0"/>
              <a:t> -&gt;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a:t>
            </a:r>
            <a:r>
              <a:rPr lang="en-US" dirty="0" err="1"/>
              <a:t>và</a:t>
            </a:r>
            <a:r>
              <a:rPr lang="en-US" dirty="0"/>
              <a:t> </a:t>
            </a:r>
            <a:r>
              <a:rPr lang="en-US" dirty="0" err="1"/>
              <a:t>các</a:t>
            </a:r>
            <a:r>
              <a:rPr lang="en-US" dirty="0"/>
              <a:t> </a:t>
            </a:r>
            <a:r>
              <a:rPr lang="en-US" dirty="0" err="1"/>
              <a:t>đáp</a:t>
            </a:r>
            <a:r>
              <a:rPr lang="en-US" dirty="0"/>
              <a:t> </a:t>
            </a:r>
            <a:r>
              <a:rPr lang="en-US" dirty="0" err="1"/>
              <a:t>án</a:t>
            </a:r>
            <a:endParaRPr lang="en-US" dirty="0"/>
          </a:p>
          <a:p>
            <a:r>
              <a:rPr lang="en-US" dirty="0"/>
              <a:t>Sau </a:t>
            </a:r>
            <a:r>
              <a:rPr lang="en-US" dirty="0" err="1"/>
              <a:t>khi</a:t>
            </a:r>
            <a:r>
              <a:rPr lang="en-US" dirty="0"/>
              <a:t> HS </a:t>
            </a:r>
            <a:r>
              <a:rPr lang="en-US" dirty="0" err="1"/>
              <a:t>chọn</a:t>
            </a:r>
            <a:r>
              <a:rPr lang="en-US" dirty="0"/>
              <a:t> </a:t>
            </a:r>
            <a:r>
              <a:rPr lang="en-US" dirty="0" err="1"/>
              <a:t>đáp</a:t>
            </a:r>
            <a:r>
              <a:rPr lang="en-US" dirty="0"/>
              <a:t> </a:t>
            </a:r>
            <a:r>
              <a:rPr lang="en-US" dirty="0" err="1"/>
              <a:t>án</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vào</a:t>
            </a:r>
            <a:r>
              <a:rPr lang="en-US" dirty="0"/>
              <a:t> PHẦN ĐẤT </a:t>
            </a:r>
            <a:r>
              <a:rPr lang="en-US" dirty="0" err="1"/>
              <a:t>chứa</a:t>
            </a:r>
            <a:r>
              <a:rPr lang="en-US" dirty="0"/>
              <a:t> </a:t>
            </a:r>
            <a:r>
              <a:rPr lang="en-US" dirty="0" err="1"/>
              <a:t>đáp</a:t>
            </a:r>
            <a:r>
              <a:rPr lang="en-US" dirty="0"/>
              <a:t> </a:t>
            </a:r>
            <a:r>
              <a:rPr lang="en-US" dirty="0" err="1"/>
              <a:t>án</a:t>
            </a:r>
            <a:r>
              <a:rPr lang="en-US" dirty="0"/>
              <a:t> </a:t>
            </a:r>
            <a:r>
              <a:rPr lang="en-US" dirty="0" err="1"/>
              <a:t>đó</a:t>
            </a:r>
            <a:r>
              <a:rPr lang="en-US" dirty="0"/>
              <a:t>.</a:t>
            </a:r>
          </a:p>
          <a:p>
            <a:r>
              <a:rPr lang="en-US" dirty="0"/>
              <a:t>Sau </a:t>
            </a:r>
            <a:r>
              <a:rPr lang="en-US" dirty="0" err="1"/>
              <a:t>khi</a:t>
            </a:r>
            <a:r>
              <a:rPr lang="en-US" dirty="0"/>
              <a:t> ở </a:t>
            </a:r>
            <a:r>
              <a:rPr lang="en-US" dirty="0" err="1"/>
              <a:t>phần</a:t>
            </a:r>
            <a:r>
              <a:rPr lang="en-US" dirty="0"/>
              <a:t> </a:t>
            </a:r>
            <a:r>
              <a:rPr lang="en-US" dirty="0" err="1"/>
              <a:t>kiểm</a:t>
            </a:r>
            <a:r>
              <a:rPr lang="en-US" dirty="0"/>
              <a:t> </a:t>
            </a:r>
            <a:r>
              <a:rPr lang="en-US" dirty="0" err="1"/>
              <a:t>tra</a:t>
            </a:r>
            <a:r>
              <a:rPr lang="en-US" dirty="0"/>
              <a:t> </a:t>
            </a:r>
            <a:r>
              <a:rPr lang="en-US" dirty="0" err="1"/>
              <a:t>đúng</a:t>
            </a:r>
            <a:r>
              <a:rPr lang="en-US" dirty="0"/>
              <a:t> </a:t>
            </a:r>
            <a:r>
              <a:rPr lang="en-US" dirty="0" err="1"/>
              <a:t>sai</a:t>
            </a:r>
            <a:r>
              <a:rPr lang="en-US" dirty="0"/>
              <a:t>, </a:t>
            </a:r>
            <a:r>
              <a:rPr lang="en-US" dirty="0" err="1"/>
              <a:t>thầy</a:t>
            </a:r>
            <a:r>
              <a:rPr lang="en-US" dirty="0"/>
              <a:t> </a:t>
            </a:r>
            <a:r>
              <a:rPr lang="en-US" dirty="0" err="1"/>
              <a:t>cô</a:t>
            </a:r>
            <a:r>
              <a:rPr lang="en-US" dirty="0"/>
              <a:t> </a:t>
            </a:r>
            <a:r>
              <a:rPr lang="en-US" dirty="0" err="1"/>
              <a:t>nhấp</a:t>
            </a:r>
            <a:r>
              <a:rPr lang="en-US" dirty="0"/>
              <a:t> &lt; </a:t>
            </a:r>
            <a:r>
              <a:rPr lang="en-US" dirty="0" err="1"/>
              <a:t>để</a:t>
            </a:r>
            <a:r>
              <a:rPr lang="en-US" dirty="0"/>
              <a:t> </a:t>
            </a:r>
            <a:r>
              <a:rPr lang="en-US" dirty="0" err="1"/>
              <a:t>trở</a:t>
            </a:r>
            <a:r>
              <a:rPr lang="en-US" dirty="0"/>
              <a:t> </a:t>
            </a:r>
            <a:r>
              <a:rPr lang="en-US" dirty="0" err="1"/>
              <a:t>về</a:t>
            </a:r>
            <a:r>
              <a:rPr lang="en-US" dirty="0"/>
              <a:t> </a:t>
            </a:r>
            <a:r>
              <a:rPr lang="en-US" dirty="0" err="1"/>
              <a:t>câu</a:t>
            </a:r>
            <a:r>
              <a:rPr lang="en-US" dirty="0"/>
              <a:t> </a:t>
            </a:r>
            <a:r>
              <a:rPr lang="en-US" dirty="0" err="1"/>
              <a:t>hỏi</a:t>
            </a:r>
            <a:r>
              <a:rPr lang="en-US" dirty="0"/>
              <a:t>.</a:t>
            </a:r>
          </a:p>
          <a:p>
            <a:r>
              <a:rPr lang="en-US" dirty="0"/>
              <a:t>Sau </a:t>
            </a:r>
            <a:r>
              <a:rPr lang="en-US" dirty="0" err="1"/>
              <a:t>khi</a:t>
            </a:r>
            <a:r>
              <a:rPr lang="en-US" dirty="0"/>
              <a:t> </a:t>
            </a:r>
            <a:r>
              <a:rPr lang="en-US" dirty="0" err="1"/>
              <a:t>hoàn</a:t>
            </a:r>
            <a:r>
              <a:rPr lang="en-US" dirty="0"/>
              <a:t> </a:t>
            </a:r>
            <a:r>
              <a:rPr lang="en-US" dirty="0" err="1"/>
              <a:t>thành</a:t>
            </a:r>
            <a:r>
              <a:rPr lang="en-US" dirty="0"/>
              <a:t> </a:t>
            </a:r>
            <a:r>
              <a:rPr lang="en-US" dirty="0" err="1"/>
              <a:t>xong</a:t>
            </a:r>
            <a:r>
              <a:rPr lang="en-US" dirty="0"/>
              <a:t> </a:t>
            </a:r>
            <a:r>
              <a:rPr lang="en-US" dirty="0" err="1"/>
              <a:t>câu</a:t>
            </a:r>
            <a:r>
              <a:rPr lang="en-US" dirty="0"/>
              <a:t> </a:t>
            </a:r>
            <a:r>
              <a:rPr lang="en-US" dirty="0" err="1"/>
              <a:t>hỏi</a:t>
            </a:r>
            <a:r>
              <a:rPr lang="en-US" dirty="0"/>
              <a:t>, </a:t>
            </a:r>
            <a:r>
              <a:rPr lang="en-US" dirty="0" err="1"/>
              <a:t>thầy</a:t>
            </a:r>
            <a:r>
              <a:rPr lang="en-US" dirty="0"/>
              <a:t> </a:t>
            </a:r>
            <a:r>
              <a:rPr lang="en-US" dirty="0" err="1"/>
              <a:t>cô</a:t>
            </a:r>
            <a:r>
              <a:rPr lang="en-US" dirty="0"/>
              <a:t> </a:t>
            </a:r>
            <a:r>
              <a:rPr lang="en-US" dirty="0" err="1"/>
              <a:t>nhấp</a:t>
            </a:r>
            <a:r>
              <a:rPr lang="en-US" dirty="0"/>
              <a:t> </a:t>
            </a:r>
            <a:r>
              <a:rPr lang="en-US" dirty="0" err="1"/>
              <a:t>hình</a:t>
            </a:r>
            <a:r>
              <a:rPr lang="en-US" dirty="0"/>
              <a:t> &gt; </a:t>
            </a:r>
            <a:r>
              <a:rPr lang="en-US" dirty="0" err="1"/>
              <a:t>hoặc</a:t>
            </a:r>
            <a:r>
              <a:rPr lang="en-US" dirty="0"/>
              <a:t> </a:t>
            </a:r>
            <a:r>
              <a:rPr lang="en-US" dirty="0" err="1"/>
              <a:t>chuột</a:t>
            </a:r>
            <a:r>
              <a:rPr lang="en-US" dirty="0"/>
              <a:t> </a:t>
            </a:r>
            <a:r>
              <a:rPr lang="en-US" dirty="0" err="1"/>
              <a:t>trái</a:t>
            </a:r>
            <a:r>
              <a:rPr lang="en-US" dirty="0"/>
              <a:t>, </a:t>
            </a:r>
            <a:r>
              <a:rPr lang="en-US" dirty="0" err="1"/>
              <a:t>phím</a:t>
            </a:r>
            <a:r>
              <a:rPr lang="en-US" dirty="0"/>
              <a:t> -&gt; </a:t>
            </a:r>
            <a:r>
              <a:rPr lang="en-US" dirty="0" err="1"/>
              <a:t>để</a:t>
            </a:r>
            <a:r>
              <a:rPr lang="en-US" dirty="0"/>
              <a:t> </a:t>
            </a:r>
            <a:r>
              <a:rPr lang="en-US" dirty="0" err="1"/>
              <a:t>chuyển</a:t>
            </a:r>
            <a:r>
              <a:rPr lang="en-US" dirty="0"/>
              <a:t> sang </a:t>
            </a:r>
            <a:r>
              <a:rPr lang="en-US" dirty="0" err="1"/>
              <a:t>câu</a:t>
            </a:r>
            <a:r>
              <a:rPr lang="en-US" dirty="0"/>
              <a:t> </a:t>
            </a:r>
            <a:r>
              <a:rPr lang="en-US" dirty="0" err="1"/>
              <a:t>hỏi</a:t>
            </a:r>
            <a:r>
              <a:rPr lang="en-US" dirty="0"/>
              <a:t>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202F42-8E37-417F-B7D4-5F68870918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65061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189" lvl="0" indent="-228594">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780499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3131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3333-75B2-4745-AF58-812DCE72041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326C01C-D6AD-4768-9A62-AC5772020584}"/>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72A4877-3B66-4C54-A28B-97C39AC2D1AB}"/>
              </a:ext>
            </a:extLst>
          </p:cNvPr>
          <p:cNvSpPr>
            <a:spLocks noGrp="1"/>
          </p:cNvSpPr>
          <p:nvPr>
            <p:ph type="dt" sz="half" idx="10"/>
          </p:nvPr>
        </p:nvSpPr>
        <p:spPr/>
        <p:txBody>
          <a:bodyPr/>
          <a:lstStyle/>
          <a:p>
            <a:fld id="{B28593A9-40E4-4715-BB88-DD783705E2B1}" type="datetimeFigureOut">
              <a:rPr lang="en-US" smtClean="0"/>
              <a:t>12/8/2023</a:t>
            </a:fld>
            <a:endParaRPr lang="en-US"/>
          </a:p>
        </p:txBody>
      </p:sp>
      <p:sp>
        <p:nvSpPr>
          <p:cNvPr id="5" name="Footer Placeholder 4">
            <a:extLst>
              <a:ext uri="{FF2B5EF4-FFF2-40B4-BE49-F238E27FC236}">
                <a16:creationId xmlns:a16="http://schemas.microsoft.com/office/drawing/2014/main" id="{A0D29427-8EFC-4B56-9706-F68E7ABF50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107B7-FECB-48E6-B3D9-E87865BCAE2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59135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8F42-097B-416F-8946-30DDCEE119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51C547-E4BC-423F-AD8B-29D63A2A2A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94566-CDA4-4741-B964-6576CAC6BD05}"/>
              </a:ext>
            </a:extLst>
          </p:cNvPr>
          <p:cNvSpPr>
            <a:spLocks noGrp="1"/>
          </p:cNvSpPr>
          <p:nvPr>
            <p:ph type="dt" sz="half" idx="10"/>
          </p:nvPr>
        </p:nvSpPr>
        <p:spPr/>
        <p:txBody>
          <a:bodyPr/>
          <a:lstStyle/>
          <a:p>
            <a:fld id="{B28593A9-40E4-4715-BB88-DD783705E2B1}" type="datetimeFigureOut">
              <a:rPr lang="en-US" smtClean="0"/>
              <a:t>12/8/2023</a:t>
            </a:fld>
            <a:endParaRPr lang="en-US"/>
          </a:p>
        </p:txBody>
      </p:sp>
      <p:sp>
        <p:nvSpPr>
          <p:cNvPr id="5" name="Footer Placeholder 4">
            <a:extLst>
              <a:ext uri="{FF2B5EF4-FFF2-40B4-BE49-F238E27FC236}">
                <a16:creationId xmlns:a16="http://schemas.microsoft.com/office/drawing/2014/main" id="{7AD5C0DB-9765-4A30-8E83-3ABFBAED1E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DAF23C-6EDE-43B4-B49B-DA449F0EC284}"/>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949596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03C35-4E0C-4994-8A80-FD7CDD51AF82}"/>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0C8C5F1-B2C4-44FB-9A3D-EC79E0FCE33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ECF44-5EAA-4073-912F-289673BFD494}"/>
              </a:ext>
            </a:extLst>
          </p:cNvPr>
          <p:cNvSpPr>
            <a:spLocks noGrp="1"/>
          </p:cNvSpPr>
          <p:nvPr>
            <p:ph type="dt" sz="half" idx="10"/>
          </p:nvPr>
        </p:nvSpPr>
        <p:spPr/>
        <p:txBody>
          <a:bodyPr/>
          <a:lstStyle/>
          <a:p>
            <a:fld id="{B28593A9-40E4-4715-BB88-DD783705E2B1}" type="datetimeFigureOut">
              <a:rPr lang="en-US" smtClean="0"/>
              <a:t>12/8/2023</a:t>
            </a:fld>
            <a:endParaRPr lang="en-US"/>
          </a:p>
        </p:txBody>
      </p:sp>
      <p:sp>
        <p:nvSpPr>
          <p:cNvPr id="5" name="Footer Placeholder 4">
            <a:extLst>
              <a:ext uri="{FF2B5EF4-FFF2-40B4-BE49-F238E27FC236}">
                <a16:creationId xmlns:a16="http://schemas.microsoft.com/office/drawing/2014/main" id="{78AFDC7E-23A7-4CFE-BA10-AC8231359C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6D79EE-629F-4DC1-905F-C74B59330A6C}"/>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985465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05928-898B-45B1-A7DA-3972F1F08E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F9798A-314F-4957-97C6-A5E211E153C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3C6BF-7E3F-43B5-A92B-8831CEB38918}"/>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FEF661-BA2D-4BF4-AB69-784F8ACA3BB1}"/>
              </a:ext>
            </a:extLst>
          </p:cNvPr>
          <p:cNvSpPr>
            <a:spLocks noGrp="1"/>
          </p:cNvSpPr>
          <p:nvPr>
            <p:ph type="dt" sz="half" idx="10"/>
          </p:nvPr>
        </p:nvSpPr>
        <p:spPr/>
        <p:txBody>
          <a:bodyPr/>
          <a:lstStyle/>
          <a:p>
            <a:fld id="{B28593A9-40E4-4715-BB88-DD783705E2B1}" type="datetimeFigureOut">
              <a:rPr lang="en-US" smtClean="0"/>
              <a:t>12/8/2023</a:t>
            </a:fld>
            <a:endParaRPr lang="en-US"/>
          </a:p>
        </p:txBody>
      </p:sp>
      <p:sp>
        <p:nvSpPr>
          <p:cNvPr id="6" name="Footer Placeholder 5">
            <a:extLst>
              <a:ext uri="{FF2B5EF4-FFF2-40B4-BE49-F238E27FC236}">
                <a16:creationId xmlns:a16="http://schemas.microsoft.com/office/drawing/2014/main" id="{96B4EF0E-3256-4E31-8B1F-889EE6BF69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B174D-886E-4312-A48D-132F9385D9C1}"/>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047004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BD02-BAC7-4DD8-A4B7-95774C9E9A8B}"/>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F2AEC2-9F0D-4CDE-A50A-69C6E0E74C32}"/>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23F7EFF-F9A3-40EE-86C6-655E8D4D95C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F1A951-F4D9-4C17-AFC7-E034211C2902}"/>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B38F376-0DF0-403F-8142-CA4A8FAA0A93}"/>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82C31-A641-4725-999F-7E94BBF63DB3}"/>
              </a:ext>
            </a:extLst>
          </p:cNvPr>
          <p:cNvSpPr>
            <a:spLocks noGrp="1"/>
          </p:cNvSpPr>
          <p:nvPr>
            <p:ph type="dt" sz="half" idx="10"/>
          </p:nvPr>
        </p:nvSpPr>
        <p:spPr/>
        <p:txBody>
          <a:bodyPr/>
          <a:lstStyle/>
          <a:p>
            <a:fld id="{B28593A9-40E4-4715-BB88-DD783705E2B1}" type="datetimeFigureOut">
              <a:rPr lang="en-US" smtClean="0"/>
              <a:t>12/8/2023</a:t>
            </a:fld>
            <a:endParaRPr lang="en-US"/>
          </a:p>
        </p:txBody>
      </p:sp>
      <p:sp>
        <p:nvSpPr>
          <p:cNvPr id="8" name="Footer Placeholder 7">
            <a:extLst>
              <a:ext uri="{FF2B5EF4-FFF2-40B4-BE49-F238E27FC236}">
                <a16:creationId xmlns:a16="http://schemas.microsoft.com/office/drawing/2014/main" id="{7249091D-33C3-4D3B-ABB8-3AEEDE707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38F5F0-80C4-4386-80EE-D1AF607721D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157573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4D7B0-807A-47B4-81BC-E49C21B391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327401-68DA-4A4E-B91C-FDAC7AD1FA04}"/>
              </a:ext>
            </a:extLst>
          </p:cNvPr>
          <p:cNvSpPr>
            <a:spLocks noGrp="1"/>
          </p:cNvSpPr>
          <p:nvPr>
            <p:ph type="dt" sz="half" idx="10"/>
          </p:nvPr>
        </p:nvSpPr>
        <p:spPr/>
        <p:txBody>
          <a:bodyPr/>
          <a:lstStyle/>
          <a:p>
            <a:fld id="{B28593A9-40E4-4715-BB88-DD783705E2B1}" type="datetimeFigureOut">
              <a:rPr lang="en-US" smtClean="0"/>
              <a:t>12/8/2023</a:t>
            </a:fld>
            <a:endParaRPr lang="en-US"/>
          </a:p>
        </p:txBody>
      </p:sp>
      <p:sp>
        <p:nvSpPr>
          <p:cNvPr id="4" name="Footer Placeholder 3">
            <a:extLst>
              <a:ext uri="{FF2B5EF4-FFF2-40B4-BE49-F238E27FC236}">
                <a16:creationId xmlns:a16="http://schemas.microsoft.com/office/drawing/2014/main" id="{F5AA7212-36F2-4B5E-8F78-5B9B8003B9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E7EF3C-F38C-44FC-9151-E747A01EF1B5}"/>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1427964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465C24-7A23-4259-86C5-8616EADDB807}"/>
              </a:ext>
            </a:extLst>
          </p:cNvPr>
          <p:cNvSpPr>
            <a:spLocks noGrp="1"/>
          </p:cNvSpPr>
          <p:nvPr>
            <p:ph type="dt" sz="half" idx="10"/>
          </p:nvPr>
        </p:nvSpPr>
        <p:spPr/>
        <p:txBody>
          <a:bodyPr/>
          <a:lstStyle/>
          <a:p>
            <a:fld id="{B28593A9-40E4-4715-BB88-DD783705E2B1}" type="datetimeFigureOut">
              <a:rPr lang="en-US" smtClean="0"/>
              <a:t>12/8/2023</a:t>
            </a:fld>
            <a:endParaRPr lang="en-US"/>
          </a:p>
        </p:txBody>
      </p:sp>
      <p:sp>
        <p:nvSpPr>
          <p:cNvPr id="3" name="Footer Placeholder 2">
            <a:extLst>
              <a:ext uri="{FF2B5EF4-FFF2-40B4-BE49-F238E27FC236}">
                <a16:creationId xmlns:a16="http://schemas.microsoft.com/office/drawing/2014/main" id="{2EF5AE87-9D38-4D78-8C8E-C7DBFF8E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1D5D5D-EB57-463F-8B74-C578DFFC82F8}"/>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3144716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F337C-9153-4184-AA44-7FD3192F44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8B79437-9AC3-40D3-8983-14F454E85A6B}"/>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4F61-9881-4B40-AC7C-E93ADDFA8D88}"/>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BF9D15D-8888-4032-A812-C6E80587FD91}"/>
              </a:ext>
            </a:extLst>
          </p:cNvPr>
          <p:cNvSpPr>
            <a:spLocks noGrp="1"/>
          </p:cNvSpPr>
          <p:nvPr>
            <p:ph type="dt" sz="half" idx="10"/>
          </p:nvPr>
        </p:nvSpPr>
        <p:spPr/>
        <p:txBody>
          <a:bodyPr/>
          <a:lstStyle/>
          <a:p>
            <a:fld id="{B28593A9-40E4-4715-BB88-DD783705E2B1}" type="datetimeFigureOut">
              <a:rPr lang="en-US" smtClean="0"/>
              <a:t>12/8/2023</a:t>
            </a:fld>
            <a:endParaRPr lang="en-US"/>
          </a:p>
        </p:txBody>
      </p:sp>
      <p:sp>
        <p:nvSpPr>
          <p:cNvPr id="6" name="Footer Placeholder 5">
            <a:extLst>
              <a:ext uri="{FF2B5EF4-FFF2-40B4-BE49-F238E27FC236}">
                <a16:creationId xmlns:a16="http://schemas.microsoft.com/office/drawing/2014/main" id="{E43571E9-C45A-4FCC-8BC4-20601D73F1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96BAE-FAEA-4EB9-9636-59D322EDFC42}"/>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425989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_AND_TWO_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175C-C830-47F7-9AA9-5C876D88C66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8235759-141D-469F-9A1F-3E6CD3F7A76B}"/>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280F29D7-969E-4248-8F51-433C03D4B3C9}"/>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A40237-12B0-4EC6-9BAE-D1D7AB43EF37}"/>
              </a:ext>
            </a:extLst>
          </p:cNvPr>
          <p:cNvSpPr>
            <a:spLocks noGrp="1"/>
          </p:cNvSpPr>
          <p:nvPr>
            <p:ph type="dt" sz="half" idx="10"/>
          </p:nvPr>
        </p:nvSpPr>
        <p:spPr/>
        <p:txBody>
          <a:bodyPr/>
          <a:lstStyle/>
          <a:p>
            <a:fld id="{B28593A9-40E4-4715-BB88-DD783705E2B1}" type="datetimeFigureOut">
              <a:rPr lang="en-US" smtClean="0"/>
              <a:t>12/8/2023</a:t>
            </a:fld>
            <a:endParaRPr lang="en-US"/>
          </a:p>
        </p:txBody>
      </p:sp>
      <p:sp>
        <p:nvSpPr>
          <p:cNvPr id="6" name="Footer Placeholder 5">
            <a:extLst>
              <a:ext uri="{FF2B5EF4-FFF2-40B4-BE49-F238E27FC236}">
                <a16:creationId xmlns:a16="http://schemas.microsoft.com/office/drawing/2014/main" id="{ADEB2865-03B6-4860-8949-23A21F5A0C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85C6FE-BB3D-466A-B474-AA9A0FBDA5C3}"/>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109085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B8BC-EFD0-4528-945F-A5F6FEB5CA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E3B003-1B17-4E01-8776-3EFEBB1A48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273CF8-80E1-4017-B864-BC06C136011E}"/>
              </a:ext>
            </a:extLst>
          </p:cNvPr>
          <p:cNvSpPr>
            <a:spLocks noGrp="1"/>
          </p:cNvSpPr>
          <p:nvPr>
            <p:ph type="dt" sz="half" idx="10"/>
          </p:nvPr>
        </p:nvSpPr>
        <p:spPr/>
        <p:txBody>
          <a:bodyPr/>
          <a:lstStyle/>
          <a:p>
            <a:fld id="{B28593A9-40E4-4715-BB88-DD783705E2B1}" type="datetimeFigureOut">
              <a:rPr lang="en-US" smtClean="0"/>
              <a:t>12/8/2023</a:t>
            </a:fld>
            <a:endParaRPr lang="en-US"/>
          </a:p>
        </p:txBody>
      </p:sp>
      <p:sp>
        <p:nvSpPr>
          <p:cNvPr id="5" name="Footer Placeholder 4">
            <a:extLst>
              <a:ext uri="{FF2B5EF4-FFF2-40B4-BE49-F238E27FC236}">
                <a16:creationId xmlns:a16="http://schemas.microsoft.com/office/drawing/2014/main" id="{D5C8E2CD-F983-4360-9C8F-244C4659EC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E7DF1D-EE58-4A68-86A7-FC994F3FBBE9}"/>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2258287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AE1EB0-E0E7-4A3D-BD57-28106C101F02}"/>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E94DBC-B5B6-48A2-972C-2B4479D1D834}"/>
              </a:ext>
            </a:extLst>
          </p:cNvPr>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7C64C-6C71-4F0C-99F9-08B03E658A32}"/>
              </a:ext>
            </a:extLst>
          </p:cNvPr>
          <p:cNvSpPr>
            <a:spLocks noGrp="1"/>
          </p:cNvSpPr>
          <p:nvPr>
            <p:ph type="dt" sz="half" idx="10"/>
          </p:nvPr>
        </p:nvSpPr>
        <p:spPr/>
        <p:txBody>
          <a:bodyPr/>
          <a:lstStyle/>
          <a:p>
            <a:fld id="{B28593A9-40E4-4715-BB88-DD783705E2B1}" type="datetimeFigureOut">
              <a:rPr lang="en-US" smtClean="0"/>
              <a:t>12/8/2023</a:t>
            </a:fld>
            <a:endParaRPr lang="en-US"/>
          </a:p>
        </p:txBody>
      </p:sp>
      <p:sp>
        <p:nvSpPr>
          <p:cNvPr id="5" name="Footer Placeholder 4">
            <a:extLst>
              <a:ext uri="{FF2B5EF4-FFF2-40B4-BE49-F238E27FC236}">
                <a16:creationId xmlns:a16="http://schemas.microsoft.com/office/drawing/2014/main" id="{02F7E54B-C0BC-426A-B4D5-DEA7D03A5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FF72D2-E0BC-4EAC-9A8C-0339621EBAFF}"/>
              </a:ext>
            </a:extLst>
          </p:cNvPr>
          <p:cNvSpPr>
            <a:spLocks noGrp="1"/>
          </p:cNvSpPr>
          <p:nvPr>
            <p:ph type="sldNum" sz="quarter" idx="12"/>
          </p:nvPr>
        </p:nvSpPr>
        <p:spPr/>
        <p:txBody>
          <a:bodyPr/>
          <a:lstStyle/>
          <a:p>
            <a:fld id="{A1D6A31A-DEAA-4B37-8FF5-84366831316E}" type="slidenum">
              <a:rPr lang="en-US" smtClean="0"/>
              <a:t>‹#›</a:t>
            </a:fld>
            <a:endParaRPr lang="en-US"/>
          </a:p>
        </p:txBody>
      </p:sp>
    </p:spTree>
    <p:extLst>
      <p:ext uri="{BB962C8B-B14F-4D97-AF65-F5344CB8AC3E}">
        <p14:creationId xmlns:p14="http://schemas.microsoft.com/office/powerpoint/2010/main" val="3490946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245622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804143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42495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875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A0112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A01127"/>
              </a:solidFill>
              <a:effectLst/>
              <a:uLnTx/>
              <a:uFillTx/>
              <a:latin typeface="Arial"/>
              <a:cs typeface="Arial"/>
              <a:sym typeface="Arial"/>
            </a:endParaRPr>
          </a:p>
        </p:txBody>
      </p:sp>
    </p:spTree>
    <p:extLst>
      <p:ext uri="{BB962C8B-B14F-4D97-AF65-F5344CB8AC3E}">
        <p14:creationId xmlns:p14="http://schemas.microsoft.com/office/powerpoint/2010/main" val="14703089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88813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12/8/2023</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66732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1592350" y="3640275"/>
            <a:ext cx="6562500" cy="5196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Clr>
                <a:srgbClr val="666666"/>
              </a:buClr>
              <a:buSzPts val="1600"/>
              <a:buNone/>
              <a:defRPr sz="1600" i="1">
                <a:solidFill>
                  <a:srgbClr val="666666"/>
                </a:solidFill>
              </a:defRPr>
            </a:lvl1pPr>
          </a:lstStyle>
          <a:p>
            <a:endParaRPr/>
          </a:p>
        </p:txBody>
      </p:sp>
      <p:sp>
        <p:nvSpPr>
          <p:cNvPr id="44" name="Google Shape;44;p9"/>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45" name="Google Shape;45;p9"/>
          <p:cNvCxnSpPr/>
          <p:nvPr/>
        </p:nvCxnSpPr>
        <p:spPr>
          <a:xfrm>
            <a:off x="1706950" y="3643125"/>
            <a:ext cx="6321300" cy="0"/>
          </a:xfrm>
          <a:prstGeom prst="straightConnector1">
            <a:avLst/>
          </a:prstGeom>
          <a:noFill/>
          <a:ln w="9525" cap="flat" cmpd="sng">
            <a:solidFill>
              <a:srgbClr val="CCCCCC"/>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12/8/2023</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867987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12/8/2023</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2960190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12/8/2023</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3071117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12/8/2023</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76485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12/8/2023</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96156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12/8/2023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545002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12/8/2023</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7947994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12/8/2023</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9058800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12/8/2023</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408780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12/8/2023</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4860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017530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685800" y="1152475"/>
            <a:ext cx="7772400" cy="3416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246134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7"/>
        <p:cNvGrpSpPr/>
        <p:nvPr/>
      </p:nvGrpSpPr>
      <p:grpSpPr>
        <a:xfrm>
          <a:off x="0" y="0"/>
          <a:ext cx="0" cy="0"/>
          <a:chOff x="0" y="0"/>
          <a:chExt cx="0" cy="0"/>
        </a:xfrm>
      </p:grpSpPr>
      <p:sp>
        <p:nvSpPr>
          <p:cNvPr id="128" name="Google Shape;128;p6"/>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6"/>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6"/>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6"/>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2" name="Google Shape;1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91689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4"/>
        <p:cNvGrpSpPr/>
        <p:nvPr/>
      </p:nvGrpSpPr>
      <p:grpSpPr>
        <a:xfrm>
          <a:off x="0" y="0"/>
          <a:ext cx="0" cy="0"/>
          <a:chOff x="0" y="0"/>
          <a:chExt cx="0" cy="0"/>
        </a:xfrm>
      </p:grpSpPr>
      <p:sp>
        <p:nvSpPr>
          <p:cNvPr id="215" name="Google Shape;215;p1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txBox="1">
            <a:spLocks noGrp="1"/>
          </p:cNvSpPr>
          <p:nvPr>
            <p:ph type="title"/>
          </p:nvPr>
        </p:nvSpPr>
        <p:spPr>
          <a:xfrm>
            <a:off x="685800" y="445025"/>
            <a:ext cx="77724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9" name="Google Shape;219;p15"/>
          <p:cNvSpPr txBox="1">
            <a:spLocks noGrp="1"/>
          </p:cNvSpPr>
          <p:nvPr>
            <p:ph type="subTitle" idx="1"/>
          </p:nvPr>
        </p:nvSpPr>
        <p:spPr>
          <a:xfrm>
            <a:off x="10616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0" name="Google Shape;220;p15"/>
          <p:cNvSpPr txBox="1">
            <a:spLocks noGrp="1"/>
          </p:cNvSpPr>
          <p:nvPr>
            <p:ph type="subTitle" idx="2"/>
          </p:nvPr>
        </p:nvSpPr>
        <p:spPr>
          <a:xfrm>
            <a:off x="10616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1" name="Google Shape;221;p15"/>
          <p:cNvSpPr txBox="1">
            <a:spLocks noGrp="1"/>
          </p:cNvSpPr>
          <p:nvPr>
            <p:ph type="subTitle" idx="3"/>
          </p:nvPr>
        </p:nvSpPr>
        <p:spPr>
          <a:xfrm>
            <a:off x="345150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2" name="Google Shape;222;p15"/>
          <p:cNvSpPr txBox="1">
            <a:spLocks noGrp="1"/>
          </p:cNvSpPr>
          <p:nvPr>
            <p:ph type="subTitle" idx="4"/>
          </p:nvPr>
        </p:nvSpPr>
        <p:spPr>
          <a:xfrm>
            <a:off x="345150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3" name="Google Shape;223;p15"/>
          <p:cNvSpPr txBox="1">
            <a:spLocks noGrp="1"/>
          </p:cNvSpPr>
          <p:nvPr>
            <p:ph type="subTitle" idx="5"/>
          </p:nvPr>
        </p:nvSpPr>
        <p:spPr>
          <a:xfrm>
            <a:off x="5875550" y="18602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4" name="Google Shape;224;p15"/>
          <p:cNvSpPr txBox="1">
            <a:spLocks noGrp="1"/>
          </p:cNvSpPr>
          <p:nvPr>
            <p:ph type="subTitle" idx="6"/>
          </p:nvPr>
        </p:nvSpPr>
        <p:spPr>
          <a:xfrm>
            <a:off x="5875550" y="3495925"/>
            <a:ext cx="2241000" cy="367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1600" b="1">
                <a:solidFill>
                  <a:schemeClr val="dk2"/>
                </a:solidFill>
                <a:latin typeface="PT Serif"/>
                <a:ea typeface="PT Serif"/>
                <a:cs typeface="PT Serif"/>
                <a:sym typeface="PT Serif"/>
              </a:defRPr>
            </a:lvl9pPr>
          </a:lstStyle>
          <a:p>
            <a:endParaRPr/>
          </a:p>
        </p:txBody>
      </p:sp>
      <p:sp>
        <p:nvSpPr>
          <p:cNvPr id="225" name="Google Shape;225;p15"/>
          <p:cNvSpPr txBox="1">
            <a:spLocks noGrp="1"/>
          </p:cNvSpPr>
          <p:nvPr>
            <p:ph type="subTitle" idx="7"/>
          </p:nvPr>
        </p:nvSpPr>
        <p:spPr>
          <a:xfrm>
            <a:off x="10615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6" name="Google Shape;226;p15"/>
          <p:cNvSpPr txBox="1">
            <a:spLocks noGrp="1"/>
          </p:cNvSpPr>
          <p:nvPr>
            <p:ph type="subTitle" idx="8"/>
          </p:nvPr>
        </p:nvSpPr>
        <p:spPr>
          <a:xfrm>
            <a:off x="345148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7" name="Google Shape;227;p15"/>
          <p:cNvSpPr txBox="1">
            <a:spLocks noGrp="1"/>
          </p:cNvSpPr>
          <p:nvPr>
            <p:ph type="subTitle" idx="9"/>
          </p:nvPr>
        </p:nvSpPr>
        <p:spPr>
          <a:xfrm>
            <a:off x="5875538" y="227467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8" name="Google Shape;228;p15"/>
          <p:cNvSpPr txBox="1">
            <a:spLocks noGrp="1"/>
          </p:cNvSpPr>
          <p:nvPr>
            <p:ph type="subTitle" idx="13"/>
          </p:nvPr>
        </p:nvSpPr>
        <p:spPr>
          <a:xfrm>
            <a:off x="10615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29" name="Google Shape;229;p15"/>
          <p:cNvSpPr txBox="1">
            <a:spLocks noGrp="1"/>
          </p:cNvSpPr>
          <p:nvPr>
            <p:ph type="subTitle" idx="14"/>
          </p:nvPr>
        </p:nvSpPr>
        <p:spPr>
          <a:xfrm>
            <a:off x="345148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230" name="Google Shape;230;p15"/>
          <p:cNvSpPr txBox="1">
            <a:spLocks noGrp="1"/>
          </p:cNvSpPr>
          <p:nvPr>
            <p:ph type="subTitle" idx="15"/>
          </p:nvPr>
        </p:nvSpPr>
        <p:spPr>
          <a:xfrm>
            <a:off x="5875538" y="3863425"/>
            <a:ext cx="2241000" cy="49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extLst>
      <p:ext uri="{BB962C8B-B14F-4D97-AF65-F5344CB8AC3E}">
        <p14:creationId xmlns:p14="http://schemas.microsoft.com/office/powerpoint/2010/main" val="3610538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1644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08753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txBox="1">
            <a:spLocks noGrp="1"/>
          </p:cNvSpPr>
          <p:nvPr>
            <p:ph type="title"/>
          </p:nvPr>
        </p:nvSpPr>
        <p:spPr>
          <a:xfrm>
            <a:off x="685800" y="828000"/>
            <a:ext cx="32166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58" name="Google Shape;258;p19"/>
          <p:cNvSpPr txBox="1">
            <a:spLocks noGrp="1"/>
          </p:cNvSpPr>
          <p:nvPr>
            <p:ph type="subTitle" idx="1"/>
          </p:nvPr>
        </p:nvSpPr>
        <p:spPr>
          <a:xfrm>
            <a:off x="685800" y="1583700"/>
            <a:ext cx="3216600" cy="2731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82379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195400" y="1915625"/>
            <a:ext cx="5307900" cy="1159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4252500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1912025" y="2116750"/>
            <a:ext cx="5802600" cy="11598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4" name="Google Shape;14;p3"/>
          <p:cNvSpPr txBox="1">
            <a:spLocks noGrp="1"/>
          </p:cNvSpPr>
          <p:nvPr>
            <p:ph type="subTitle" idx="1"/>
          </p:nvPr>
        </p:nvSpPr>
        <p:spPr>
          <a:xfrm>
            <a:off x="1912025" y="3144851"/>
            <a:ext cx="58026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1800" i="1">
                <a:solidFill>
                  <a:srgbClr val="666666"/>
                </a:solidFill>
              </a:defRPr>
            </a:lvl1pPr>
            <a:lvl2pPr lvl="1" rtl="0">
              <a:spcBef>
                <a:spcPts val="0"/>
              </a:spcBef>
              <a:spcAft>
                <a:spcPts val="0"/>
              </a:spcAft>
              <a:buClr>
                <a:srgbClr val="666666"/>
              </a:buClr>
              <a:buSzPts val="1800"/>
              <a:buNone/>
              <a:defRPr sz="1800" i="1">
                <a:solidFill>
                  <a:srgbClr val="666666"/>
                </a:solidFill>
              </a:defRPr>
            </a:lvl2pPr>
            <a:lvl3pPr lvl="2" rtl="0">
              <a:spcBef>
                <a:spcPts val="0"/>
              </a:spcBef>
              <a:spcAft>
                <a:spcPts val="0"/>
              </a:spcAft>
              <a:buClr>
                <a:srgbClr val="666666"/>
              </a:buClr>
              <a:buSzPts val="1800"/>
              <a:buNone/>
              <a:defRPr sz="18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347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 + 1 column">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2" name="Google Shape;22;p5"/>
          <p:cNvSpPr txBox="1">
            <a:spLocks noGrp="1"/>
          </p:cNvSpPr>
          <p:nvPr>
            <p:ph type="body" idx="1"/>
          </p:nvPr>
        </p:nvSpPr>
        <p:spPr>
          <a:xfrm>
            <a:off x="1556175" y="1378821"/>
            <a:ext cx="6616800" cy="3042300"/>
          </a:xfrm>
          <a:prstGeom prst="rect">
            <a:avLst/>
          </a:prstGeom>
        </p:spPr>
        <p:txBody>
          <a:bodyPr spcFirstLastPara="1" wrap="square" lIns="91425" tIns="91425" rIns="91425" bIns="91425" anchor="t" anchorCtr="0">
            <a:noAutofit/>
          </a:bodyPr>
          <a:lstStyle>
            <a:lvl1pPr marL="457189" lvl="0" indent="-393690">
              <a:spcBef>
                <a:spcPts val="600"/>
              </a:spcBef>
              <a:spcAft>
                <a:spcPts val="0"/>
              </a:spcAft>
              <a:buSzPts val="2600"/>
              <a:buChar char="◈"/>
              <a:defRPr sz="2600"/>
            </a:lvl1pPr>
            <a:lvl2pPr marL="914378" lvl="1" indent="-393690">
              <a:spcBef>
                <a:spcPts val="0"/>
              </a:spcBef>
              <a:spcAft>
                <a:spcPts val="0"/>
              </a:spcAft>
              <a:buSzPts val="2600"/>
              <a:buChar char="◆"/>
              <a:defRPr sz="2600"/>
            </a:lvl2pPr>
            <a:lvl3pPr marL="1371566" lvl="2" indent="-393690">
              <a:spcBef>
                <a:spcPts val="0"/>
              </a:spcBef>
              <a:spcAft>
                <a:spcPts val="0"/>
              </a:spcAft>
              <a:buSzPts val="2600"/>
              <a:buChar char="◇"/>
              <a:defRPr sz="2600"/>
            </a:lvl3pPr>
            <a:lvl4pPr marL="1828754" lvl="3" indent="-393690">
              <a:spcBef>
                <a:spcPts val="0"/>
              </a:spcBef>
              <a:spcAft>
                <a:spcPts val="0"/>
              </a:spcAft>
              <a:buSzPts val="2600"/>
              <a:buChar char="⬥"/>
              <a:defRPr sz="2600"/>
            </a:lvl4pPr>
            <a:lvl5pPr marL="2285943" lvl="4" indent="-393690">
              <a:spcBef>
                <a:spcPts val="0"/>
              </a:spcBef>
              <a:spcAft>
                <a:spcPts val="0"/>
              </a:spcAft>
              <a:buSzPts val="2600"/>
              <a:buChar char="⬦"/>
              <a:defRPr sz="2600"/>
            </a:lvl5pPr>
            <a:lvl6pPr marL="2743132" lvl="5" indent="-393690">
              <a:spcBef>
                <a:spcPts val="0"/>
              </a:spcBef>
              <a:spcAft>
                <a:spcPts val="0"/>
              </a:spcAft>
              <a:buSzPts val="2600"/>
              <a:buChar char="⬦"/>
              <a:defRPr sz="2600"/>
            </a:lvl6pPr>
            <a:lvl7pPr marL="3200320" lvl="6" indent="-393690">
              <a:spcBef>
                <a:spcPts val="0"/>
              </a:spcBef>
              <a:spcAft>
                <a:spcPts val="0"/>
              </a:spcAft>
              <a:buSzPts val="2600"/>
              <a:buChar char="⬦"/>
              <a:defRPr sz="2600"/>
            </a:lvl7pPr>
            <a:lvl8pPr marL="3657509" lvl="7" indent="-393690">
              <a:spcBef>
                <a:spcPts val="0"/>
              </a:spcBef>
              <a:spcAft>
                <a:spcPts val="0"/>
              </a:spcAft>
              <a:buSzPts val="2600"/>
              <a:buChar char="⬦"/>
              <a:defRPr sz="2600"/>
            </a:lvl8pPr>
            <a:lvl9pPr marL="4114697" lvl="8" indent="-393690">
              <a:spcBef>
                <a:spcPts val="0"/>
              </a:spcBef>
              <a:spcAft>
                <a:spcPts val="0"/>
              </a:spcAft>
              <a:buSzPts val="2600"/>
              <a:buChar char="⬦"/>
              <a:defRPr sz="2600"/>
            </a:lvl9pPr>
          </a:lstStyle>
          <a:p>
            <a:endParaRPr/>
          </a:p>
        </p:txBody>
      </p:sp>
      <p:sp>
        <p:nvSpPr>
          <p:cNvPr id="23" name="Google Shape;23;p5"/>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24" name="Google Shape;24;p5"/>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799863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1556175" y="1479375"/>
            <a:ext cx="3211800" cy="3598800"/>
          </a:xfrm>
          <a:prstGeom prst="rect">
            <a:avLst/>
          </a:prstGeom>
        </p:spPr>
        <p:txBody>
          <a:bodyPr spcFirstLastPara="1" wrap="square" lIns="91425" tIns="91425" rIns="91425" bIns="91425" anchor="t" anchorCtr="0">
            <a:noAutofit/>
          </a:bodyPr>
          <a:lstStyle>
            <a:lvl1pPr marL="457189" lvl="0" indent="-368291">
              <a:spcBef>
                <a:spcPts val="600"/>
              </a:spcBef>
              <a:spcAft>
                <a:spcPts val="0"/>
              </a:spcAft>
              <a:buSzPts val="2200"/>
              <a:buChar char="◈"/>
              <a:defRPr sz="2200"/>
            </a:lvl1pPr>
            <a:lvl2pPr marL="914378" lvl="1" indent="-368291">
              <a:spcBef>
                <a:spcPts val="0"/>
              </a:spcBef>
              <a:spcAft>
                <a:spcPts val="0"/>
              </a:spcAft>
              <a:buSzPts val="2200"/>
              <a:buChar char="◆"/>
              <a:defRPr sz="2200"/>
            </a:lvl2pPr>
            <a:lvl3pPr marL="1371566" lvl="2" indent="-368291">
              <a:spcBef>
                <a:spcPts val="0"/>
              </a:spcBef>
              <a:spcAft>
                <a:spcPts val="0"/>
              </a:spcAft>
              <a:buSzPts val="2200"/>
              <a:buChar char="◇"/>
              <a:defRPr sz="2200"/>
            </a:lvl3pPr>
            <a:lvl4pPr marL="1828754" lvl="3" indent="-368291">
              <a:spcBef>
                <a:spcPts val="0"/>
              </a:spcBef>
              <a:spcAft>
                <a:spcPts val="0"/>
              </a:spcAft>
              <a:buSzPts val="2200"/>
              <a:buChar char="⬥"/>
              <a:defRPr sz="2200"/>
            </a:lvl4pPr>
            <a:lvl5pPr marL="2285943" lvl="4" indent="-368291">
              <a:spcBef>
                <a:spcPts val="0"/>
              </a:spcBef>
              <a:spcAft>
                <a:spcPts val="0"/>
              </a:spcAft>
              <a:buSzPts val="2200"/>
              <a:buChar char="⬦"/>
              <a:defRPr sz="2200"/>
            </a:lvl5pPr>
            <a:lvl6pPr marL="2743132" lvl="5" indent="-368291">
              <a:spcBef>
                <a:spcPts val="0"/>
              </a:spcBef>
              <a:spcAft>
                <a:spcPts val="0"/>
              </a:spcAft>
              <a:buSzPts val="2200"/>
              <a:buChar char="⬦"/>
              <a:defRPr sz="2200"/>
            </a:lvl6pPr>
            <a:lvl7pPr marL="3200320" lvl="6" indent="-368291">
              <a:spcBef>
                <a:spcPts val="0"/>
              </a:spcBef>
              <a:spcAft>
                <a:spcPts val="0"/>
              </a:spcAft>
              <a:buSzPts val="2200"/>
              <a:buChar char="⬦"/>
              <a:defRPr sz="2200"/>
            </a:lvl7pPr>
            <a:lvl8pPr marL="3657509" lvl="7" indent="-368291">
              <a:spcBef>
                <a:spcPts val="0"/>
              </a:spcBef>
              <a:spcAft>
                <a:spcPts val="0"/>
              </a:spcAft>
              <a:buSzPts val="2200"/>
              <a:buChar char="⬦"/>
              <a:defRPr sz="2200"/>
            </a:lvl8pPr>
            <a:lvl9pPr marL="4114697" lvl="8" indent="-368291">
              <a:spcBef>
                <a:spcPts val="0"/>
              </a:spcBef>
              <a:spcAft>
                <a:spcPts val="0"/>
              </a:spcAft>
              <a:buSzPts val="2200"/>
              <a:buChar char="⬦"/>
              <a:defRPr sz="2200"/>
            </a:lvl9pPr>
          </a:lstStyle>
          <a:p>
            <a:endParaRPr/>
          </a:p>
        </p:txBody>
      </p:sp>
      <p:sp>
        <p:nvSpPr>
          <p:cNvPr id="28" name="Google Shape;28;p6"/>
          <p:cNvSpPr txBox="1">
            <a:spLocks noGrp="1"/>
          </p:cNvSpPr>
          <p:nvPr>
            <p:ph type="body" idx="2"/>
          </p:nvPr>
        </p:nvSpPr>
        <p:spPr>
          <a:xfrm>
            <a:off x="4961272" y="1479375"/>
            <a:ext cx="3211800" cy="3598800"/>
          </a:xfrm>
          <a:prstGeom prst="rect">
            <a:avLst/>
          </a:prstGeom>
        </p:spPr>
        <p:txBody>
          <a:bodyPr spcFirstLastPara="1" wrap="square" lIns="91425" tIns="91425" rIns="91425" bIns="91425" anchor="t" anchorCtr="0">
            <a:noAutofit/>
          </a:bodyPr>
          <a:lstStyle>
            <a:lvl1pPr marL="457189" lvl="0" indent="-368291">
              <a:spcBef>
                <a:spcPts val="600"/>
              </a:spcBef>
              <a:spcAft>
                <a:spcPts val="0"/>
              </a:spcAft>
              <a:buSzPts val="2200"/>
              <a:buChar char="◈"/>
              <a:defRPr sz="2200"/>
            </a:lvl1pPr>
            <a:lvl2pPr marL="914378" lvl="1" indent="-368291">
              <a:spcBef>
                <a:spcPts val="0"/>
              </a:spcBef>
              <a:spcAft>
                <a:spcPts val="0"/>
              </a:spcAft>
              <a:buSzPts val="2200"/>
              <a:buChar char="◆"/>
              <a:defRPr sz="2200"/>
            </a:lvl2pPr>
            <a:lvl3pPr marL="1371566" lvl="2" indent="-368291">
              <a:spcBef>
                <a:spcPts val="0"/>
              </a:spcBef>
              <a:spcAft>
                <a:spcPts val="0"/>
              </a:spcAft>
              <a:buSzPts val="2200"/>
              <a:buChar char="◇"/>
              <a:defRPr sz="2200"/>
            </a:lvl3pPr>
            <a:lvl4pPr marL="1828754" lvl="3" indent="-368291">
              <a:spcBef>
                <a:spcPts val="0"/>
              </a:spcBef>
              <a:spcAft>
                <a:spcPts val="0"/>
              </a:spcAft>
              <a:buSzPts val="2200"/>
              <a:buChar char="⬥"/>
              <a:defRPr sz="2200"/>
            </a:lvl4pPr>
            <a:lvl5pPr marL="2285943" lvl="4" indent="-368291">
              <a:spcBef>
                <a:spcPts val="0"/>
              </a:spcBef>
              <a:spcAft>
                <a:spcPts val="0"/>
              </a:spcAft>
              <a:buSzPts val="2200"/>
              <a:buChar char="⬦"/>
              <a:defRPr sz="2200"/>
            </a:lvl5pPr>
            <a:lvl6pPr marL="2743132" lvl="5" indent="-368291">
              <a:spcBef>
                <a:spcPts val="0"/>
              </a:spcBef>
              <a:spcAft>
                <a:spcPts val="0"/>
              </a:spcAft>
              <a:buSzPts val="2200"/>
              <a:buChar char="⬦"/>
              <a:defRPr sz="2200"/>
            </a:lvl6pPr>
            <a:lvl7pPr marL="3200320" lvl="6" indent="-368291">
              <a:spcBef>
                <a:spcPts val="0"/>
              </a:spcBef>
              <a:spcAft>
                <a:spcPts val="0"/>
              </a:spcAft>
              <a:buSzPts val="2200"/>
              <a:buChar char="⬦"/>
              <a:defRPr sz="2200"/>
            </a:lvl7pPr>
            <a:lvl8pPr marL="3657509" lvl="7" indent="-368291">
              <a:spcBef>
                <a:spcPts val="0"/>
              </a:spcBef>
              <a:spcAft>
                <a:spcPts val="0"/>
              </a:spcAft>
              <a:buSzPts val="2200"/>
              <a:buChar char="⬦"/>
              <a:defRPr sz="2200"/>
            </a:lvl8pPr>
            <a:lvl9pPr marL="4114697" lvl="8" indent="-368291">
              <a:spcBef>
                <a:spcPts val="0"/>
              </a:spcBef>
              <a:spcAft>
                <a:spcPts val="0"/>
              </a:spcAft>
              <a:buSzPts val="2200"/>
              <a:buChar char="⬦"/>
              <a:defRPr sz="2200"/>
            </a:lvl9pPr>
          </a:lstStyle>
          <a:p>
            <a:endParaRPr/>
          </a:p>
        </p:txBody>
      </p:sp>
      <p:sp>
        <p:nvSpPr>
          <p:cNvPr id="29" name="Google Shape;29;p6"/>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377276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1556175" y="719375"/>
            <a:ext cx="6616800" cy="6999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0" name="Google Shape;40;p8"/>
          <p:cNvSpPr txBox="1">
            <a:spLocks noGrp="1"/>
          </p:cNvSpPr>
          <p:nvPr>
            <p:ph type="sldNum" idx="12"/>
          </p:nvPr>
        </p:nvSpPr>
        <p:spPr>
          <a:xfrm>
            <a:off x="7899350" y="4098426"/>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1" name="Google Shape;41;p8"/>
          <p:cNvCxnSpPr/>
          <p:nvPr/>
        </p:nvCxnSpPr>
        <p:spPr>
          <a:xfrm>
            <a:off x="1664750" y="1357125"/>
            <a:ext cx="65262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37932341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image" Target="../media/image2.png"/><Relationship Id="rId4" Type="http://schemas.openxmlformats.org/officeDocument/2006/relationships/slideLayout" Target="../slideLayouts/slideLayout8.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6">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7">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666666"/>
                </a:solidFill>
                <a:latin typeface="Tinos"/>
                <a:ea typeface="Tinos"/>
                <a:cs typeface="Tinos"/>
                <a:sym typeface="Tinos"/>
              </a:defRPr>
            </a:lvl1pPr>
            <a:lvl2pPr lvl="1" algn="r">
              <a:buNone/>
              <a:defRPr sz="1200">
                <a:solidFill>
                  <a:srgbClr val="666666"/>
                </a:solidFill>
                <a:latin typeface="Tinos"/>
                <a:ea typeface="Tinos"/>
                <a:cs typeface="Tinos"/>
                <a:sym typeface="Tinos"/>
              </a:defRPr>
            </a:lvl2pPr>
            <a:lvl3pPr lvl="2" algn="r">
              <a:buNone/>
              <a:defRPr sz="1200">
                <a:solidFill>
                  <a:srgbClr val="666666"/>
                </a:solidFill>
                <a:latin typeface="Tinos"/>
                <a:ea typeface="Tinos"/>
                <a:cs typeface="Tinos"/>
                <a:sym typeface="Tinos"/>
              </a:defRPr>
            </a:lvl3pPr>
            <a:lvl4pPr lvl="3" algn="r">
              <a:buNone/>
              <a:defRPr sz="1200">
                <a:solidFill>
                  <a:srgbClr val="666666"/>
                </a:solidFill>
                <a:latin typeface="Tinos"/>
                <a:ea typeface="Tinos"/>
                <a:cs typeface="Tinos"/>
                <a:sym typeface="Tinos"/>
              </a:defRPr>
            </a:lvl4pPr>
            <a:lvl5pPr lvl="4" algn="r">
              <a:buNone/>
              <a:defRPr sz="1200">
                <a:solidFill>
                  <a:srgbClr val="666666"/>
                </a:solidFill>
                <a:latin typeface="Tinos"/>
                <a:ea typeface="Tinos"/>
                <a:cs typeface="Tinos"/>
                <a:sym typeface="Tinos"/>
              </a:defRPr>
            </a:lvl5pPr>
            <a:lvl6pPr lvl="5" algn="r">
              <a:buNone/>
              <a:defRPr sz="1200">
                <a:solidFill>
                  <a:srgbClr val="666666"/>
                </a:solidFill>
                <a:latin typeface="Tinos"/>
                <a:ea typeface="Tinos"/>
                <a:cs typeface="Tinos"/>
                <a:sym typeface="Tinos"/>
              </a:defRPr>
            </a:lvl6pPr>
            <a:lvl7pPr lvl="6" algn="r">
              <a:buNone/>
              <a:defRPr sz="1200">
                <a:solidFill>
                  <a:srgbClr val="666666"/>
                </a:solidFill>
                <a:latin typeface="Tinos"/>
                <a:ea typeface="Tinos"/>
                <a:cs typeface="Tinos"/>
                <a:sym typeface="Tinos"/>
              </a:defRPr>
            </a:lvl7pPr>
            <a:lvl8pPr lvl="7" algn="r">
              <a:buNone/>
              <a:defRPr sz="1200">
                <a:solidFill>
                  <a:srgbClr val="666666"/>
                </a:solidFill>
                <a:latin typeface="Tinos"/>
                <a:ea typeface="Tinos"/>
                <a:cs typeface="Tinos"/>
                <a:sym typeface="Tinos"/>
              </a:defRPr>
            </a:lvl8pPr>
            <a:lvl9pPr lvl="8" algn="r">
              <a:buNone/>
              <a:defRPr sz="1200">
                <a:solidFill>
                  <a:srgbClr val="666666"/>
                </a:solidFill>
                <a:latin typeface="Tinos"/>
                <a:ea typeface="Tinos"/>
                <a:cs typeface="Tinos"/>
                <a:sym typeface="Tino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5" r:id="rId3"/>
    <p:sldLayoutId id="2147483657"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10">
            <a:alphaModFix/>
          </a:blip>
          <a:stretch>
            <a:fillRect/>
          </a:stretch>
        </p:blipFill>
        <p:spPr>
          <a:xfrm>
            <a:off x="0" y="0"/>
            <a:ext cx="9144000" cy="5143500"/>
          </a:xfrm>
          <a:prstGeom prst="rect">
            <a:avLst/>
          </a:prstGeom>
          <a:noFill/>
          <a:ln>
            <a:noFill/>
          </a:ln>
        </p:spPr>
      </p:pic>
      <p:sp>
        <p:nvSpPr>
          <p:cNvPr id="7" name="Google Shape;7;p1"/>
          <p:cNvSpPr txBox="1">
            <a:spLocks noGrp="1"/>
          </p:cNvSpPr>
          <p:nvPr>
            <p:ph type="title"/>
          </p:nvPr>
        </p:nvSpPr>
        <p:spPr>
          <a:xfrm>
            <a:off x="1556175" y="719375"/>
            <a:ext cx="6616800" cy="6999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1556175" y="1378821"/>
            <a:ext cx="6616800" cy="30423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7899350" y="4098426"/>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rgbClr val="666666"/>
                </a:solidFill>
                <a:latin typeface="Tinos"/>
                <a:ea typeface="Tinos"/>
                <a:cs typeface="Tinos"/>
                <a:sym typeface="Tinos"/>
              </a:defRPr>
            </a:lvl1pPr>
            <a:lvl2pPr lvl="1" algn="r">
              <a:buNone/>
              <a:defRPr sz="1200">
                <a:solidFill>
                  <a:srgbClr val="666666"/>
                </a:solidFill>
                <a:latin typeface="Tinos"/>
                <a:ea typeface="Tinos"/>
                <a:cs typeface="Tinos"/>
                <a:sym typeface="Tinos"/>
              </a:defRPr>
            </a:lvl2pPr>
            <a:lvl3pPr lvl="2" algn="r">
              <a:buNone/>
              <a:defRPr sz="1200">
                <a:solidFill>
                  <a:srgbClr val="666666"/>
                </a:solidFill>
                <a:latin typeface="Tinos"/>
                <a:ea typeface="Tinos"/>
                <a:cs typeface="Tinos"/>
                <a:sym typeface="Tinos"/>
              </a:defRPr>
            </a:lvl3pPr>
            <a:lvl4pPr lvl="3" algn="r">
              <a:buNone/>
              <a:defRPr sz="1200">
                <a:solidFill>
                  <a:srgbClr val="666666"/>
                </a:solidFill>
                <a:latin typeface="Tinos"/>
                <a:ea typeface="Tinos"/>
                <a:cs typeface="Tinos"/>
                <a:sym typeface="Tinos"/>
              </a:defRPr>
            </a:lvl4pPr>
            <a:lvl5pPr lvl="4" algn="r">
              <a:buNone/>
              <a:defRPr sz="1200">
                <a:solidFill>
                  <a:srgbClr val="666666"/>
                </a:solidFill>
                <a:latin typeface="Tinos"/>
                <a:ea typeface="Tinos"/>
                <a:cs typeface="Tinos"/>
                <a:sym typeface="Tinos"/>
              </a:defRPr>
            </a:lvl5pPr>
            <a:lvl6pPr lvl="5" algn="r">
              <a:buNone/>
              <a:defRPr sz="1200">
                <a:solidFill>
                  <a:srgbClr val="666666"/>
                </a:solidFill>
                <a:latin typeface="Tinos"/>
                <a:ea typeface="Tinos"/>
                <a:cs typeface="Tinos"/>
                <a:sym typeface="Tinos"/>
              </a:defRPr>
            </a:lvl6pPr>
            <a:lvl7pPr lvl="6" algn="r">
              <a:buNone/>
              <a:defRPr sz="1200">
                <a:solidFill>
                  <a:srgbClr val="666666"/>
                </a:solidFill>
                <a:latin typeface="Tinos"/>
                <a:ea typeface="Tinos"/>
                <a:cs typeface="Tinos"/>
                <a:sym typeface="Tinos"/>
              </a:defRPr>
            </a:lvl7pPr>
            <a:lvl8pPr lvl="7" algn="r">
              <a:buNone/>
              <a:defRPr sz="1200">
                <a:solidFill>
                  <a:srgbClr val="666666"/>
                </a:solidFill>
                <a:latin typeface="Tinos"/>
                <a:ea typeface="Tinos"/>
                <a:cs typeface="Tinos"/>
                <a:sym typeface="Tinos"/>
              </a:defRPr>
            </a:lvl8pPr>
            <a:lvl9pPr lvl="8" algn="r">
              <a:buNone/>
              <a:defRPr sz="12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12242477"/>
      </p:ext>
    </p:extLst>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2DB2FE-E9BB-4592-ABF0-6D9A4DBDF47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5362B9-A212-4636-930F-8E280C6B7D2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F926F1-7C5D-4AEB-93C4-B41ACAC332B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28593A9-40E4-4715-BB88-DD783705E2B1}" type="datetimeFigureOut">
              <a:rPr lang="en-US" smtClean="0"/>
              <a:t>12/8/2023</a:t>
            </a:fld>
            <a:endParaRPr lang="en-US"/>
          </a:p>
        </p:txBody>
      </p:sp>
      <p:sp>
        <p:nvSpPr>
          <p:cNvPr id="5" name="Footer Placeholder 4">
            <a:extLst>
              <a:ext uri="{FF2B5EF4-FFF2-40B4-BE49-F238E27FC236}">
                <a16:creationId xmlns:a16="http://schemas.microsoft.com/office/drawing/2014/main" id="{8A0687F8-9398-47E0-92F0-116456CA5571}"/>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FC9736-C06A-4629-9229-24589F512884}"/>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1D6A31A-DEAA-4B37-8FF5-84366831316E}" type="slidenum">
              <a:rPr lang="en-US" smtClean="0"/>
              <a:t>‹#›</a:t>
            </a:fld>
            <a:endParaRPr lang="en-US"/>
          </a:p>
        </p:txBody>
      </p:sp>
    </p:spTree>
    <p:extLst>
      <p:ext uri="{BB962C8B-B14F-4D97-AF65-F5344CB8AC3E}">
        <p14:creationId xmlns:p14="http://schemas.microsoft.com/office/powerpoint/2010/main" val="170744021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95585145"/>
      </p:ext>
    </p:extLst>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70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3C7057A-3CB6-4482-95B3-991E6705BD35}" type="datetimeFigureOut">
              <a:rPr lang="en-US" smtClean="0"/>
              <a:t>12/8/2023</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9160866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29292223"/>
      </p:ext>
    </p:extLst>
  </p:cSld>
  <p:clrMap bg1="lt1" tx1="dk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3.xml"/><Relationship Id="rId5" Type="http://schemas.openxmlformats.org/officeDocument/2006/relationships/image" Target="../media/image34.gif"/><Relationship Id="rId4" Type="http://schemas.openxmlformats.org/officeDocument/2006/relationships/image" Target="../media/image33.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5.xml"/><Relationship Id="rId18" Type="http://schemas.openxmlformats.org/officeDocument/2006/relationships/image" Target="../media/image16.gif"/><Relationship Id="rId3" Type="http://schemas.openxmlformats.org/officeDocument/2006/relationships/image" Target="../media/image5.png"/><Relationship Id="rId21" Type="http://schemas.openxmlformats.org/officeDocument/2006/relationships/slide" Target="slide7.xml"/><Relationship Id="rId7" Type="http://schemas.openxmlformats.org/officeDocument/2006/relationships/image" Target="../media/image9.png"/><Relationship Id="rId12" Type="http://schemas.openxmlformats.org/officeDocument/2006/relationships/image" Target="../media/image12.png"/><Relationship Id="rId17" Type="http://schemas.openxmlformats.org/officeDocument/2006/relationships/image" Target="../media/image15.gif"/><Relationship Id="rId2" Type="http://schemas.openxmlformats.org/officeDocument/2006/relationships/audio" Target="../media/audio1.wav"/><Relationship Id="rId16" Type="http://schemas.openxmlformats.org/officeDocument/2006/relationships/image" Target="../media/image14.png"/><Relationship Id="rId20" Type="http://schemas.openxmlformats.org/officeDocument/2006/relationships/image" Target="../media/image18.gif"/><Relationship Id="rId1" Type="http://schemas.openxmlformats.org/officeDocument/2006/relationships/slideLayout" Target="../slideLayouts/slideLayout30.xml"/><Relationship Id="rId6" Type="http://schemas.openxmlformats.org/officeDocument/2006/relationships/image" Target="../media/image8.png"/><Relationship Id="rId11" Type="http://schemas.openxmlformats.org/officeDocument/2006/relationships/slide" Target="slide4.xml"/><Relationship Id="rId5" Type="http://schemas.openxmlformats.org/officeDocument/2006/relationships/image" Target="../media/image7.png"/><Relationship Id="rId15" Type="http://schemas.openxmlformats.org/officeDocument/2006/relationships/slide" Target="slide6.xml"/><Relationship Id="rId10" Type="http://schemas.openxmlformats.org/officeDocument/2006/relationships/image" Target="../media/image11.png"/><Relationship Id="rId19" Type="http://schemas.openxmlformats.org/officeDocument/2006/relationships/image" Target="../media/image17.gif"/><Relationship Id="rId4" Type="http://schemas.openxmlformats.org/officeDocument/2006/relationships/image" Target="../media/image6.png"/><Relationship Id="rId9" Type="http://schemas.openxmlformats.org/officeDocument/2006/relationships/slide" Target="slide3.xml"/><Relationship Id="rId14" Type="http://schemas.openxmlformats.org/officeDocument/2006/relationships/image" Target="../media/image13.png"/><Relationship Id="rId22" Type="http://schemas.openxmlformats.org/officeDocument/2006/relationships/image" Target="../media/image19.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pn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png"/><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34.gif"/><Relationship Id="rId4" Type="http://schemas.openxmlformats.org/officeDocument/2006/relationships/image" Target="../media/image33.gif"/></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slideLayout" Target="../slideLayouts/slideLayout12.xml"/><Relationship Id="rId7" Type="http://schemas.openxmlformats.org/officeDocument/2006/relationships/image" Target="../media/image57.png"/><Relationship Id="rId12" Type="http://schemas.openxmlformats.org/officeDocument/2006/relationships/image" Target="../media/image6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notesSlide" Target="../notesSlides/notesSlide8.xml"/><Relationship Id="rId9" Type="http://schemas.openxmlformats.org/officeDocument/2006/relationships/image" Target="../media/image61.png"/></Relationships>
</file>

<file path=ppt/slides/_rels/slide31.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0.png"/><Relationship Id="rId18" Type="http://schemas.openxmlformats.org/officeDocument/2006/relationships/image" Target="../media/image74.emf"/><Relationship Id="rId3" Type="http://schemas.microsoft.com/office/2007/relationships/media" Target="../media/media3.mp3"/><Relationship Id="rId21" Type="http://schemas.openxmlformats.org/officeDocument/2006/relationships/image" Target="../media/image63.png"/><Relationship Id="rId7" Type="http://schemas.openxmlformats.org/officeDocument/2006/relationships/audio" Target="../media/audio2.wav"/><Relationship Id="rId12" Type="http://schemas.openxmlformats.org/officeDocument/2006/relationships/image" Target="../media/image69.png"/><Relationship Id="rId17" Type="http://schemas.openxmlformats.org/officeDocument/2006/relationships/image" Target="../media/image73.png"/><Relationship Id="rId2" Type="http://schemas.openxmlformats.org/officeDocument/2006/relationships/audio" Target="../media/media2.wav"/><Relationship Id="rId16" Type="http://schemas.openxmlformats.org/officeDocument/2006/relationships/image" Target="../media/image72.png"/><Relationship Id="rId20" Type="http://schemas.openxmlformats.org/officeDocument/2006/relationships/image" Target="../media/image75.png"/><Relationship Id="rId1" Type="http://schemas.microsoft.com/office/2007/relationships/media" Target="../media/media2.wav"/><Relationship Id="rId6" Type="http://schemas.openxmlformats.org/officeDocument/2006/relationships/notesSlide" Target="../notesSlides/notesSlide9.xml"/><Relationship Id="rId11" Type="http://schemas.openxmlformats.org/officeDocument/2006/relationships/image" Target="../media/image68.png"/><Relationship Id="rId5" Type="http://schemas.openxmlformats.org/officeDocument/2006/relationships/slideLayout" Target="../slideLayouts/slideLayout13.xml"/><Relationship Id="rId15" Type="http://schemas.openxmlformats.org/officeDocument/2006/relationships/image" Target="../media/image59.png"/><Relationship Id="rId10" Type="http://schemas.openxmlformats.org/officeDocument/2006/relationships/image" Target="../media/image58.png"/><Relationship Id="rId19"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image" Target="../media/image67.png"/><Relationship Id="rId1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6.png"/><Relationship Id="rId18" Type="http://schemas.openxmlformats.org/officeDocument/2006/relationships/image" Target="../media/image73.png"/><Relationship Id="rId3" Type="http://schemas.microsoft.com/office/2007/relationships/media" Target="../media/media3.mp3"/><Relationship Id="rId7" Type="http://schemas.openxmlformats.org/officeDocument/2006/relationships/audio" Target="../media/audio2.wav"/><Relationship Id="rId12" Type="http://schemas.openxmlformats.org/officeDocument/2006/relationships/image" Target="../media/image69.png"/><Relationship Id="rId17" Type="http://schemas.openxmlformats.org/officeDocument/2006/relationships/image" Target="../media/image61.png"/><Relationship Id="rId2" Type="http://schemas.openxmlformats.org/officeDocument/2006/relationships/audio" Target="../media/media2.wav"/><Relationship Id="rId16" Type="http://schemas.openxmlformats.org/officeDocument/2006/relationships/image" Target="../media/image74.emf"/><Relationship Id="rId20" Type="http://schemas.openxmlformats.org/officeDocument/2006/relationships/image" Target="../media/image63.png"/><Relationship Id="rId1" Type="http://schemas.microsoft.com/office/2007/relationships/media" Target="../media/media2.wav"/><Relationship Id="rId6" Type="http://schemas.openxmlformats.org/officeDocument/2006/relationships/notesSlide" Target="../notesSlides/notesSlide10.xml"/><Relationship Id="rId11" Type="http://schemas.openxmlformats.org/officeDocument/2006/relationships/image" Target="../media/image68.png"/><Relationship Id="rId5" Type="http://schemas.openxmlformats.org/officeDocument/2006/relationships/slideLayout" Target="../slideLayouts/slideLayout13.xml"/><Relationship Id="rId15" Type="http://schemas.openxmlformats.org/officeDocument/2006/relationships/image" Target="../media/image72.png"/><Relationship Id="rId10" Type="http://schemas.openxmlformats.org/officeDocument/2006/relationships/image" Target="../media/image58.png"/><Relationship Id="rId19" Type="http://schemas.openxmlformats.org/officeDocument/2006/relationships/image" Target="../media/image75.png"/><Relationship Id="rId4" Type="http://schemas.openxmlformats.org/officeDocument/2006/relationships/audio" Target="../media/media3.mp3"/><Relationship Id="rId9" Type="http://schemas.openxmlformats.org/officeDocument/2006/relationships/image" Target="../media/image67.png"/><Relationship Id="rId1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8.png"/><Relationship Id="rId18" Type="http://schemas.openxmlformats.org/officeDocument/2006/relationships/image" Target="../media/image75.png"/><Relationship Id="rId3" Type="http://schemas.microsoft.com/office/2007/relationships/media" Target="../media/media3.mp3"/><Relationship Id="rId7" Type="http://schemas.openxmlformats.org/officeDocument/2006/relationships/image" Target="../media/image66.png"/><Relationship Id="rId12" Type="http://schemas.openxmlformats.org/officeDocument/2006/relationships/image" Target="../media/image70.png"/><Relationship Id="rId17" Type="http://schemas.openxmlformats.org/officeDocument/2006/relationships/image" Target="../media/image73.png"/><Relationship Id="rId2" Type="http://schemas.openxmlformats.org/officeDocument/2006/relationships/audio" Target="../media/media2.wav"/><Relationship Id="rId16" Type="http://schemas.openxmlformats.org/officeDocument/2006/relationships/image" Target="../media/image61.png"/><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76.png"/><Relationship Id="rId5" Type="http://schemas.openxmlformats.org/officeDocument/2006/relationships/slideLayout" Target="../slideLayouts/slideLayout13.xml"/><Relationship Id="rId15" Type="http://schemas.openxmlformats.org/officeDocument/2006/relationships/image" Target="../media/image74.emf"/><Relationship Id="rId10" Type="http://schemas.openxmlformats.org/officeDocument/2006/relationships/image" Target="../media/image68.png"/><Relationship Id="rId19" Type="http://schemas.openxmlformats.org/officeDocument/2006/relationships/image" Target="../media/image63.png"/><Relationship Id="rId4" Type="http://schemas.openxmlformats.org/officeDocument/2006/relationships/audio" Target="../media/media3.mp3"/><Relationship Id="rId9" Type="http://schemas.openxmlformats.org/officeDocument/2006/relationships/image" Target="../media/image58.png"/><Relationship Id="rId14"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3.png"/><Relationship Id="rId18" Type="http://schemas.openxmlformats.org/officeDocument/2006/relationships/image" Target="../media/image75.png"/><Relationship Id="rId3" Type="http://schemas.microsoft.com/office/2007/relationships/media" Target="../media/media3.mp3"/><Relationship Id="rId7" Type="http://schemas.openxmlformats.org/officeDocument/2006/relationships/image" Target="../media/image66.png"/><Relationship Id="rId12" Type="http://schemas.openxmlformats.org/officeDocument/2006/relationships/image" Target="../media/image76.png"/><Relationship Id="rId17" Type="http://schemas.openxmlformats.org/officeDocument/2006/relationships/image" Target="../media/image61.png"/><Relationship Id="rId2" Type="http://schemas.openxmlformats.org/officeDocument/2006/relationships/audio" Target="../media/media2.wav"/><Relationship Id="rId16" Type="http://schemas.openxmlformats.org/officeDocument/2006/relationships/image" Target="../media/image74.emf"/><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69.png"/><Relationship Id="rId5" Type="http://schemas.openxmlformats.org/officeDocument/2006/relationships/slideLayout" Target="../slideLayouts/slideLayout13.xml"/><Relationship Id="rId15" Type="http://schemas.openxmlformats.org/officeDocument/2006/relationships/image" Target="../media/image72.png"/><Relationship Id="rId10" Type="http://schemas.openxmlformats.org/officeDocument/2006/relationships/image" Target="../media/image77.png"/><Relationship Id="rId19" Type="http://schemas.openxmlformats.org/officeDocument/2006/relationships/image" Target="../media/image63.png"/><Relationship Id="rId4" Type="http://schemas.openxmlformats.org/officeDocument/2006/relationships/audio" Target="../media/media3.mp3"/><Relationship Id="rId9" Type="http://schemas.openxmlformats.org/officeDocument/2006/relationships/image" Target="../media/image58.png"/><Relationship Id="rId14" Type="http://schemas.openxmlformats.org/officeDocument/2006/relationships/image" Target="../media/image79.png"/></Relationships>
</file>

<file path=ppt/slides/_rels/slide3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23.xml"/><Relationship Id="rId5" Type="http://schemas.openxmlformats.org/officeDocument/2006/relationships/image" Target="../media/image83.png"/><Relationship Id="rId4" Type="http://schemas.openxmlformats.org/officeDocument/2006/relationships/image" Target="../media/image82.gif"/></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gif"/><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audio" Target="../media/audio4.wav"/><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gif"/><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10" name="Title 9">
            <a:extLst>
              <a:ext uri="{FF2B5EF4-FFF2-40B4-BE49-F238E27FC236}">
                <a16:creationId xmlns:a16="http://schemas.microsoft.com/office/drawing/2014/main" id="{8CDD2C44-DBB0-3841-9425-4B68CEC00A7A}"/>
              </a:ext>
            </a:extLst>
          </p:cNvPr>
          <p:cNvSpPr>
            <a:spLocks noGrp="1"/>
          </p:cNvSpPr>
          <p:nvPr>
            <p:ph type="title"/>
          </p:nvPr>
        </p:nvSpPr>
        <p:spPr>
          <a:xfrm>
            <a:off x="1371600" y="817437"/>
            <a:ext cx="4648199" cy="3508623"/>
          </a:xfrm>
          <a:prstGeom prst="rect">
            <a:avLst/>
          </a:prstGeom>
        </p:spPr>
        <p:txBody>
          <a:bodyPr wrap="square">
            <a:spAutoFit/>
          </a:bodyPr>
          <a:lstStyle/>
          <a:p>
            <a:pPr algn="ctr" defTabSz="685800">
              <a:buClrTx/>
            </a:pPr>
            <a:r>
              <a:rPr lang="en-US" sz="8000" b="1" dirty="0">
                <a:solidFill>
                  <a:srgbClr val="A01127"/>
                </a:solidFill>
                <a:latin typeface="PT Serif"/>
                <a:sym typeface="PT Serif"/>
              </a:rPr>
              <a:t>A. </a:t>
            </a:r>
            <a:br>
              <a:rPr lang="en-US" sz="8000" b="1" dirty="0">
                <a:solidFill>
                  <a:srgbClr val="A01127"/>
                </a:solidFill>
                <a:latin typeface="PT Serif"/>
                <a:sym typeface="PT Serif"/>
              </a:rPr>
            </a:br>
            <a:r>
              <a:rPr lang="en-US" sz="8000" b="1" dirty="0" err="1">
                <a:solidFill>
                  <a:srgbClr val="A01127"/>
                </a:solidFill>
                <a:latin typeface="PT Serif"/>
                <a:sym typeface="PT Serif"/>
              </a:rPr>
              <a:t>Khởi</a:t>
            </a:r>
            <a:r>
              <a:rPr lang="en-US" sz="8000" b="1" dirty="0">
                <a:solidFill>
                  <a:srgbClr val="A01127"/>
                </a:solidFill>
                <a:latin typeface="PT Serif"/>
                <a:sym typeface="PT Serif"/>
              </a:rPr>
              <a:t> </a:t>
            </a:r>
            <a:r>
              <a:rPr lang="en-US" sz="8000" b="1" dirty="0" err="1">
                <a:solidFill>
                  <a:srgbClr val="A01127"/>
                </a:solidFill>
                <a:latin typeface="PT Serif"/>
                <a:sym typeface="PT Serif"/>
              </a:rPr>
              <a:t>Động</a:t>
            </a:r>
            <a:endParaRPr lang="en-VN" sz="8800" b="1" kern="1200" dirty="0">
              <a:ln w="0"/>
              <a:solidFill>
                <a:srgbClr val="FF0000"/>
              </a:solidFill>
              <a:effectLst>
                <a:reflection blurRad="6350" stA="53000" endA="300" endPos="35500" dir="5400000" sy="-90000" algn="bl" rotWithShape="0"/>
              </a:effectLst>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48D9C63C-97FA-6543-BDB6-C2700DD30754}"/>
              </a:ext>
            </a:extLst>
          </p:cNvPr>
          <p:cNvPicPr>
            <a:picLocks noChangeAspect="1"/>
          </p:cNvPicPr>
          <p:nvPr/>
        </p:nvPicPr>
        <p:blipFill>
          <a:blip r:embed="rId3"/>
          <a:stretch>
            <a:fillRect/>
          </a:stretch>
        </p:blipFill>
        <p:spPr>
          <a:xfrm>
            <a:off x="5740399" y="0"/>
            <a:ext cx="2794000" cy="4819649"/>
          </a:xfrm>
          <a:prstGeom prst="rect">
            <a:avLst/>
          </a:prstGeom>
        </p:spPr>
      </p:pic>
      <p:pic>
        <p:nvPicPr>
          <p:cNvPr id="5" name="Picture 4">
            <a:extLst>
              <a:ext uri="{FF2B5EF4-FFF2-40B4-BE49-F238E27FC236}">
                <a16:creationId xmlns:a16="http://schemas.microsoft.com/office/drawing/2014/main" id="{20E0A4A9-01D8-884E-BC37-5F3176FBC5F2}"/>
              </a:ext>
            </a:extLst>
          </p:cNvPr>
          <p:cNvPicPr>
            <a:picLocks noChangeAspect="1"/>
          </p:cNvPicPr>
          <p:nvPr/>
        </p:nvPicPr>
        <p:blipFill>
          <a:blip r:embed="rId4"/>
          <a:stretch>
            <a:fillRect/>
          </a:stretch>
        </p:blipFill>
        <p:spPr>
          <a:xfrm>
            <a:off x="457200" y="209550"/>
            <a:ext cx="1447800" cy="1447800"/>
          </a:xfrm>
          <a:prstGeom prst="rect">
            <a:avLst/>
          </a:prstGeom>
        </p:spPr>
      </p:pic>
    </p:spTree>
    <p:extLst>
      <p:ext uri="{BB962C8B-B14F-4D97-AF65-F5344CB8AC3E}">
        <p14:creationId xmlns:p14="http://schemas.microsoft.com/office/powerpoint/2010/main" val="53375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5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14:bounceEnd="50000">
                                          <p:cBhvr additive="base">
                                            <p:cTn id="23"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1" fill="hold" grpId="1" nodeType="withEffect">
                                      <p:stCondLst>
                                        <p:cond delay="0"/>
                                      </p:stCondLst>
                                      <p:iterate type="lt">
                                        <p:tmPct val="10000"/>
                                      </p:iterate>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315593" y="2487738"/>
            <a:ext cx="3861244" cy="1294463"/>
          </a:xfrm>
          <a:prstGeom prst="rect">
            <a:avLst/>
          </a:prstGeom>
        </p:spPr>
        <p:txBody>
          <a:bodyPr spcFirstLastPara="1" wrap="square" lIns="91425" tIns="91425" rIns="91425" bIns="91425" anchor="ctr" anchorCtr="0">
            <a:noAutofit/>
          </a:bodyPr>
          <a:lstStyle/>
          <a:p>
            <a:pPr lvl="0" algn="ctr"/>
            <a:r>
              <a:rPr lang="en-US" dirty="0">
                <a:latin typeface="Times New Roman" panose="02020603050405020304" pitchFamily="18" charset="0"/>
                <a:cs typeface="Times New Roman" panose="02020603050405020304" pitchFamily="18" charset="0"/>
              </a:rPr>
              <a:t>HÌNH THÀNH KIẾN THỨC</a:t>
            </a:r>
            <a:endParaRPr dirty="0">
              <a:latin typeface="Times New Roman" panose="02020603050405020304" pitchFamily="18" charset="0"/>
              <a:cs typeface="Times New Roman" panose="02020603050405020304" pitchFamily="18" charset="0"/>
            </a:endParaRPr>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B.</a:t>
            </a:r>
            <a:endParaRPr dirty="0"/>
          </a:p>
        </p:txBody>
      </p:sp>
      <p:cxnSp>
        <p:nvCxnSpPr>
          <p:cNvPr id="5691" name="Google Shape;5691;p54"/>
          <p:cNvCxnSpPr/>
          <p:nvPr/>
        </p:nvCxnSpPr>
        <p:spPr>
          <a:xfrm>
            <a:off x="708519" y="2376013"/>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721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9A886F-F55E-AF45-B142-5A4836F26C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3" name="Google Shape;72;p14">
            <a:extLst>
              <a:ext uri="{FF2B5EF4-FFF2-40B4-BE49-F238E27FC236}">
                <a16:creationId xmlns:a16="http://schemas.microsoft.com/office/drawing/2014/main" id="{C8BAD08B-E0B2-E041-9D8B-99739F32ACC4}"/>
              </a:ext>
            </a:extLst>
          </p:cNvPr>
          <p:cNvSpPr txBox="1">
            <a:spLocks/>
          </p:cNvSpPr>
          <p:nvPr/>
        </p:nvSpPr>
        <p:spPr>
          <a:xfrm>
            <a:off x="349955" y="266214"/>
            <a:ext cx="8444089" cy="1277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FF0000"/>
                </a:solidFill>
                <a:latin typeface="Times New Roman" panose="02020603050405020304" pitchFamily="18" charset="0"/>
                <a:cs typeface="Times New Roman" panose="02020603050405020304" pitchFamily="18" charset="0"/>
              </a:rPr>
              <a:t>1. Chính sách cai trị của các triều đại phong kiến phương Bắc.</a:t>
            </a:r>
          </a:p>
        </p:txBody>
      </p:sp>
      <p:sp>
        <p:nvSpPr>
          <p:cNvPr id="4" name="Google Shape;72;p14">
            <a:extLst>
              <a:ext uri="{FF2B5EF4-FFF2-40B4-BE49-F238E27FC236}">
                <a16:creationId xmlns:a16="http://schemas.microsoft.com/office/drawing/2014/main" id="{5C18A0A3-EDB6-FB4A-BCF1-8EF8C5B3336B}"/>
              </a:ext>
            </a:extLst>
          </p:cNvPr>
          <p:cNvSpPr txBox="1">
            <a:spLocks/>
          </p:cNvSpPr>
          <p:nvPr/>
        </p:nvSpPr>
        <p:spPr>
          <a:xfrm>
            <a:off x="144491" y="1543948"/>
            <a:ext cx="4259587"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0070C0"/>
                </a:solidFill>
                <a:latin typeface="Times New Roman" panose="02020603050405020304" pitchFamily="18" charset="0"/>
                <a:cs typeface="Times New Roman" panose="02020603050405020304" pitchFamily="18" charset="0"/>
              </a:rPr>
              <a:t>a. Về bộ máy cai trị</a:t>
            </a:r>
          </a:p>
        </p:txBody>
      </p:sp>
      <p:grpSp>
        <p:nvGrpSpPr>
          <p:cNvPr id="7" name="Group 6">
            <a:extLst>
              <a:ext uri="{FF2B5EF4-FFF2-40B4-BE49-F238E27FC236}">
                <a16:creationId xmlns:a16="http://schemas.microsoft.com/office/drawing/2014/main" id="{BA7D5FA3-6B1D-4F4F-860A-6A9FFBABE622}"/>
              </a:ext>
            </a:extLst>
          </p:cNvPr>
          <p:cNvGrpSpPr/>
          <p:nvPr/>
        </p:nvGrpSpPr>
        <p:grpSpPr>
          <a:xfrm>
            <a:off x="600121" y="2421204"/>
            <a:ext cx="7847929" cy="1677222"/>
            <a:chOff x="1773621" y="2571750"/>
            <a:chExt cx="6674429" cy="1677222"/>
          </a:xfrm>
        </p:grpSpPr>
        <p:sp>
          <p:nvSpPr>
            <p:cNvPr id="6" name="Rounded Rectangle 5">
              <a:extLst>
                <a:ext uri="{FF2B5EF4-FFF2-40B4-BE49-F238E27FC236}">
                  <a16:creationId xmlns:a16="http://schemas.microsoft.com/office/drawing/2014/main" id="{D58B6D1B-B753-C54C-8695-088FF7F96D51}"/>
                </a:ext>
              </a:extLst>
            </p:cNvPr>
            <p:cNvSpPr/>
            <p:nvPr/>
          </p:nvSpPr>
          <p:spPr>
            <a:xfrm>
              <a:off x="1773621" y="2571750"/>
              <a:ext cx="6674429" cy="16772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1CA2D48-ABA2-D449-BADE-686BAED2621B}"/>
                </a:ext>
              </a:extLst>
            </p:cNvPr>
            <p:cNvSpPr/>
            <p:nvPr/>
          </p:nvSpPr>
          <p:spPr>
            <a:xfrm>
              <a:off x="1843845" y="2720043"/>
              <a:ext cx="6329855" cy="1384995"/>
            </a:xfrm>
            <a:prstGeom prst="rect">
              <a:avLst/>
            </a:prstGeom>
          </p:spPr>
          <p:txBody>
            <a:bodyPr wrap="square">
              <a:spAutoFit/>
            </a:bodyPr>
            <a:lstStyle/>
            <a:p>
              <a:pPr algn="just"/>
              <a:r>
                <a:rPr lang="vi-VN"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Sơ đồ hình 1 và lược đố hình 2 trong SGK em h</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ãy</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áp</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đặt</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bộ</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máy</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cai</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trị</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phong</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kiến</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Bắc</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ở</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ta</a:t>
              </a:r>
              <a:r>
                <a:rPr lang="en-VN" sz="2800" b="1" i="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n-VN" sz="2800" b="1"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3591560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8FDD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A13CEF-9620-3943-A57B-7EEC0FDA0D36}"/>
              </a:ext>
            </a:extLst>
          </p:cNvPr>
          <p:cNvPicPr>
            <a:picLocks noChangeAspect="1"/>
          </p:cNvPicPr>
          <p:nvPr/>
        </p:nvPicPr>
        <p:blipFill rotWithShape="1">
          <a:blip r:embed="rId2"/>
          <a:srcRect t="18794"/>
          <a:stretch/>
        </p:blipFill>
        <p:spPr>
          <a:xfrm>
            <a:off x="100584" y="66568"/>
            <a:ext cx="4678326" cy="4189343"/>
          </a:xfrm>
          <a:prstGeom prst="rect">
            <a:avLst/>
          </a:prstGeom>
        </p:spPr>
      </p:pic>
      <p:sp>
        <p:nvSpPr>
          <p:cNvPr id="3" name="TextBox 2">
            <a:extLst>
              <a:ext uri="{FF2B5EF4-FFF2-40B4-BE49-F238E27FC236}">
                <a16:creationId xmlns:a16="http://schemas.microsoft.com/office/drawing/2014/main" id="{34F168E3-5370-4340-B13D-54DBEBB1B779}"/>
              </a:ext>
            </a:extLst>
          </p:cNvPr>
          <p:cNvSpPr txBox="1"/>
          <p:nvPr/>
        </p:nvSpPr>
        <p:spPr>
          <a:xfrm>
            <a:off x="-158402" y="4190033"/>
            <a:ext cx="4989389" cy="1015663"/>
          </a:xfrm>
          <a:prstGeom prst="rect">
            <a:avLst/>
          </a:prstGeom>
          <a:noFill/>
        </p:spPr>
        <p:txBody>
          <a:bodyPr wrap="square" rtlCol="0">
            <a:spAutoFit/>
          </a:bodyPr>
          <a:lstStyle/>
          <a:p>
            <a:pPr algn="ctr"/>
            <a:r>
              <a:rPr lang="en-VN" sz="2000" b="1" dirty="0">
                <a:latin typeface="Times New Roman" panose="02020603050405020304" pitchFamily="18" charset="0"/>
                <a:cs typeface="Times New Roman" panose="02020603050405020304" pitchFamily="18" charset="0"/>
              </a:rPr>
              <a:t>Hình 1: Sơ đồ tổ chức chính quyền đô hộ của nhà Hán ở nước ta sau cuộc khởi nghĩa Hai Bà Trưng</a:t>
            </a:r>
          </a:p>
        </p:txBody>
      </p:sp>
      <p:pic>
        <p:nvPicPr>
          <p:cNvPr id="5" name="Picture 4">
            <a:extLst>
              <a:ext uri="{FF2B5EF4-FFF2-40B4-BE49-F238E27FC236}">
                <a16:creationId xmlns:a16="http://schemas.microsoft.com/office/drawing/2014/main" id="{6EE59461-95F7-3F41-BCD3-E97811460DDF}"/>
              </a:ext>
            </a:extLst>
          </p:cNvPr>
          <p:cNvPicPr>
            <a:picLocks noChangeAspect="1"/>
          </p:cNvPicPr>
          <p:nvPr/>
        </p:nvPicPr>
        <p:blipFill rotWithShape="1">
          <a:blip r:embed="rId3"/>
          <a:srcRect l="1795" t="1422" r="1780" b="4711"/>
          <a:stretch/>
        </p:blipFill>
        <p:spPr>
          <a:xfrm>
            <a:off x="4572000" y="0"/>
            <a:ext cx="4572000" cy="4424325"/>
          </a:xfrm>
          <a:prstGeom prst="rect">
            <a:avLst/>
          </a:prstGeom>
        </p:spPr>
      </p:pic>
      <p:sp>
        <p:nvSpPr>
          <p:cNvPr id="6" name="TextBox 5">
            <a:extLst>
              <a:ext uri="{FF2B5EF4-FFF2-40B4-BE49-F238E27FC236}">
                <a16:creationId xmlns:a16="http://schemas.microsoft.com/office/drawing/2014/main" id="{BC72D40A-8D0D-FB4F-9100-DF9406B56C79}"/>
              </a:ext>
            </a:extLst>
          </p:cNvPr>
          <p:cNvSpPr txBox="1"/>
          <p:nvPr/>
        </p:nvSpPr>
        <p:spPr>
          <a:xfrm>
            <a:off x="4572000" y="4424325"/>
            <a:ext cx="4572000" cy="707886"/>
          </a:xfrm>
          <a:prstGeom prst="rect">
            <a:avLst/>
          </a:prstGeom>
          <a:noFill/>
        </p:spPr>
        <p:txBody>
          <a:bodyPr wrap="square" rtlCol="0">
            <a:spAutoFit/>
          </a:bodyPr>
          <a:lstStyle/>
          <a:p>
            <a:pPr algn="ctr"/>
            <a:r>
              <a:rPr lang="en-VN" sz="2000" b="1" dirty="0">
                <a:latin typeface="Times New Roman" panose="02020603050405020304" pitchFamily="18" charset="0"/>
                <a:cs typeface="Times New Roman" panose="02020603050405020304" pitchFamily="18" charset="0"/>
              </a:rPr>
              <a:t>Hình 2: Lược đồ hành chính nước ta dưới thời Đường</a:t>
            </a:r>
          </a:p>
        </p:txBody>
      </p:sp>
      <p:grpSp>
        <p:nvGrpSpPr>
          <p:cNvPr id="7" name="Group 6">
            <a:extLst>
              <a:ext uri="{FF2B5EF4-FFF2-40B4-BE49-F238E27FC236}">
                <a16:creationId xmlns:a16="http://schemas.microsoft.com/office/drawing/2014/main" id="{9E0C53EC-168B-9F45-BB89-9BAC74E2FA70}"/>
              </a:ext>
            </a:extLst>
          </p:cNvPr>
          <p:cNvGrpSpPr/>
          <p:nvPr/>
        </p:nvGrpSpPr>
        <p:grpSpPr>
          <a:xfrm>
            <a:off x="648035" y="534881"/>
            <a:ext cx="7847929" cy="2505182"/>
            <a:chOff x="1773621" y="2571750"/>
            <a:chExt cx="6674429" cy="2505182"/>
          </a:xfrm>
        </p:grpSpPr>
        <p:sp>
          <p:nvSpPr>
            <p:cNvPr id="8" name="Rounded Rectangle 7">
              <a:extLst>
                <a:ext uri="{FF2B5EF4-FFF2-40B4-BE49-F238E27FC236}">
                  <a16:creationId xmlns:a16="http://schemas.microsoft.com/office/drawing/2014/main" id="{965D30EE-4740-914B-BCEC-9DE799B8A3B7}"/>
                </a:ext>
              </a:extLst>
            </p:cNvPr>
            <p:cNvSpPr/>
            <p:nvPr/>
          </p:nvSpPr>
          <p:spPr>
            <a:xfrm>
              <a:off x="1773621" y="2571750"/>
              <a:ext cx="6674429" cy="25051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B40FA73-F04D-444B-A5A4-7CFC064E9DC4}"/>
                </a:ext>
              </a:extLst>
            </p:cNvPr>
            <p:cNvSpPr/>
            <p:nvPr/>
          </p:nvSpPr>
          <p:spPr>
            <a:xfrm>
              <a:off x="1843845" y="2720043"/>
              <a:ext cx="6329855" cy="2246769"/>
            </a:xfrm>
            <a:prstGeom prst="rect">
              <a:avLst/>
            </a:prstGeom>
          </p:spPr>
          <p:txBody>
            <a:bodyPr wrap="square">
              <a:spAutoFit/>
            </a:bodyPr>
            <a:lstStyle/>
            <a:p>
              <a:pPr algn="just"/>
              <a:r>
                <a:rPr lang="vi-VN"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Sáp nhập nước ta vào lãnh thổ Trung Quốc, chia thành các đơn vị hành chính như châu - quận, dưới châu - quận là huyện. Từ sau khởi nghĩa Hai Bà Trưng, chính quyến từ cấp huyện trở lên đều do người Hán nắm giữ.</a:t>
              </a:r>
            </a:p>
          </p:txBody>
        </p:sp>
      </p:grpSp>
    </p:spTree>
    <p:extLst>
      <p:ext uri="{BB962C8B-B14F-4D97-AF65-F5344CB8AC3E}">
        <p14:creationId xmlns:p14="http://schemas.microsoft.com/office/powerpoint/2010/main" val="1648819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1250"/>
                                        <p:tgtEl>
                                          <p:spTgt spid="5"/>
                                        </p:tgtEl>
                                      </p:cBhvr>
                                    </p:animEffect>
                                  </p:childTnLst>
                                </p:cTn>
                              </p:par>
                              <p:par>
                                <p:cTn id="8" presetID="21" presetClass="entr" presetSubtype="3"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3)">
                                      <p:cBhvr>
                                        <p:cTn id="10" dur="1250"/>
                                        <p:tgtEl>
                                          <p:spTgt spid="2"/>
                                        </p:tgtEl>
                                      </p:cBhvr>
                                    </p:animEffect>
                                  </p:childTnLst>
                                </p:cTn>
                              </p:par>
                              <p:par>
                                <p:cTn id="11" presetID="21" presetClass="entr" presetSubtype="3"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3)">
                                      <p:cBhvr>
                                        <p:cTn id="13" dur="1250"/>
                                        <p:tgtEl>
                                          <p:spTgt spid="3"/>
                                        </p:tgtEl>
                                      </p:cBhvr>
                                    </p:animEffect>
                                  </p:childTnLst>
                                </p:cTn>
                              </p:par>
                              <p:par>
                                <p:cTn id="14" presetID="21" presetClass="entr" presetSubtype="3"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3)">
                                      <p:cBhvr>
                                        <p:cTn id="16" dur="12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DD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C79EA-195F-E047-A6FF-13AB7A07BC00}"/>
              </a:ext>
            </a:extLst>
          </p:cNvPr>
          <p:cNvPicPr>
            <a:picLocks noChangeAspect="1"/>
          </p:cNvPicPr>
          <p:nvPr/>
        </p:nvPicPr>
        <p:blipFill rotWithShape="1">
          <a:blip r:embed="rId2"/>
          <a:srcRect b="11325"/>
          <a:stretch/>
        </p:blipFill>
        <p:spPr>
          <a:xfrm>
            <a:off x="0" y="1050602"/>
            <a:ext cx="4136065" cy="3446969"/>
          </a:xfrm>
          <a:prstGeom prst="rect">
            <a:avLst/>
          </a:prstGeom>
          <a:ln>
            <a:solidFill>
              <a:srgbClr val="C00000"/>
            </a:solidFill>
          </a:ln>
        </p:spPr>
      </p:pic>
      <p:sp>
        <p:nvSpPr>
          <p:cNvPr id="4" name="TextBox 3">
            <a:extLst>
              <a:ext uri="{FF2B5EF4-FFF2-40B4-BE49-F238E27FC236}">
                <a16:creationId xmlns:a16="http://schemas.microsoft.com/office/drawing/2014/main" id="{EB8A02D6-1932-F648-9FAC-9055A09519B6}"/>
              </a:ext>
            </a:extLst>
          </p:cNvPr>
          <p:cNvSpPr txBox="1"/>
          <p:nvPr/>
        </p:nvSpPr>
        <p:spPr>
          <a:xfrm>
            <a:off x="0" y="4651459"/>
            <a:ext cx="3976577" cy="400110"/>
          </a:xfrm>
          <a:prstGeom prst="rect">
            <a:avLst/>
          </a:prstGeom>
          <a:noFill/>
        </p:spPr>
        <p:txBody>
          <a:bodyPr wrap="square" rtlCol="0">
            <a:spAutoFit/>
          </a:bodyPr>
          <a:lstStyle/>
          <a:p>
            <a:r>
              <a:rPr lang="en-VN" sz="2000" dirty="0">
                <a:solidFill>
                  <a:srgbClr val="FF0000"/>
                </a:solidFill>
                <a:latin typeface="Times New Roman" panose="02020603050405020304" pitchFamily="18" charset="0"/>
                <a:cs typeface="Times New Roman" panose="02020603050405020304" pitchFamily="18" charset="0"/>
              </a:rPr>
              <a:t>Sơ đồ tổ chức nhà nước Văn Lang</a:t>
            </a:r>
          </a:p>
        </p:txBody>
      </p:sp>
      <p:pic>
        <p:nvPicPr>
          <p:cNvPr id="5" name="Picture 4">
            <a:extLst>
              <a:ext uri="{FF2B5EF4-FFF2-40B4-BE49-F238E27FC236}">
                <a16:creationId xmlns:a16="http://schemas.microsoft.com/office/drawing/2014/main" id="{5B9647CF-C1FD-5F46-ADFE-0CE4EC148D34}"/>
              </a:ext>
            </a:extLst>
          </p:cNvPr>
          <p:cNvPicPr>
            <a:picLocks noChangeAspect="1"/>
          </p:cNvPicPr>
          <p:nvPr/>
        </p:nvPicPr>
        <p:blipFill rotWithShape="1">
          <a:blip r:embed="rId3"/>
          <a:srcRect t="18794" r="3283"/>
          <a:stretch/>
        </p:blipFill>
        <p:spPr>
          <a:xfrm>
            <a:off x="4284921" y="1050602"/>
            <a:ext cx="4763386" cy="3446968"/>
          </a:xfrm>
          <a:prstGeom prst="rect">
            <a:avLst/>
          </a:prstGeom>
          <a:ln>
            <a:solidFill>
              <a:srgbClr val="C00000"/>
            </a:solidFill>
          </a:ln>
        </p:spPr>
      </p:pic>
      <p:sp>
        <p:nvSpPr>
          <p:cNvPr id="6" name="TextBox 5">
            <a:extLst>
              <a:ext uri="{FF2B5EF4-FFF2-40B4-BE49-F238E27FC236}">
                <a16:creationId xmlns:a16="http://schemas.microsoft.com/office/drawing/2014/main" id="{F7F15E75-AC14-1345-B261-F283D7FF66DC}"/>
              </a:ext>
            </a:extLst>
          </p:cNvPr>
          <p:cNvSpPr txBox="1"/>
          <p:nvPr/>
        </p:nvSpPr>
        <p:spPr>
          <a:xfrm>
            <a:off x="4178595" y="4497571"/>
            <a:ext cx="4965405" cy="707886"/>
          </a:xfrm>
          <a:prstGeom prst="rect">
            <a:avLst/>
          </a:prstGeom>
          <a:noFill/>
        </p:spPr>
        <p:txBody>
          <a:bodyPr wrap="square" rtlCol="0">
            <a:spAutoFit/>
          </a:bodyPr>
          <a:lstStyle/>
          <a:p>
            <a:pPr algn="ctr"/>
            <a:r>
              <a:rPr lang="en-VN" sz="2000" dirty="0">
                <a:solidFill>
                  <a:srgbClr val="0070C0"/>
                </a:solidFill>
                <a:latin typeface="Times New Roman" panose="02020603050405020304" pitchFamily="18" charset="0"/>
                <a:cs typeface="Times New Roman" panose="02020603050405020304" pitchFamily="18" charset="0"/>
              </a:rPr>
              <a:t>Sơ đồ tổ chức chính quyền đô hộ của nhà Hán ở nước ta sau cuộc khởi nghĩa Hai Bà Trưng</a:t>
            </a:r>
          </a:p>
        </p:txBody>
      </p:sp>
      <p:sp>
        <p:nvSpPr>
          <p:cNvPr id="7" name="Rectangle 6">
            <a:extLst>
              <a:ext uri="{FF2B5EF4-FFF2-40B4-BE49-F238E27FC236}">
                <a16:creationId xmlns:a16="http://schemas.microsoft.com/office/drawing/2014/main" id="{7E8EAFA8-7158-8144-96A6-AE8E10C93FAF}"/>
              </a:ext>
            </a:extLst>
          </p:cNvPr>
          <p:cNvSpPr/>
          <p:nvPr/>
        </p:nvSpPr>
        <p:spPr>
          <a:xfrm>
            <a:off x="90311" y="91931"/>
            <a:ext cx="8957996" cy="830997"/>
          </a:xfrm>
          <a:prstGeom prst="rect">
            <a:avLst/>
          </a:prstGeom>
          <a:ln w="28575">
            <a:solidFill>
              <a:srgbClr val="002060"/>
            </a:solidFill>
          </a:ln>
        </p:spPr>
        <p:txBody>
          <a:bodyPr wrap="square">
            <a:spAutoFit/>
          </a:bodyPr>
          <a:lstStyle/>
          <a:p>
            <a:pPr algn="ctr"/>
            <a:r>
              <a:rPr lang="vi-VN" sz="2400" dirty="0">
                <a:solidFill>
                  <a:srgbClr val="FF0000"/>
                </a:solidFill>
                <a:latin typeface="Times New Roman" panose="02020603050405020304" pitchFamily="18" charset="0"/>
                <a:cs typeface="Times New Roman" panose="02020603050405020304" pitchFamily="18" charset="0"/>
              </a:rPr>
              <a:t>Em có nhận xét gì về tổ chức nhà nước Văn Lang và tổ chức chính quyền dưới ách cai trị của các triều đại phong kiến phương Bắc?</a:t>
            </a:r>
            <a:endParaRPr lang="en-VN" sz="2400" dirty="0">
              <a:solidFill>
                <a:srgbClr val="FF0000"/>
              </a:solidFill>
              <a:latin typeface="Times New Roman" panose="02020603050405020304" pitchFamily="18" charset="0"/>
              <a:cs typeface="Times New Roman" panose="02020603050405020304" pitchFamily="18" charset="0"/>
            </a:endParaRPr>
          </a:p>
        </p:txBody>
      </p:sp>
      <p:grpSp>
        <p:nvGrpSpPr>
          <p:cNvPr id="8" name="Group 7">
            <a:extLst>
              <a:ext uri="{FF2B5EF4-FFF2-40B4-BE49-F238E27FC236}">
                <a16:creationId xmlns:a16="http://schemas.microsoft.com/office/drawing/2014/main" id="{7CCD92CD-07B8-B843-B06A-528E95807790}"/>
              </a:ext>
            </a:extLst>
          </p:cNvPr>
          <p:cNvGrpSpPr/>
          <p:nvPr/>
        </p:nvGrpSpPr>
        <p:grpSpPr>
          <a:xfrm>
            <a:off x="645344" y="594001"/>
            <a:ext cx="7847929" cy="4549499"/>
            <a:chOff x="1773621" y="2571749"/>
            <a:chExt cx="6674429" cy="4549499"/>
          </a:xfrm>
        </p:grpSpPr>
        <p:sp>
          <p:nvSpPr>
            <p:cNvPr id="9" name="Rounded Rectangle 8">
              <a:extLst>
                <a:ext uri="{FF2B5EF4-FFF2-40B4-BE49-F238E27FC236}">
                  <a16:creationId xmlns:a16="http://schemas.microsoft.com/office/drawing/2014/main" id="{B8E5E8D3-94F1-D247-804D-04211EF31ECB}"/>
                </a:ext>
              </a:extLst>
            </p:cNvPr>
            <p:cNvSpPr/>
            <p:nvPr/>
          </p:nvSpPr>
          <p:spPr>
            <a:xfrm>
              <a:off x="1773621" y="2571749"/>
              <a:ext cx="6674429" cy="42804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F13EE352-9B4F-854E-8885-927C13892BBE}"/>
                </a:ext>
              </a:extLst>
            </p:cNvPr>
            <p:cNvSpPr/>
            <p:nvPr/>
          </p:nvSpPr>
          <p:spPr>
            <a:xfrm>
              <a:off x="1843845" y="2720043"/>
              <a:ext cx="6329855" cy="4401205"/>
            </a:xfrm>
            <a:prstGeom prst="rect">
              <a:avLst/>
            </a:prstGeom>
          </p:spPr>
          <p:txBody>
            <a:bodyPr wrap="square">
              <a:spAutoFit/>
            </a:bodyPr>
            <a:lstStyle/>
            <a:p>
              <a:pPr algn="just"/>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Giống nhau: </a:t>
              </a:r>
              <a:r>
                <a:rPr lang="vi-VN"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Đều chia nước ta ra để dễ bề cai trị.</a:t>
              </a:r>
            </a:p>
            <a:p>
              <a:pPr algn="just"/>
              <a:r>
                <a:rPr lang="vi-VN"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Khác nhau: </a:t>
              </a:r>
            </a:p>
            <a:p>
              <a:pPr algn="just"/>
              <a:r>
                <a:rPr lang="vi-VN"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Tổ chức nhà nước Văn Lang là nhà nước độc lập, tự chủ. Tất cả các chức vụ đều là người Việt nắm giữ.</a:t>
              </a:r>
            </a:p>
            <a:p>
              <a:pPr algn="just"/>
              <a:r>
                <a:rPr lang="vi-VN"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Tổ chức bộ máy nhà nước đô hộ đều nhằm âm mưu sắt nhập nước ta vào đất nước Trung Hoa. Các chức vụ quan trọng đều do người Hán nắm giữ.</a:t>
              </a:r>
            </a:p>
            <a:p>
              <a:pPr algn="just"/>
              <a:endParaRPr lang="vi-VN" sz="28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14045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250"/>
                                        <p:tgtEl>
                                          <p:spTgt spid="3"/>
                                        </p:tgtEl>
                                        <p:attrNameLst>
                                          <p:attrName>ppt_y</p:attrName>
                                        </p:attrNameLst>
                                      </p:cBhvr>
                                      <p:tavLst>
                                        <p:tav tm="0">
                                          <p:val>
                                            <p:strVal val="#ppt_y+#ppt_h*1.125000"/>
                                          </p:val>
                                        </p:tav>
                                        <p:tav tm="100000">
                                          <p:val>
                                            <p:strVal val="#ppt_y"/>
                                          </p:val>
                                        </p:tav>
                                      </p:tavLst>
                                    </p:anim>
                                    <p:animEffect transition="in" filter="wipe(up)">
                                      <p:cBhvr>
                                        <p:cTn id="8" dur="1250"/>
                                        <p:tgtEl>
                                          <p:spTgt spid="3"/>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250"/>
                                        <p:tgtEl>
                                          <p:spTgt spid="4"/>
                                        </p:tgtEl>
                                        <p:attrNameLst>
                                          <p:attrName>ppt_y</p:attrName>
                                        </p:attrNameLst>
                                      </p:cBhvr>
                                      <p:tavLst>
                                        <p:tav tm="0">
                                          <p:val>
                                            <p:strVal val="#ppt_y+#ppt_h*1.125000"/>
                                          </p:val>
                                        </p:tav>
                                        <p:tav tm="100000">
                                          <p:val>
                                            <p:strVal val="#ppt_y"/>
                                          </p:val>
                                        </p:tav>
                                      </p:tavLst>
                                    </p:anim>
                                    <p:animEffect transition="in" filter="wipe(up)">
                                      <p:cBhvr>
                                        <p:cTn id="12" dur="1250"/>
                                        <p:tgtEl>
                                          <p:spTgt spid="4"/>
                                        </p:tgtEl>
                                      </p:cBhvr>
                                    </p:animEffect>
                                  </p:childTnLst>
                                </p:cTn>
                              </p:par>
                              <p:par>
                                <p:cTn id="13" presetID="1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250"/>
                                        <p:tgtEl>
                                          <p:spTgt spid="5"/>
                                        </p:tgtEl>
                                        <p:attrNameLst>
                                          <p:attrName>ppt_y</p:attrName>
                                        </p:attrNameLst>
                                      </p:cBhvr>
                                      <p:tavLst>
                                        <p:tav tm="0">
                                          <p:val>
                                            <p:strVal val="#ppt_y+#ppt_h*1.125000"/>
                                          </p:val>
                                        </p:tav>
                                        <p:tav tm="100000">
                                          <p:val>
                                            <p:strVal val="#ppt_y"/>
                                          </p:val>
                                        </p:tav>
                                      </p:tavLst>
                                    </p:anim>
                                    <p:animEffect transition="in" filter="wipe(up)">
                                      <p:cBhvr>
                                        <p:cTn id="16" dur="1250"/>
                                        <p:tgtEl>
                                          <p:spTgt spid="5"/>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250"/>
                                        <p:tgtEl>
                                          <p:spTgt spid="6"/>
                                        </p:tgtEl>
                                        <p:attrNameLst>
                                          <p:attrName>ppt_y</p:attrName>
                                        </p:attrNameLst>
                                      </p:cBhvr>
                                      <p:tavLst>
                                        <p:tav tm="0">
                                          <p:val>
                                            <p:strVal val="#ppt_y+#ppt_h*1.125000"/>
                                          </p:val>
                                        </p:tav>
                                        <p:tav tm="100000">
                                          <p:val>
                                            <p:strVal val="#ppt_y"/>
                                          </p:val>
                                        </p:tav>
                                      </p:tavLst>
                                    </p:anim>
                                    <p:animEffect transition="in" filter="wipe(up)">
                                      <p:cBhvr>
                                        <p:cTn id="20" dur="1250"/>
                                        <p:tgtEl>
                                          <p:spTgt spid="6"/>
                                        </p:tgtEl>
                                      </p:cBhvr>
                                    </p:animEffect>
                                  </p:childTnLst>
                                </p:cTn>
                              </p:par>
                            </p:childTnLst>
                          </p:cTn>
                        </p:par>
                        <p:par>
                          <p:cTn id="21" fill="hold">
                            <p:stCondLst>
                              <p:cond delay="1250"/>
                            </p:stCondLst>
                            <p:childTnLst>
                              <p:par>
                                <p:cTn id="22" presetID="42"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9A886F-F55E-AF45-B142-5A4836F26C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
        <p:nvSpPr>
          <p:cNvPr id="3" name="Google Shape;72;p14">
            <a:extLst>
              <a:ext uri="{FF2B5EF4-FFF2-40B4-BE49-F238E27FC236}">
                <a16:creationId xmlns:a16="http://schemas.microsoft.com/office/drawing/2014/main" id="{C8BAD08B-E0B2-E041-9D8B-99739F32ACC4}"/>
              </a:ext>
            </a:extLst>
          </p:cNvPr>
          <p:cNvSpPr txBox="1">
            <a:spLocks/>
          </p:cNvSpPr>
          <p:nvPr/>
        </p:nvSpPr>
        <p:spPr>
          <a:xfrm>
            <a:off x="141151" y="178771"/>
            <a:ext cx="8489244" cy="1277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FF0000"/>
                </a:solidFill>
                <a:latin typeface="Times New Roman" panose="02020603050405020304" pitchFamily="18" charset="0"/>
                <a:cs typeface="Times New Roman" panose="02020603050405020304" pitchFamily="18" charset="0"/>
              </a:rPr>
              <a:t>1. Chính sách cai trị của các triều đại phong kiến phương Bắc.</a:t>
            </a:r>
          </a:p>
        </p:txBody>
      </p:sp>
      <p:sp>
        <p:nvSpPr>
          <p:cNvPr id="4" name="Google Shape;72;p14">
            <a:extLst>
              <a:ext uri="{FF2B5EF4-FFF2-40B4-BE49-F238E27FC236}">
                <a16:creationId xmlns:a16="http://schemas.microsoft.com/office/drawing/2014/main" id="{5C18A0A3-EDB6-FB4A-BCF1-8EF8C5B3336B}"/>
              </a:ext>
            </a:extLst>
          </p:cNvPr>
          <p:cNvSpPr txBox="1">
            <a:spLocks/>
          </p:cNvSpPr>
          <p:nvPr/>
        </p:nvSpPr>
        <p:spPr>
          <a:xfrm>
            <a:off x="143079" y="1361105"/>
            <a:ext cx="4259587"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0070C0"/>
                </a:solidFill>
                <a:latin typeface="Times New Roman" panose="02020603050405020304" pitchFamily="18" charset="0"/>
                <a:cs typeface="Times New Roman" panose="02020603050405020304" pitchFamily="18" charset="0"/>
              </a:rPr>
              <a:t>a. Về bộ máy cai trị</a:t>
            </a:r>
          </a:p>
        </p:txBody>
      </p:sp>
      <p:sp>
        <p:nvSpPr>
          <p:cNvPr id="8" name="Rectangle 7">
            <a:extLst>
              <a:ext uri="{FF2B5EF4-FFF2-40B4-BE49-F238E27FC236}">
                <a16:creationId xmlns:a16="http://schemas.microsoft.com/office/drawing/2014/main" id="{23F2D077-AF54-9444-9314-8960198D5EDD}"/>
              </a:ext>
            </a:extLst>
          </p:cNvPr>
          <p:cNvSpPr/>
          <p:nvPr/>
        </p:nvSpPr>
        <p:spPr>
          <a:xfrm>
            <a:off x="513605" y="2092080"/>
            <a:ext cx="4382738" cy="1384995"/>
          </a:xfrm>
          <a:prstGeom prst="rect">
            <a:avLst/>
          </a:prstGeom>
        </p:spPr>
        <p:txBody>
          <a:bodyPr wrap="square">
            <a:spAutoFit/>
          </a:bodyPr>
          <a:lstStyle/>
          <a:p>
            <a:pPr algn="just"/>
            <a:r>
              <a:rPr lang="vi-VN" sz="2800" dirty="0">
                <a:solidFill>
                  <a:schemeClr val="tx1"/>
                </a:solidFill>
                <a:latin typeface="Times New Roman" panose="02020603050405020304" pitchFamily="18" charset="0"/>
                <a:cs typeface="Times New Roman" panose="02020603050405020304" pitchFamily="18" charset="0"/>
              </a:rPr>
              <a:t>- Sáp nhập nước ta vào lãnh thổ Trung Quốc, chia thành các đơn vị hành chính.</a:t>
            </a:r>
          </a:p>
        </p:txBody>
      </p:sp>
      <p:pic>
        <p:nvPicPr>
          <p:cNvPr id="10" name="Picture 9">
            <a:extLst>
              <a:ext uri="{FF2B5EF4-FFF2-40B4-BE49-F238E27FC236}">
                <a16:creationId xmlns:a16="http://schemas.microsoft.com/office/drawing/2014/main" id="{275E27E4-8E53-6B43-A9FC-1E1E9D7F7BAE}"/>
              </a:ext>
            </a:extLst>
          </p:cNvPr>
          <p:cNvPicPr>
            <a:picLocks noChangeAspect="1"/>
          </p:cNvPicPr>
          <p:nvPr/>
        </p:nvPicPr>
        <p:blipFill>
          <a:blip r:embed="rId2"/>
          <a:stretch>
            <a:fillRect/>
          </a:stretch>
        </p:blipFill>
        <p:spPr>
          <a:xfrm>
            <a:off x="5045330" y="1456505"/>
            <a:ext cx="3585065" cy="3262251"/>
          </a:xfrm>
          <a:prstGeom prst="roundRect">
            <a:avLst/>
          </a:prstGeom>
        </p:spPr>
      </p:pic>
    </p:spTree>
    <p:extLst>
      <p:ext uri="{BB962C8B-B14F-4D97-AF65-F5344CB8AC3E}">
        <p14:creationId xmlns:p14="http://schemas.microsoft.com/office/powerpoint/2010/main" val="3225942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800" decel="100000"/>
                                        <p:tgtEl>
                                          <p:spTgt spid="4"/>
                                        </p:tgtEl>
                                      </p:cBhvr>
                                    </p:animEffect>
                                    <p:anim calcmode="lin" valueType="num">
                                      <p:cBhvr>
                                        <p:cTn id="16" dur="800" decel="100000" fill="hold"/>
                                        <p:tgtEl>
                                          <p:spTgt spid="4"/>
                                        </p:tgtEl>
                                        <p:attrNameLst>
                                          <p:attrName>style.rotation</p:attrName>
                                        </p:attrNameLst>
                                      </p:cBhvr>
                                      <p:tavLst>
                                        <p:tav tm="0">
                                          <p:val>
                                            <p:fltVal val="-90"/>
                                          </p:val>
                                        </p:tav>
                                        <p:tav tm="100000">
                                          <p:val>
                                            <p:fltVal val="0"/>
                                          </p:val>
                                        </p:tav>
                                      </p:tavLst>
                                    </p:anim>
                                    <p:anim calcmode="lin" valueType="num">
                                      <p:cBhvr>
                                        <p:cTn id="17" dur="800" decel="100000" fill="hold"/>
                                        <p:tgtEl>
                                          <p:spTgt spid="4"/>
                                        </p:tgtEl>
                                        <p:attrNameLst>
                                          <p:attrName>ppt_x</p:attrName>
                                        </p:attrNameLst>
                                      </p:cBhvr>
                                      <p:tavLst>
                                        <p:tav tm="0">
                                          <p:val>
                                            <p:strVal val="#ppt_x+0.4"/>
                                          </p:val>
                                        </p:tav>
                                        <p:tav tm="100000">
                                          <p:val>
                                            <p:strVal val="#ppt_x-0.05"/>
                                          </p:val>
                                        </p:tav>
                                      </p:tavLst>
                                    </p:anim>
                                    <p:anim calcmode="lin" valueType="num">
                                      <p:cBhvr>
                                        <p:cTn id="18" dur="800" decel="100000" fill="hold"/>
                                        <p:tgtEl>
                                          <p:spTgt spid="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250"/>
                                        <p:tgtEl>
                                          <p:spTgt spid="8"/>
                                        </p:tgtEl>
                                        <p:attrNameLst>
                                          <p:attrName>ppt_y</p:attrName>
                                        </p:attrNameLst>
                                      </p:cBhvr>
                                      <p:tavLst>
                                        <p:tav tm="0">
                                          <p:val>
                                            <p:strVal val="#ppt_y+#ppt_h*1.125000"/>
                                          </p:val>
                                        </p:tav>
                                        <p:tav tm="100000">
                                          <p:val>
                                            <p:strVal val="#ppt_y"/>
                                          </p:val>
                                        </p:tav>
                                      </p:tavLst>
                                    </p:anim>
                                    <p:animEffect transition="in" filter="wipe(up)">
                                      <p:cBhvr>
                                        <p:cTn id="26" dur="1250"/>
                                        <p:tgtEl>
                                          <p:spTgt spid="8"/>
                                        </p:tgtEl>
                                      </p:cBhvr>
                                    </p:animEffect>
                                  </p:childTnLst>
                                </p:cTn>
                              </p:par>
                            </p:childTnLst>
                          </p:cTn>
                        </p:par>
                        <p:par>
                          <p:cTn id="27" fill="hold">
                            <p:stCondLst>
                              <p:cond delay="1250"/>
                            </p:stCondLst>
                            <p:childTnLst>
                              <p:par>
                                <p:cTn id="28" presetID="16" presetClass="entr" presetSubtype="37"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out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9A886F-F55E-AF45-B142-5A4836F26CE2}"/>
              </a:ext>
            </a:extLst>
          </p:cNvPr>
          <p:cNvSpPr>
            <a:spLocks noGrp="1"/>
          </p:cNvSpPr>
          <p:nvPr>
            <p:ph type="sldNum" idx="12"/>
          </p:nvPr>
        </p:nvSpPr>
        <p:spPr>
          <a:xfrm>
            <a:off x="7984408" y="4209506"/>
            <a:ext cx="548700" cy="393600"/>
          </a:xfrm>
        </p:spPr>
        <p:txBody>
          <a:bodyPr/>
          <a:lstStyle/>
          <a:p>
            <a:pPr marL="0" lvl="0" indent="0" algn="r" rtl="0">
              <a:spcBef>
                <a:spcPts val="0"/>
              </a:spcBef>
              <a:spcAft>
                <a:spcPts val="0"/>
              </a:spcAft>
              <a:buNone/>
            </a:pPr>
            <a:fld id="{00000000-1234-1234-1234-123412341234}" type="slidenum">
              <a:rPr lang="en" b="1" smtClean="0">
                <a:solidFill>
                  <a:schemeClr val="tx1"/>
                </a:solidFill>
              </a:rPr>
              <a:t>15</a:t>
            </a:fld>
            <a:endParaRPr lang="en" b="1" dirty="0">
              <a:solidFill>
                <a:schemeClr val="tx1"/>
              </a:solidFill>
            </a:endParaRPr>
          </a:p>
        </p:txBody>
      </p:sp>
      <p:sp>
        <p:nvSpPr>
          <p:cNvPr id="3" name="Google Shape;72;p14">
            <a:extLst>
              <a:ext uri="{FF2B5EF4-FFF2-40B4-BE49-F238E27FC236}">
                <a16:creationId xmlns:a16="http://schemas.microsoft.com/office/drawing/2014/main" id="{C8BAD08B-E0B2-E041-9D8B-99739F32ACC4}"/>
              </a:ext>
            </a:extLst>
          </p:cNvPr>
          <p:cNvSpPr txBox="1">
            <a:spLocks/>
          </p:cNvSpPr>
          <p:nvPr/>
        </p:nvSpPr>
        <p:spPr>
          <a:xfrm>
            <a:off x="344311" y="116926"/>
            <a:ext cx="8455378" cy="1277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FF0000"/>
                </a:solidFill>
                <a:latin typeface="Times New Roman" panose="02020603050405020304" pitchFamily="18" charset="0"/>
                <a:cs typeface="Times New Roman" panose="02020603050405020304" pitchFamily="18" charset="0"/>
              </a:rPr>
              <a:t>1. Chính sách cai trị của các triều đại phong kiến phương Bắc.</a:t>
            </a:r>
          </a:p>
        </p:txBody>
      </p:sp>
      <p:sp>
        <p:nvSpPr>
          <p:cNvPr id="4" name="Google Shape;72;p14">
            <a:extLst>
              <a:ext uri="{FF2B5EF4-FFF2-40B4-BE49-F238E27FC236}">
                <a16:creationId xmlns:a16="http://schemas.microsoft.com/office/drawing/2014/main" id="{5C18A0A3-EDB6-FB4A-BCF1-8EF8C5B3336B}"/>
              </a:ext>
            </a:extLst>
          </p:cNvPr>
          <p:cNvSpPr txBox="1">
            <a:spLocks/>
          </p:cNvSpPr>
          <p:nvPr/>
        </p:nvSpPr>
        <p:spPr>
          <a:xfrm>
            <a:off x="127487" y="1279197"/>
            <a:ext cx="4259587"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0070C0"/>
                </a:solidFill>
                <a:latin typeface="Times New Roman" panose="02020603050405020304" pitchFamily="18" charset="0"/>
                <a:cs typeface="Times New Roman" panose="02020603050405020304" pitchFamily="18" charset="0"/>
              </a:rPr>
              <a:t>a. Về bộ máy cai trị</a:t>
            </a:r>
          </a:p>
        </p:txBody>
      </p:sp>
      <p:sp>
        <p:nvSpPr>
          <p:cNvPr id="8" name="Rectangle 7">
            <a:extLst>
              <a:ext uri="{FF2B5EF4-FFF2-40B4-BE49-F238E27FC236}">
                <a16:creationId xmlns:a16="http://schemas.microsoft.com/office/drawing/2014/main" id="{23F2D077-AF54-9444-9314-8960198D5EDD}"/>
              </a:ext>
            </a:extLst>
          </p:cNvPr>
          <p:cNvSpPr/>
          <p:nvPr/>
        </p:nvSpPr>
        <p:spPr>
          <a:xfrm>
            <a:off x="400586" y="1858407"/>
            <a:ext cx="5161458" cy="1384995"/>
          </a:xfrm>
          <a:prstGeom prst="rect">
            <a:avLst/>
          </a:prstGeom>
        </p:spPr>
        <p:txBody>
          <a:bodyPr wrap="square">
            <a:spAutoFit/>
          </a:bodyPr>
          <a:lstStyle/>
          <a:p>
            <a:pPr algn="just"/>
            <a:r>
              <a:rPr lang="vi-VN" sz="2800" dirty="0">
                <a:solidFill>
                  <a:schemeClr val="tx1"/>
                </a:solidFill>
                <a:latin typeface="Times New Roman" panose="02020603050405020304" pitchFamily="18" charset="0"/>
                <a:cs typeface="Times New Roman" panose="02020603050405020304" pitchFamily="18" charset="0"/>
              </a:rPr>
              <a:t>- Sáp nhập nước ta vào lãnh thổ Trung Quốc, chia thành các đơn vị hành chính.</a:t>
            </a:r>
          </a:p>
        </p:txBody>
      </p:sp>
      <p:pic>
        <p:nvPicPr>
          <p:cNvPr id="6" name="Picture 5">
            <a:extLst>
              <a:ext uri="{FF2B5EF4-FFF2-40B4-BE49-F238E27FC236}">
                <a16:creationId xmlns:a16="http://schemas.microsoft.com/office/drawing/2014/main" id="{CC8B62B2-5EAA-154A-B07C-1D7F8F447B5B}"/>
              </a:ext>
            </a:extLst>
          </p:cNvPr>
          <p:cNvPicPr>
            <a:picLocks noChangeAspect="1"/>
          </p:cNvPicPr>
          <p:nvPr/>
        </p:nvPicPr>
        <p:blipFill>
          <a:blip r:embed="rId2"/>
          <a:stretch>
            <a:fillRect/>
          </a:stretch>
        </p:blipFill>
        <p:spPr>
          <a:xfrm>
            <a:off x="5562044" y="1413814"/>
            <a:ext cx="2971064" cy="3456147"/>
          </a:xfrm>
          <a:prstGeom prst="roundRect">
            <a:avLst/>
          </a:prstGeom>
        </p:spPr>
      </p:pic>
      <p:sp>
        <p:nvSpPr>
          <p:cNvPr id="9" name="Rectangle 8">
            <a:extLst>
              <a:ext uri="{FF2B5EF4-FFF2-40B4-BE49-F238E27FC236}">
                <a16:creationId xmlns:a16="http://schemas.microsoft.com/office/drawing/2014/main" id="{2CB64305-C41E-224F-9798-ADFB8B945BA3}"/>
              </a:ext>
            </a:extLst>
          </p:cNvPr>
          <p:cNvSpPr/>
          <p:nvPr/>
        </p:nvSpPr>
        <p:spPr>
          <a:xfrm>
            <a:off x="400586" y="3356471"/>
            <a:ext cx="5161458" cy="1384995"/>
          </a:xfrm>
          <a:prstGeom prst="rect">
            <a:avLst/>
          </a:prstGeom>
        </p:spPr>
        <p:txBody>
          <a:bodyPr wrap="square">
            <a:spAutoFit/>
          </a:bodyPr>
          <a:lstStyle/>
          <a:p>
            <a:pPr algn="just"/>
            <a:r>
              <a:rPr lang="vi-VN" sz="2800" dirty="0">
                <a:solidFill>
                  <a:schemeClr val="tx1"/>
                </a:solidFill>
                <a:latin typeface="Times New Roman" panose="02020603050405020304" pitchFamily="18" charset="0"/>
                <a:cs typeface="Times New Roman" panose="02020603050405020304" pitchFamily="18" charset="0"/>
              </a:rPr>
              <a:t>- Áp dụng pháp luật hà khắc và thẳng tay đàn áp các cuộc đấu tranh của nhân dân ta. </a:t>
            </a:r>
          </a:p>
        </p:txBody>
      </p:sp>
    </p:spTree>
    <p:extLst>
      <p:ext uri="{BB962C8B-B14F-4D97-AF65-F5344CB8AC3E}">
        <p14:creationId xmlns:p14="http://schemas.microsoft.com/office/powerpoint/2010/main" val="156850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9A886F-F55E-AF45-B142-5A4836F26CE2}"/>
              </a:ext>
            </a:extLst>
          </p:cNvPr>
          <p:cNvSpPr>
            <a:spLocks noGrp="1"/>
          </p:cNvSpPr>
          <p:nvPr>
            <p:ph type="sldNum" idx="12"/>
          </p:nvPr>
        </p:nvSpPr>
        <p:spPr>
          <a:xfrm>
            <a:off x="7984408" y="4209506"/>
            <a:ext cx="548700" cy="393600"/>
          </a:xfrm>
        </p:spPr>
        <p:txBody>
          <a:bodyPr/>
          <a:lstStyle/>
          <a:p>
            <a:pPr marL="0" lvl="0" indent="0" algn="r" rtl="0">
              <a:spcBef>
                <a:spcPts val="0"/>
              </a:spcBef>
              <a:spcAft>
                <a:spcPts val="0"/>
              </a:spcAft>
              <a:buNone/>
            </a:pPr>
            <a:fld id="{00000000-1234-1234-1234-123412341234}" type="slidenum">
              <a:rPr lang="en" b="1" smtClean="0">
                <a:solidFill>
                  <a:schemeClr val="tx1"/>
                </a:solidFill>
              </a:rPr>
              <a:t>16</a:t>
            </a:fld>
            <a:endParaRPr lang="en" b="1" dirty="0">
              <a:solidFill>
                <a:schemeClr val="tx1"/>
              </a:solidFill>
            </a:endParaRPr>
          </a:p>
        </p:txBody>
      </p:sp>
      <p:sp>
        <p:nvSpPr>
          <p:cNvPr id="3" name="Google Shape;72;p14">
            <a:extLst>
              <a:ext uri="{FF2B5EF4-FFF2-40B4-BE49-F238E27FC236}">
                <a16:creationId xmlns:a16="http://schemas.microsoft.com/office/drawing/2014/main" id="{C8BAD08B-E0B2-E041-9D8B-99739F32ACC4}"/>
              </a:ext>
            </a:extLst>
          </p:cNvPr>
          <p:cNvSpPr txBox="1">
            <a:spLocks/>
          </p:cNvSpPr>
          <p:nvPr/>
        </p:nvSpPr>
        <p:spPr>
          <a:xfrm>
            <a:off x="344311" y="116926"/>
            <a:ext cx="8455378" cy="1277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FF0000"/>
                </a:solidFill>
                <a:latin typeface="Times New Roman" panose="02020603050405020304" pitchFamily="18" charset="0"/>
                <a:cs typeface="Times New Roman" panose="02020603050405020304" pitchFamily="18" charset="0"/>
              </a:rPr>
              <a:t>1. Chính sách cai trị của các triều đại phong kiến phương Bắc.</a:t>
            </a:r>
          </a:p>
        </p:txBody>
      </p:sp>
      <p:sp>
        <p:nvSpPr>
          <p:cNvPr id="4" name="Google Shape;72;p14">
            <a:extLst>
              <a:ext uri="{FF2B5EF4-FFF2-40B4-BE49-F238E27FC236}">
                <a16:creationId xmlns:a16="http://schemas.microsoft.com/office/drawing/2014/main" id="{5C18A0A3-EDB6-FB4A-BCF1-8EF8C5B3336B}"/>
              </a:ext>
            </a:extLst>
          </p:cNvPr>
          <p:cNvSpPr txBox="1">
            <a:spLocks/>
          </p:cNvSpPr>
          <p:nvPr/>
        </p:nvSpPr>
        <p:spPr>
          <a:xfrm>
            <a:off x="127487" y="1279197"/>
            <a:ext cx="4259587"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0070C0"/>
                </a:solidFill>
                <a:latin typeface="Times New Roman" panose="02020603050405020304" pitchFamily="18" charset="0"/>
                <a:cs typeface="Times New Roman" panose="02020603050405020304" pitchFamily="18" charset="0"/>
              </a:rPr>
              <a:t>a. Về bộ máy cai trị</a:t>
            </a:r>
          </a:p>
        </p:txBody>
      </p:sp>
      <p:sp>
        <p:nvSpPr>
          <p:cNvPr id="10" name="Google Shape;72;p14">
            <a:extLst>
              <a:ext uri="{FF2B5EF4-FFF2-40B4-BE49-F238E27FC236}">
                <a16:creationId xmlns:a16="http://schemas.microsoft.com/office/drawing/2014/main" id="{39D2D636-D980-614F-8778-B3F9C0DCADDE}"/>
              </a:ext>
            </a:extLst>
          </p:cNvPr>
          <p:cNvSpPr txBox="1">
            <a:spLocks/>
          </p:cNvSpPr>
          <p:nvPr/>
        </p:nvSpPr>
        <p:spPr>
          <a:xfrm>
            <a:off x="344311" y="1950848"/>
            <a:ext cx="2685811"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0070C0"/>
                </a:solidFill>
                <a:latin typeface="Times New Roman" panose="02020603050405020304" pitchFamily="18" charset="0"/>
                <a:cs typeface="Times New Roman" panose="02020603050405020304" pitchFamily="18" charset="0"/>
              </a:rPr>
              <a:t>b. Về kinh tế</a:t>
            </a:r>
          </a:p>
        </p:txBody>
      </p:sp>
      <p:grpSp>
        <p:nvGrpSpPr>
          <p:cNvPr id="11" name="Group 10">
            <a:extLst>
              <a:ext uri="{FF2B5EF4-FFF2-40B4-BE49-F238E27FC236}">
                <a16:creationId xmlns:a16="http://schemas.microsoft.com/office/drawing/2014/main" id="{84125E80-B615-5046-8E15-5E101B42DF65}"/>
              </a:ext>
            </a:extLst>
          </p:cNvPr>
          <p:cNvGrpSpPr/>
          <p:nvPr/>
        </p:nvGrpSpPr>
        <p:grpSpPr>
          <a:xfrm>
            <a:off x="699431" y="2763820"/>
            <a:ext cx="7375285" cy="1642486"/>
            <a:chOff x="1773621" y="2571750"/>
            <a:chExt cx="6674429" cy="1642486"/>
          </a:xfrm>
        </p:grpSpPr>
        <p:sp>
          <p:nvSpPr>
            <p:cNvPr id="12" name="Rounded Rectangle 11">
              <a:extLst>
                <a:ext uri="{FF2B5EF4-FFF2-40B4-BE49-F238E27FC236}">
                  <a16:creationId xmlns:a16="http://schemas.microsoft.com/office/drawing/2014/main" id="{E244AE7F-DDD1-0546-95EF-6DCE151DFC8F}"/>
                </a:ext>
              </a:extLst>
            </p:cNvPr>
            <p:cNvSpPr/>
            <p:nvPr/>
          </p:nvSpPr>
          <p:spPr>
            <a:xfrm>
              <a:off x="1773621" y="2571750"/>
              <a:ext cx="6674429" cy="13459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sz="2800"/>
            </a:p>
          </p:txBody>
        </p:sp>
        <p:sp>
          <p:nvSpPr>
            <p:cNvPr id="13" name="Rectangle 12">
              <a:extLst>
                <a:ext uri="{FF2B5EF4-FFF2-40B4-BE49-F238E27FC236}">
                  <a16:creationId xmlns:a16="http://schemas.microsoft.com/office/drawing/2014/main" id="{5B79076F-52C4-3647-81A8-50927BC182BE}"/>
                </a:ext>
              </a:extLst>
            </p:cNvPr>
            <p:cNvSpPr/>
            <p:nvPr/>
          </p:nvSpPr>
          <p:spPr>
            <a:xfrm>
              <a:off x="1890805" y="2829241"/>
              <a:ext cx="6329855" cy="1384995"/>
            </a:xfrm>
            <a:prstGeom prst="rect">
              <a:avLst/>
            </a:prstGeom>
          </p:spPr>
          <p:txBody>
            <a:bodyPr wrap="square">
              <a:spAutoFit/>
            </a:bodyPr>
            <a:lstStyle/>
            <a:p>
              <a:pPr algn="ctr"/>
              <a:r>
                <a:rPr lang="vi-VN" sz="2800" b="1" i="1" dirty="0">
                  <a:solidFill>
                    <a:schemeClr val="tx1">
                      <a:lumMod val="95000"/>
                      <a:lumOff val="5000"/>
                    </a:schemeClr>
                  </a:solidFill>
                  <a:latin typeface="Times New Roman" panose="02020603050405020304" pitchFamily="18" charset="0"/>
                  <a:ea typeface="Calibri" panose="020F0502020204030204" pitchFamily="34" charset="0"/>
                </a:rPr>
                <a:t>Em hãy liệt kê các chính sách bóc lột kinh tế của các triều đại phong kiến phương Bắc?</a:t>
              </a:r>
            </a:p>
          </p:txBody>
        </p:sp>
      </p:grpSp>
    </p:spTree>
    <p:extLst>
      <p:ext uri="{BB962C8B-B14F-4D97-AF65-F5344CB8AC3E}">
        <p14:creationId xmlns:p14="http://schemas.microsoft.com/office/powerpoint/2010/main" val="196497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F645383-4A3A-2648-B6E6-72D09A67B486}"/>
              </a:ext>
            </a:extLst>
          </p:cNvPr>
          <p:cNvGrpSpPr/>
          <p:nvPr/>
        </p:nvGrpSpPr>
        <p:grpSpPr>
          <a:xfrm>
            <a:off x="406399" y="180623"/>
            <a:ext cx="8297333" cy="4730044"/>
            <a:chOff x="1292038" y="487907"/>
            <a:chExt cx="7156012" cy="3742543"/>
          </a:xfrm>
        </p:grpSpPr>
        <p:pic>
          <p:nvPicPr>
            <p:cNvPr id="3" name="Picture 2">
              <a:extLst>
                <a:ext uri="{FF2B5EF4-FFF2-40B4-BE49-F238E27FC236}">
                  <a16:creationId xmlns:a16="http://schemas.microsoft.com/office/drawing/2014/main" id="{BD0330C5-D750-B945-B664-BF0D557951D3}"/>
                </a:ext>
              </a:extLst>
            </p:cNvPr>
            <p:cNvPicPr>
              <a:picLocks noChangeAspect="1"/>
            </p:cNvPicPr>
            <p:nvPr/>
          </p:nvPicPr>
          <p:blipFill>
            <a:blip r:embed="rId2"/>
            <a:stretch>
              <a:fillRect/>
            </a:stretch>
          </p:blipFill>
          <p:spPr>
            <a:xfrm>
              <a:off x="1292038" y="2571750"/>
              <a:ext cx="7156012" cy="1658700"/>
            </a:xfrm>
            <a:prstGeom prst="roundRect">
              <a:avLst/>
            </a:prstGeom>
          </p:spPr>
        </p:pic>
        <p:pic>
          <p:nvPicPr>
            <p:cNvPr id="4" name="Picture 3">
              <a:extLst>
                <a:ext uri="{FF2B5EF4-FFF2-40B4-BE49-F238E27FC236}">
                  <a16:creationId xmlns:a16="http://schemas.microsoft.com/office/drawing/2014/main" id="{C4978A8D-5A64-D546-B06A-879889E00B75}"/>
                </a:ext>
              </a:extLst>
            </p:cNvPr>
            <p:cNvPicPr>
              <a:picLocks noChangeAspect="1"/>
            </p:cNvPicPr>
            <p:nvPr/>
          </p:nvPicPr>
          <p:blipFill rotWithShape="1">
            <a:blip r:embed="rId3"/>
            <a:srcRect l="2814" t="3883" r="1575" b="6115"/>
            <a:stretch/>
          </p:blipFill>
          <p:spPr>
            <a:xfrm>
              <a:off x="1292038" y="487907"/>
              <a:ext cx="7156012" cy="2083843"/>
            </a:xfrm>
            <a:prstGeom prst="roundRect">
              <a:avLst/>
            </a:prstGeom>
          </p:spPr>
        </p:pic>
      </p:grpSp>
      <p:sp>
        <p:nvSpPr>
          <p:cNvPr id="2" name="Slide Number Placeholder 1">
            <a:extLst>
              <a:ext uri="{FF2B5EF4-FFF2-40B4-BE49-F238E27FC236}">
                <a16:creationId xmlns:a16="http://schemas.microsoft.com/office/drawing/2014/main" id="{917350FB-6395-6B49-9B4B-94EB29FC4E05}"/>
              </a:ext>
            </a:extLst>
          </p:cNvPr>
          <p:cNvSpPr>
            <a:spLocks noGrp="1"/>
          </p:cNvSpPr>
          <p:nvPr>
            <p:ph type="sldNum" idx="12"/>
          </p:nvPr>
        </p:nvSpPr>
        <p:spPr>
          <a:xfrm>
            <a:off x="7970294" y="4197217"/>
            <a:ext cx="548700" cy="393600"/>
          </a:xfrm>
        </p:spPr>
        <p:txBody>
          <a:bodyPr/>
          <a:lstStyle/>
          <a:p>
            <a:fld id="{00000000-1234-1234-1234-123412341234}" type="slidenum">
              <a:rPr lang="en" smtClean="0"/>
              <a:pPr/>
              <a:t>17</a:t>
            </a:fld>
            <a:endParaRPr lang="en" dirty="0"/>
          </a:p>
        </p:txBody>
      </p:sp>
    </p:spTree>
    <p:extLst>
      <p:ext uri="{BB962C8B-B14F-4D97-AF65-F5344CB8AC3E}">
        <p14:creationId xmlns:p14="http://schemas.microsoft.com/office/powerpoint/2010/main" val="1277753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B09A7B3-31D6-1D47-8CAE-1269981CC3DD}"/>
              </a:ext>
            </a:extLst>
          </p:cNvPr>
          <p:cNvSpPr txBox="1"/>
          <p:nvPr/>
        </p:nvSpPr>
        <p:spPr>
          <a:xfrm>
            <a:off x="226608" y="398089"/>
            <a:ext cx="8409392" cy="954107"/>
          </a:xfrm>
          <a:prstGeom prst="rect">
            <a:avLst/>
          </a:prstGeom>
          <a:noFill/>
        </p:spPr>
        <p:txBody>
          <a:bodyPr wrap="square" rtlCol="0">
            <a:spAutoFit/>
          </a:bodyPr>
          <a:lstStyle/>
          <a:p>
            <a:pPr algn="ctr">
              <a:buClrTx/>
              <a:buFontTx/>
              <a:buNone/>
            </a:pPr>
            <a:r>
              <a:rPr lang="vi-VN" sz="2800" b="1" kern="1200" dirty="0">
                <a:solidFill>
                  <a:schemeClr val="tx1"/>
                </a:solidFill>
                <a:latin typeface="Times New Roman" panose="02020603050405020304" pitchFamily="18" charset="0"/>
                <a:ea typeface="+mn-ea"/>
                <a:cs typeface="+mn-cs"/>
              </a:rPr>
              <a:t>1. Chiếm ruộng đất của nhân dân Âu Lạc để lập thành ấp, trại và bắt dân ta cày cấy.</a:t>
            </a:r>
          </a:p>
        </p:txBody>
      </p:sp>
      <p:grpSp>
        <p:nvGrpSpPr>
          <p:cNvPr id="12" name="Group 11">
            <a:extLst>
              <a:ext uri="{FF2B5EF4-FFF2-40B4-BE49-F238E27FC236}">
                <a16:creationId xmlns:a16="http://schemas.microsoft.com/office/drawing/2014/main" id="{DD274EAB-9B25-8D40-A345-331AAB9850B8}"/>
              </a:ext>
            </a:extLst>
          </p:cNvPr>
          <p:cNvGrpSpPr/>
          <p:nvPr/>
        </p:nvGrpSpPr>
        <p:grpSpPr>
          <a:xfrm>
            <a:off x="452386" y="1592784"/>
            <a:ext cx="8059436" cy="3385616"/>
            <a:chOff x="1468386" y="1446028"/>
            <a:chExt cx="6772939" cy="3045998"/>
          </a:xfrm>
        </p:grpSpPr>
        <p:pic>
          <p:nvPicPr>
            <p:cNvPr id="10" name="Picture 9">
              <a:extLst>
                <a:ext uri="{FF2B5EF4-FFF2-40B4-BE49-F238E27FC236}">
                  <a16:creationId xmlns:a16="http://schemas.microsoft.com/office/drawing/2014/main" id="{46E43EE3-8FFC-0F45-BDA1-51B711A1F62A}"/>
                </a:ext>
              </a:extLst>
            </p:cNvPr>
            <p:cNvPicPr>
              <a:picLocks noChangeAspect="1"/>
            </p:cNvPicPr>
            <p:nvPr/>
          </p:nvPicPr>
          <p:blipFill>
            <a:blip r:embed="rId2"/>
            <a:stretch>
              <a:fillRect/>
            </a:stretch>
          </p:blipFill>
          <p:spPr>
            <a:xfrm>
              <a:off x="1468386" y="1446028"/>
              <a:ext cx="6772939" cy="3045998"/>
            </a:xfrm>
            <a:prstGeom prst="roundRect">
              <a:avLst/>
            </a:prstGeom>
          </p:spPr>
        </p:pic>
        <p:sp>
          <p:nvSpPr>
            <p:cNvPr id="11" name="TextBox 10">
              <a:extLst>
                <a:ext uri="{FF2B5EF4-FFF2-40B4-BE49-F238E27FC236}">
                  <a16:creationId xmlns:a16="http://schemas.microsoft.com/office/drawing/2014/main" id="{C8708296-DAC0-AE42-AD88-F8E0814CD73D}"/>
                </a:ext>
              </a:extLst>
            </p:cNvPr>
            <p:cNvSpPr txBox="1"/>
            <p:nvPr/>
          </p:nvSpPr>
          <p:spPr>
            <a:xfrm>
              <a:off x="5305647" y="1446028"/>
              <a:ext cx="1254641" cy="307777"/>
            </a:xfrm>
            <a:prstGeom prst="rect">
              <a:avLst/>
            </a:prstGeom>
            <a:solidFill>
              <a:schemeClr val="bg1"/>
            </a:solidFill>
          </p:spPr>
          <p:txBody>
            <a:bodyPr wrap="square" rtlCol="0">
              <a:spAutoFit/>
            </a:bodyPr>
            <a:lstStyle/>
            <a:p>
              <a:r>
                <a:rPr lang="en-US" dirty="0" err="1">
                  <a:solidFill>
                    <a:srgbClr val="FF0000"/>
                  </a:solidFill>
                  <a:latin typeface="Times New Roman" panose="02020603050405020304" pitchFamily="18" charset="0"/>
                  <a:cs typeface="Times New Roman" panose="02020603050405020304" pitchFamily="18" charset="0"/>
                </a:rPr>
                <a:t>Ả</a:t>
              </a:r>
              <a:r>
                <a:rPr lang="en-VN" dirty="0">
                  <a:solidFill>
                    <a:srgbClr val="FF0000"/>
                  </a:solidFill>
                  <a:latin typeface="Times New Roman" panose="02020603050405020304" pitchFamily="18" charset="0"/>
                  <a:cs typeface="Times New Roman" panose="02020603050405020304" pitchFamily="18" charset="0"/>
                </a:rPr>
                <a:t>nh minh hoạ</a:t>
              </a:r>
            </a:p>
          </p:txBody>
        </p:sp>
      </p:grpSp>
    </p:spTree>
    <p:extLst>
      <p:ext uri="{BB962C8B-B14F-4D97-AF65-F5344CB8AC3E}">
        <p14:creationId xmlns:p14="http://schemas.microsoft.com/office/powerpoint/2010/main" val="105627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C93E7C-8FD2-B14D-B0EE-2027EE6ADC57}"/>
              </a:ext>
            </a:extLst>
          </p:cNvPr>
          <p:cNvSpPr txBox="1"/>
          <p:nvPr/>
        </p:nvSpPr>
        <p:spPr>
          <a:xfrm>
            <a:off x="910981" y="521236"/>
            <a:ext cx="6833741" cy="523220"/>
          </a:xfrm>
          <a:prstGeom prst="rect">
            <a:avLst/>
          </a:prstGeom>
          <a:noFill/>
        </p:spPr>
        <p:txBody>
          <a:bodyPr wrap="square" rtlCol="0">
            <a:spAutoFit/>
          </a:bodyPr>
          <a:lstStyle/>
          <a:p>
            <a:pPr algn="ctr">
              <a:buClrTx/>
              <a:buFontTx/>
              <a:buNone/>
            </a:pPr>
            <a:r>
              <a:rPr lang="vi-VN" sz="2800" b="1" kern="1200" dirty="0">
                <a:solidFill>
                  <a:schemeClr val="tx1"/>
                </a:solidFill>
                <a:latin typeface="Times New Roman" panose="02020603050405020304" pitchFamily="18" charset="0"/>
                <a:ea typeface="+mn-ea"/>
                <a:cs typeface="+mn-cs"/>
              </a:rPr>
              <a:t>2. Áp đặt chính sách tô thuế nặng nề.</a:t>
            </a:r>
          </a:p>
        </p:txBody>
      </p:sp>
      <p:pic>
        <p:nvPicPr>
          <p:cNvPr id="4" name="Picture 3">
            <a:extLst>
              <a:ext uri="{FF2B5EF4-FFF2-40B4-BE49-F238E27FC236}">
                <a16:creationId xmlns:a16="http://schemas.microsoft.com/office/drawing/2014/main" id="{B73F20FB-ACEA-3544-944B-A62C2A167070}"/>
              </a:ext>
            </a:extLst>
          </p:cNvPr>
          <p:cNvPicPr>
            <a:picLocks noChangeAspect="1"/>
          </p:cNvPicPr>
          <p:nvPr/>
        </p:nvPicPr>
        <p:blipFill rotWithShape="1">
          <a:blip r:embed="rId2"/>
          <a:srcRect t="5169" b="1602"/>
          <a:stretch/>
        </p:blipFill>
        <p:spPr>
          <a:xfrm>
            <a:off x="402980" y="1190846"/>
            <a:ext cx="4169019" cy="3776265"/>
          </a:xfrm>
          <a:prstGeom prst="roundRect">
            <a:avLst/>
          </a:prstGeom>
        </p:spPr>
      </p:pic>
      <p:pic>
        <p:nvPicPr>
          <p:cNvPr id="6" name="Picture 5">
            <a:extLst>
              <a:ext uri="{FF2B5EF4-FFF2-40B4-BE49-F238E27FC236}">
                <a16:creationId xmlns:a16="http://schemas.microsoft.com/office/drawing/2014/main" id="{75BE747F-05D4-164C-A834-4E55EBD73E11}"/>
              </a:ext>
            </a:extLst>
          </p:cNvPr>
          <p:cNvPicPr>
            <a:picLocks noChangeAspect="1"/>
          </p:cNvPicPr>
          <p:nvPr/>
        </p:nvPicPr>
        <p:blipFill>
          <a:blip r:embed="rId3"/>
          <a:stretch>
            <a:fillRect/>
          </a:stretch>
        </p:blipFill>
        <p:spPr>
          <a:xfrm>
            <a:off x="4680241" y="1190845"/>
            <a:ext cx="3910603" cy="3652088"/>
          </a:xfrm>
          <a:prstGeom prst="roundRect">
            <a:avLst/>
          </a:prstGeom>
        </p:spPr>
      </p:pic>
    </p:spTree>
    <p:extLst>
      <p:ext uri="{BB962C8B-B14F-4D97-AF65-F5344CB8AC3E}">
        <p14:creationId xmlns:p14="http://schemas.microsoft.com/office/powerpoint/2010/main" val="264053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452"/>
            <a:ext cx="9143996" cy="5142595"/>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0863" y="824500"/>
            <a:ext cx="2414225" cy="1682642"/>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8874" y="824500"/>
            <a:ext cx="2409653" cy="1691787"/>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6298" y="2562891"/>
            <a:ext cx="2395936" cy="1668925"/>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3449" y="2578673"/>
            <a:ext cx="2382218" cy="1668925"/>
          </a:xfrm>
          <a:prstGeom prst="rect">
            <a:avLst/>
          </a:prstGeom>
        </p:spPr>
      </p:pic>
      <p:pic>
        <p:nvPicPr>
          <p:cNvPr id="40" name="1a">
            <a:hlinkClick r:id="rId9"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5435" y="820182"/>
            <a:ext cx="2409653" cy="1734220"/>
          </a:xfrm>
          <a:prstGeom prst="rect">
            <a:avLst/>
          </a:prstGeom>
        </p:spPr>
      </p:pic>
      <p:pic>
        <p:nvPicPr>
          <p:cNvPr id="41" name="2a">
            <a:hlinkClick r:id="rId11"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544625" y="821656"/>
            <a:ext cx="2403902" cy="1728803"/>
          </a:xfrm>
          <a:prstGeom prst="rect">
            <a:avLst/>
          </a:prstGeom>
        </p:spPr>
      </p:pic>
      <p:pic>
        <p:nvPicPr>
          <p:cNvPr id="42" name="3a">
            <a:hlinkClick r:id="rId13"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05441" y="2567292"/>
            <a:ext cx="2382218" cy="1718471"/>
          </a:xfrm>
          <a:prstGeom prst="rect">
            <a:avLst/>
          </a:prstGeom>
        </p:spPr>
      </p:pic>
      <p:pic>
        <p:nvPicPr>
          <p:cNvPr id="43" name="4a">
            <a:hlinkClick r:id="rId15"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545573" y="2573237"/>
            <a:ext cx="2380094" cy="1731393"/>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59008">
            <a:off x="8684875" y="2142858"/>
            <a:ext cx="181384" cy="147147"/>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770510">
            <a:off x="1376536" y="1870144"/>
            <a:ext cx="722936" cy="692573"/>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57569" y="3701194"/>
            <a:ext cx="379718" cy="379718"/>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5805" y="108462"/>
            <a:ext cx="651482" cy="483182"/>
          </a:xfrm>
          <a:prstGeom prst="rect">
            <a:avLst/>
          </a:prstGeom>
        </p:spPr>
      </p:pic>
      <p:pic>
        <p:nvPicPr>
          <p:cNvPr id="4" name="Picture 3">
            <a:hlinkClick r:id="rId21"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22">
            <a:extLst>
              <a:ext uri="{28A0092B-C50C-407E-A947-70E740481C1C}">
                <a14:useLocalDpi xmlns:a14="http://schemas.microsoft.com/office/drawing/2010/main" val="0"/>
              </a:ext>
            </a:extLst>
          </a:blip>
          <a:srcRect t="10052" b="11202"/>
          <a:stretch/>
        </p:blipFill>
        <p:spPr>
          <a:xfrm>
            <a:off x="5584984" y="4569396"/>
            <a:ext cx="1533446" cy="568245"/>
          </a:xfrm>
          <a:prstGeom prst="rect">
            <a:avLst/>
          </a:prstGeom>
        </p:spPr>
      </p:pic>
      <p:sp>
        <p:nvSpPr>
          <p:cNvPr id="2" name="Rectangle 1">
            <a:extLst>
              <a:ext uri="{FF2B5EF4-FFF2-40B4-BE49-F238E27FC236}">
                <a16:creationId xmlns:a16="http://schemas.microsoft.com/office/drawing/2014/main" id="{083C2E5E-C5B5-BD41-8B1C-FAD6D163C3F4}"/>
              </a:ext>
            </a:extLst>
          </p:cNvPr>
          <p:cNvSpPr/>
          <p:nvPr/>
        </p:nvSpPr>
        <p:spPr>
          <a:xfrm>
            <a:off x="605642" y="736270"/>
            <a:ext cx="1282535" cy="168986"/>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7" name="Rectangle 6">
            <a:extLst>
              <a:ext uri="{FF2B5EF4-FFF2-40B4-BE49-F238E27FC236}">
                <a16:creationId xmlns:a16="http://schemas.microsoft.com/office/drawing/2014/main" id="{FFDC7E8C-A747-E640-837F-FC6E0CC7295D}"/>
              </a:ext>
            </a:extLst>
          </p:cNvPr>
          <p:cNvSpPr/>
          <p:nvPr/>
        </p:nvSpPr>
        <p:spPr>
          <a:xfrm>
            <a:off x="7118430" y="4285763"/>
            <a:ext cx="830097" cy="193640"/>
          </a:xfrm>
          <a:prstGeom prst="rect">
            <a:avLst/>
          </a:prstGeom>
          <a:solidFill>
            <a:srgbClr val="C7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4877674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4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3"/>
                                        </p:tgtEl>
                                      </p:cBhvr>
                                    </p:animEffect>
                                    <p:set>
                                      <p:cBhvr>
                                        <p:cTn id="4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2"/>
                                        </p:tgtEl>
                                      </p:cBhvr>
                                    </p:animEffect>
                                    <p:set>
                                      <p:cBhvr>
                                        <p:cTn id="58" dur="1" fill="hold">
                                          <p:stCondLst>
                                            <p:cond delay="499"/>
                                          </p:stCondLst>
                                        </p:cTn>
                                        <p:tgtEl>
                                          <p:spTgt spid="3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4"/>
                                        </p:tgtEl>
                                      </p:cBhvr>
                                    </p:animEffect>
                                    <p:set>
                                      <p:cBhvr>
                                        <p:cTn id="61" dur="1" fill="hold">
                                          <p:stCondLst>
                                            <p:cond delay="499"/>
                                          </p:stCondLst>
                                        </p:cTn>
                                        <p:tgtEl>
                                          <p:spTgt spid="34"/>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6"/>
                                        </p:tgtEl>
                                      </p:cBhvr>
                                    </p:animEffect>
                                    <p:set>
                                      <p:cBhvr>
                                        <p:cTn id="64" dur="1" fill="hold">
                                          <p:stCondLst>
                                            <p:cond delay="499"/>
                                          </p:stCondLst>
                                        </p:cTn>
                                        <p:tgtEl>
                                          <p:spTgt spid="36"/>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par>
                                <p:cTn id="68" presetID="32" presetClass="emph" presetSubtype="0" repeatCount="indefinite" fill="hold" nodeType="withEffect">
                                  <p:stCondLst>
                                    <p:cond delay="0"/>
                                  </p:stCondLst>
                                  <p:childTnLst>
                                    <p:animRot by="120000">
                                      <p:cBhvr>
                                        <p:cTn id="69" dur="100" fill="hold">
                                          <p:stCondLst>
                                            <p:cond delay="0"/>
                                          </p:stCondLst>
                                        </p:cTn>
                                        <p:tgtEl>
                                          <p:spTgt spid="4"/>
                                        </p:tgtEl>
                                        <p:attrNameLst>
                                          <p:attrName>r</p:attrName>
                                        </p:attrNameLst>
                                      </p:cBhvr>
                                    </p:animRot>
                                    <p:animRot by="-240000">
                                      <p:cBhvr>
                                        <p:cTn id="70" dur="200" fill="hold">
                                          <p:stCondLst>
                                            <p:cond delay="200"/>
                                          </p:stCondLst>
                                        </p:cTn>
                                        <p:tgtEl>
                                          <p:spTgt spid="4"/>
                                        </p:tgtEl>
                                        <p:attrNameLst>
                                          <p:attrName>r</p:attrName>
                                        </p:attrNameLst>
                                      </p:cBhvr>
                                    </p:animRot>
                                    <p:animRot by="240000">
                                      <p:cBhvr>
                                        <p:cTn id="71" dur="200" fill="hold">
                                          <p:stCondLst>
                                            <p:cond delay="400"/>
                                          </p:stCondLst>
                                        </p:cTn>
                                        <p:tgtEl>
                                          <p:spTgt spid="4"/>
                                        </p:tgtEl>
                                        <p:attrNameLst>
                                          <p:attrName>r</p:attrName>
                                        </p:attrNameLst>
                                      </p:cBhvr>
                                    </p:animRot>
                                    <p:animRot by="-240000">
                                      <p:cBhvr>
                                        <p:cTn id="72" dur="200" fill="hold">
                                          <p:stCondLst>
                                            <p:cond delay="600"/>
                                          </p:stCondLst>
                                        </p:cTn>
                                        <p:tgtEl>
                                          <p:spTgt spid="4"/>
                                        </p:tgtEl>
                                        <p:attrNameLst>
                                          <p:attrName>r</p:attrName>
                                        </p:attrNameLst>
                                      </p:cBhvr>
                                    </p:animRot>
                                    <p:animRot by="120000">
                                      <p:cBhvr>
                                        <p:cTn id="73"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FDF3544-82B0-5D4B-9C61-BE4CF805E9D2}"/>
              </a:ext>
            </a:extLst>
          </p:cNvPr>
          <p:cNvSpPr txBox="1"/>
          <p:nvPr/>
        </p:nvSpPr>
        <p:spPr>
          <a:xfrm>
            <a:off x="193355" y="371374"/>
            <a:ext cx="8532955" cy="954107"/>
          </a:xfrm>
          <a:prstGeom prst="rect">
            <a:avLst/>
          </a:prstGeom>
          <a:noFill/>
        </p:spPr>
        <p:txBody>
          <a:bodyPr wrap="square" rtlCol="0">
            <a:spAutoFit/>
          </a:bodyPr>
          <a:lstStyle/>
          <a:p>
            <a:pPr algn="ctr">
              <a:buClrTx/>
              <a:buFontTx/>
              <a:buNone/>
            </a:pPr>
            <a:r>
              <a:rPr lang="vi-VN" sz="2800" b="1" kern="1200" dirty="0">
                <a:solidFill>
                  <a:schemeClr val="tx1"/>
                </a:solidFill>
                <a:latin typeface="Times New Roman" panose="02020603050405020304" pitchFamily="18" charset="0"/>
                <a:ea typeface="+mn-ea"/>
                <a:cs typeface="+mn-cs"/>
              </a:rPr>
              <a:t>3. Nắm độc quyến vế sắt và muối, bắt dân ta cống nạp nhiều vải vóc, hương liệu, sản vật quý.</a:t>
            </a:r>
          </a:p>
        </p:txBody>
      </p:sp>
      <p:grpSp>
        <p:nvGrpSpPr>
          <p:cNvPr id="29" name="Group 28">
            <a:extLst>
              <a:ext uri="{FF2B5EF4-FFF2-40B4-BE49-F238E27FC236}">
                <a16:creationId xmlns:a16="http://schemas.microsoft.com/office/drawing/2014/main" id="{78FBE848-EB4B-F747-A30D-F164030D985D}"/>
              </a:ext>
            </a:extLst>
          </p:cNvPr>
          <p:cNvGrpSpPr/>
          <p:nvPr/>
        </p:nvGrpSpPr>
        <p:grpSpPr>
          <a:xfrm>
            <a:off x="364908" y="1325481"/>
            <a:ext cx="8414184" cy="3309973"/>
            <a:chOff x="1238865" y="1193084"/>
            <a:chExt cx="7384025" cy="3309973"/>
          </a:xfrm>
        </p:grpSpPr>
        <p:pic>
          <p:nvPicPr>
            <p:cNvPr id="30" name="图片 31749" descr="1-19">
              <a:extLst>
                <a:ext uri="{FF2B5EF4-FFF2-40B4-BE49-F238E27FC236}">
                  <a16:creationId xmlns:a16="http://schemas.microsoft.com/office/drawing/2014/main" id="{62638B6B-C846-914D-9BE8-5CE065838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865" y="1193084"/>
              <a:ext cx="7384025" cy="33099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240DF435-6686-CE46-B03B-6BE04A6A536C}"/>
                </a:ext>
              </a:extLst>
            </p:cNvPr>
            <p:cNvSpPr/>
            <p:nvPr/>
          </p:nvSpPr>
          <p:spPr>
            <a:xfrm>
              <a:off x="1351937" y="1490721"/>
              <a:ext cx="6815470" cy="2849242"/>
            </a:xfrm>
            <a:prstGeom prst="rect">
              <a:avLst/>
            </a:prstGeom>
          </p:spPr>
          <p:txBody>
            <a:bodyPr wrap="square">
              <a:spAutoFit/>
            </a:bodyPr>
            <a:lstStyle/>
            <a:p>
              <a:pPr lvl="0" algn="just">
                <a:lnSpc>
                  <a:spcPct val="130000"/>
                </a:lnSpc>
                <a:spcAft>
                  <a:spcPts val="500"/>
                </a:spcAft>
                <a:buSzPts val="1100"/>
                <a:tabLst>
                  <a:tab pos="489585" algn="l"/>
                </a:tabLst>
              </a:pPr>
              <a:r>
                <a:rPr lang="en-VN" sz="18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“An Nam đô hộ phủ phải cống: chuối, cau, da cá sẩu, mật trăn, cánh chim trả. Ái Châu cống sa, the, đuôi chim công. Phúc Lộc cống sáp trắng, trúc tía. Trường Châu cống vàng. Hoan Châu cống vàng (kim bạc hoàng tiết), vàng, cốm, ngà voi, sừng tê, trầm hương, trúc hoa. Phong châu cống bạc, đồ mây, sáp trắng, mật trăn, đậu khấu. Lục Châu cống vàng, đồi mồi, da vích, cánh chim trả, giáp ương”</a:t>
              </a:r>
            </a:p>
            <a:p>
              <a:pPr lvl="0" algn="just">
                <a:lnSpc>
                  <a:spcPct val="130000"/>
                </a:lnSpc>
                <a:spcAft>
                  <a:spcPts val="500"/>
                </a:spcAft>
                <a:buSzPts val="1100"/>
                <a:tabLst>
                  <a:tab pos="489585" algn="l"/>
                </a:tabLst>
              </a:pPr>
              <a:r>
                <a:rPr lang="en-VN" dirty="0">
                  <a:latin typeface="Times New Roman" panose="02020603050405020304" pitchFamily="18" charset="0"/>
                  <a:ea typeface="Times New Roman" panose="02020603050405020304" pitchFamily="18" charset="0"/>
                  <a:cs typeface="Times New Roman" panose="02020603050405020304" pitchFamily="18" charset="0"/>
                </a:rPr>
                <a:t>(Theo Cao Hùng Trưng, </a:t>
              </a:r>
              <a:r>
                <a:rPr lang="en-VN" i="1" dirty="0">
                  <a:latin typeface="Times New Roman" panose="02020603050405020304" pitchFamily="18" charset="0"/>
                  <a:ea typeface="Times New Roman" panose="02020603050405020304" pitchFamily="18" charset="0"/>
                  <a:cs typeface="Times New Roman" panose="02020603050405020304" pitchFamily="18" charset="0"/>
                </a:rPr>
                <a:t>An Nam chí nguyên</a:t>
              </a:r>
              <a:r>
                <a:rPr lang="en-VN" dirty="0">
                  <a:latin typeface="Times New Roman" panose="02020603050405020304" pitchFamily="18" charset="0"/>
                  <a:ea typeface="Times New Roman" panose="02020603050405020304" pitchFamily="18" charset="0"/>
                  <a:cs typeface="Times New Roman" panose="02020603050405020304" pitchFamily="18" charset="0"/>
                </a:rPr>
                <a:t> (bản dịch), NXB Đại </a:t>
              </a:r>
              <a:r>
                <a:rPr lang="en-VN" dirty="0">
                  <a:solidFill>
                    <a:srgbClr val="341916"/>
                  </a:solidFill>
                  <a:latin typeface="Times New Roman" panose="02020603050405020304" pitchFamily="18" charset="0"/>
                  <a:ea typeface="Times New Roman" panose="02020603050405020304" pitchFamily="18" charset="0"/>
                  <a:cs typeface="Times New Roman" panose="02020603050405020304" pitchFamily="18" charset="0"/>
                </a:rPr>
                <a:t>học Sư </a:t>
              </a:r>
              <a:r>
                <a:rPr lang="en-VN" dirty="0">
                  <a:latin typeface="Times New Roman" panose="02020603050405020304" pitchFamily="18" charset="0"/>
                  <a:ea typeface="Times New Roman" panose="02020603050405020304" pitchFamily="18" charset="0"/>
                  <a:cs typeface="Times New Roman" panose="02020603050405020304" pitchFamily="18" charset="0"/>
                </a:rPr>
                <a:t>phạm, Hà Nội, 2017, tr. 184 - 185).</a:t>
              </a:r>
              <a:endParaRPr lang="en-VN" sz="10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pic>
        <p:nvPicPr>
          <p:cNvPr id="28" name="Picture 27">
            <a:extLst>
              <a:ext uri="{FF2B5EF4-FFF2-40B4-BE49-F238E27FC236}">
                <a16:creationId xmlns:a16="http://schemas.microsoft.com/office/drawing/2014/main" id="{AA502259-E8BB-324B-926B-E565D7621C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762"/>
          <a:stretch>
            <a:fillRect/>
          </a:stretch>
        </p:blipFill>
        <p:spPr bwMode="auto">
          <a:xfrm>
            <a:off x="806688" y="1298740"/>
            <a:ext cx="2753650" cy="1445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52">
            <a:extLst>
              <a:ext uri="{FF2B5EF4-FFF2-40B4-BE49-F238E27FC236}">
                <a16:creationId xmlns:a16="http://schemas.microsoft.com/office/drawing/2014/main" id="{16C2EF00-FFF3-2B4F-B47E-FFA30737F0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7648"/>
          <a:stretch>
            <a:fillRect/>
          </a:stretch>
        </p:blipFill>
        <p:spPr bwMode="auto">
          <a:xfrm>
            <a:off x="5001586" y="1304397"/>
            <a:ext cx="2957931" cy="144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1">
            <a:extLst>
              <a:ext uri="{FF2B5EF4-FFF2-40B4-BE49-F238E27FC236}">
                <a16:creationId xmlns:a16="http://schemas.microsoft.com/office/drawing/2014/main" id="{258B1AAC-51A4-3443-AF30-50EFBD1BF5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6667"/>
          <a:stretch>
            <a:fillRect/>
          </a:stretch>
        </p:blipFill>
        <p:spPr bwMode="auto">
          <a:xfrm>
            <a:off x="806688" y="3148799"/>
            <a:ext cx="2753650" cy="150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 name="Picture 10">
            <a:extLst>
              <a:ext uri="{FF2B5EF4-FFF2-40B4-BE49-F238E27FC236}">
                <a16:creationId xmlns:a16="http://schemas.microsoft.com/office/drawing/2014/main" id="{EBD885A7-FB88-3446-A9E6-515FA8CFF7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799" b="7143"/>
          <a:stretch>
            <a:fillRect/>
          </a:stretch>
        </p:blipFill>
        <p:spPr bwMode="auto">
          <a:xfrm>
            <a:off x="4907964" y="3133239"/>
            <a:ext cx="3051553" cy="150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Rounded Rectangle 55">
            <a:extLst>
              <a:ext uri="{FF2B5EF4-FFF2-40B4-BE49-F238E27FC236}">
                <a16:creationId xmlns:a16="http://schemas.microsoft.com/office/drawing/2014/main" id="{42042918-1B26-2943-81E1-C9480692F3CC}"/>
              </a:ext>
            </a:extLst>
          </p:cNvPr>
          <p:cNvSpPr/>
          <p:nvPr/>
        </p:nvSpPr>
        <p:spPr>
          <a:xfrm>
            <a:off x="1585359" y="2802049"/>
            <a:ext cx="1483020" cy="23999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Times New Roman" panose="02020603050405020304" pitchFamily="18" charset="0"/>
                <a:cs typeface="Times New Roman" panose="02020603050405020304" pitchFamily="18" charset="0"/>
              </a:rPr>
              <a:t>Ngọc trai</a:t>
            </a:r>
          </a:p>
        </p:txBody>
      </p:sp>
      <p:sp>
        <p:nvSpPr>
          <p:cNvPr id="57" name="Rounded Rectangle 56">
            <a:extLst>
              <a:ext uri="{FF2B5EF4-FFF2-40B4-BE49-F238E27FC236}">
                <a16:creationId xmlns:a16="http://schemas.microsoft.com/office/drawing/2014/main" id="{7B165A89-27EA-D449-BF7D-236C984D2F95}"/>
              </a:ext>
            </a:extLst>
          </p:cNvPr>
          <p:cNvSpPr/>
          <p:nvPr/>
        </p:nvSpPr>
        <p:spPr>
          <a:xfrm>
            <a:off x="1585359" y="4671486"/>
            <a:ext cx="1282268" cy="24108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Times New Roman" panose="02020603050405020304" pitchFamily="18" charset="0"/>
                <a:cs typeface="Times New Roman" panose="02020603050405020304" pitchFamily="18" charset="0"/>
              </a:rPr>
              <a:t>Con đồi mồi</a:t>
            </a:r>
          </a:p>
        </p:txBody>
      </p:sp>
      <p:sp>
        <p:nvSpPr>
          <p:cNvPr id="58" name="Rounded Rectangle 57">
            <a:extLst>
              <a:ext uri="{FF2B5EF4-FFF2-40B4-BE49-F238E27FC236}">
                <a16:creationId xmlns:a16="http://schemas.microsoft.com/office/drawing/2014/main" id="{AEFD8BBE-7237-374C-8CE9-1E27B0357040}"/>
              </a:ext>
            </a:extLst>
          </p:cNvPr>
          <p:cNvSpPr/>
          <p:nvPr/>
        </p:nvSpPr>
        <p:spPr>
          <a:xfrm>
            <a:off x="5583664" y="4602863"/>
            <a:ext cx="1483020" cy="305057"/>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Times New Roman" panose="02020603050405020304" pitchFamily="18" charset="0"/>
                <a:cs typeface="Times New Roman" panose="02020603050405020304" pitchFamily="18" charset="0"/>
              </a:rPr>
              <a:t>Ngà voi</a:t>
            </a:r>
          </a:p>
        </p:txBody>
      </p:sp>
      <p:sp>
        <p:nvSpPr>
          <p:cNvPr id="59" name="Rounded Rectangle 58">
            <a:extLst>
              <a:ext uri="{FF2B5EF4-FFF2-40B4-BE49-F238E27FC236}">
                <a16:creationId xmlns:a16="http://schemas.microsoft.com/office/drawing/2014/main" id="{3027490C-2660-3841-AB65-0A25DDDBA06C}"/>
              </a:ext>
            </a:extLst>
          </p:cNvPr>
          <p:cNvSpPr/>
          <p:nvPr/>
        </p:nvSpPr>
        <p:spPr>
          <a:xfrm>
            <a:off x="5657919" y="2802049"/>
            <a:ext cx="1483020" cy="209426"/>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dirty="0">
                <a:solidFill>
                  <a:schemeClr val="tx1"/>
                </a:solidFill>
                <a:latin typeface="Times New Roman" panose="02020603050405020304" pitchFamily="18" charset="0"/>
                <a:cs typeface="Times New Roman" panose="02020603050405020304" pitchFamily="18" charset="0"/>
              </a:rPr>
              <a:t>Sừng tê giác</a:t>
            </a:r>
          </a:p>
        </p:txBody>
      </p:sp>
      <p:grpSp>
        <p:nvGrpSpPr>
          <p:cNvPr id="60" name="Group 59">
            <a:extLst>
              <a:ext uri="{FF2B5EF4-FFF2-40B4-BE49-F238E27FC236}">
                <a16:creationId xmlns:a16="http://schemas.microsoft.com/office/drawing/2014/main" id="{EACDA273-3B0E-8C4E-A67C-E02686C9B68C}"/>
              </a:ext>
            </a:extLst>
          </p:cNvPr>
          <p:cNvGrpSpPr/>
          <p:nvPr/>
        </p:nvGrpSpPr>
        <p:grpSpPr>
          <a:xfrm>
            <a:off x="364908" y="230933"/>
            <a:ext cx="8414184" cy="4912567"/>
            <a:chOff x="1189478" y="500311"/>
            <a:chExt cx="7258573" cy="3915428"/>
          </a:xfrm>
        </p:grpSpPr>
        <p:pic>
          <p:nvPicPr>
            <p:cNvPr id="61" name="Picture 60">
              <a:extLst>
                <a:ext uri="{FF2B5EF4-FFF2-40B4-BE49-F238E27FC236}">
                  <a16:creationId xmlns:a16="http://schemas.microsoft.com/office/drawing/2014/main" id="{DD97CE06-69B3-6B4E-810E-50EA2864616A}"/>
                </a:ext>
              </a:extLst>
            </p:cNvPr>
            <p:cNvPicPr>
              <a:picLocks noChangeAspect="1"/>
            </p:cNvPicPr>
            <p:nvPr/>
          </p:nvPicPr>
          <p:blipFill rotWithShape="1">
            <a:blip r:embed="rId7"/>
            <a:srcRect l="3518" t="587" b="1"/>
            <a:stretch/>
          </p:blipFill>
          <p:spPr>
            <a:xfrm>
              <a:off x="1189478" y="508046"/>
              <a:ext cx="3774113" cy="3907693"/>
            </a:xfrm>
            <a:prstGeom prst="rect">
              <a:avLst/>
            </a:prstGeom>
          </p:spPr>
        </p:pic>
        <p:pic>
          <p:nvPicPr>
            <p:cNvPr id="62" name="Picture 61">
              <a:extLst>
                <a:ext uri="{FF2B5EF4-FFF2-40B4-BE49-F238E27FC236}">
                  <a16:creationId xmlns:a16="http://schemas.microsoft.com/office/drawing/2014/main" id="{D89DA093-9729-4344-90D6-1FC25B1FD0A3}"/>
                </a:ext>
              </a:extLst>
            </p:cNvPr>
            <p:cNvPicPr>
              <a:picLocks noChangeAspect="1"/>
            </p:cNvPicPr>
            <p:nvPr/>
          </p:nvPicPr>
          <p:blipFill>
            <a:blip r:embed="rId8"/>
            <a:stretch>
              <a:fillRect/>
            </a:stretch>
          </p:blipFill>
          <p:spPr>
            <a:xfrm>
              <a:off x="4963591" y="508046"/>
              <a:ext cx="3484460" cy="3907693"/>
            </a:xfrm>
            <a:prstGeom prst="rect">
              <a:avLst/>
            </a:prstGeom>
          </p:spPr>
        </p:pic>
        <p:sp>
          <p:nvSpPr>
            <p:cNvPr id="63" name="Rectangle 62">
              <a:extLst>
                <a:ext uri="{FF2B5EF4-FFF2-40B4-BE49-F238E27FC236}">
                  <a16:creationId xmlns:a16="http://schemas.microsoft.com/office/drawing/2014/main" id="{966759D8-2329-9B4A-A5CC-5CAC690D76AE}"/>
                </a:ext>
              </a:extLst>
            </p:cNvPr>
            <p:cNvSpPr/>
            <p:nvPr/>
          </p:nvSpPr>
          <p:spPr>
            <a:xfrm>
              <a:off x="1189625" y="500311"/>
              <a:ext cx="7258426" cy="3273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VN" sz="1800" dirty="0">
                  <a:latin typeface="Times New Roman" panose="02020603050405020304" pitchFamily="18" charset="0"/>
                  <a:cs typeface="Times New Roman" panose="02020603050405020304" pitchFamily="18" charset="0"/>
                </a:rPr>
                <a:t>Hình ảnh nhân danh dân ta phải đi cống nạp (tranh vẽ)</a:t>
              </a:r>
            </a:p>
          </p:txBody>
        </p:sp>
      </p:grpSp>
    </p:spTree>
    <p:extLst>
      <p:ext uri="{BB962C8B-B14F-4D97-AF65-F5344CB8AC3E}">
        <p14:creationId xmlns:p14="http://schemas.microsoft.com/office/powerpoint/2010/main" val="2730445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outVertical)">
                                      <p:cBhvr>
                                        <p:cTn id="12" dur="1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250"/>
                                        <p:tgtEl>
                                          <p:spTgt spid="29"/>
                                        </p:tgtEl>
                                      </p:cBhvr>
                                    </p:animEffect>
                                    <p:set>
                                      <p:cBhvr>
                                        <p:cTn id="17" dur="1" fill="hold">
                                          <p:stCondLst>
                                            <p:cond delay="249"/>
                                          </p:stCondLst>
                                        </p:cTn>
                                        <p:tgtEl>
                                          <p:spTgt spid="29"/>
                                        </p:tgtEl>
                                        <p:attrNameLst>
                                          <p:attrName>style.visibility</p:attrName>
                                        </p:attrNameLst>
                                      </p:cBhvr>
                                      <p:to>
                                        <p:strVal val="hidden"/>
                                      </p:to>
                                    </p:set>
                                  </p:childTnLst>
                                </p:cTn>
                              </p:par>
                              <p:par>
                                <p:cTn id="18" presetID="21" presetClass="entr" presetSubtype="2"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heel(2)">
                                      <p:cBhvr>
                                        <p:cTn id="20" dur="1250"/>
                                        <p:tgtEl>
                                          <p:spTgt spid="28"/>
                                        </p:tgtEl>
                                      </p:cBhvr>
                                    </p:animEffect>
                                  </p:childTnLst>
                                </p:cTn>
                              </p:par>
                              <p:par>
                                <p:cTn id="21" presetID="21" presetClass="entr" presetSubtype="2"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heel(2)">
                                      <p:cBhvr>
                                        <p:cTn id="23" dur="1250"/>
                                        <p:tgtEl>
                                          <p:spTgt spid="53"/>
                                        </p:tgtEl>
                                      </p:cBhvr>
                                    </p:animEffect>
                                  </p:childTnLst>
                                </p:cTn>
                              </p:par>
                              <p:par>
                                <p:cTn id="24" presetID="21" presetClass="entr" presetSubtype="2"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wheel(2)">
                                      <p:cBhvr>
                                        <p:cTn id="26" dur="1250"/>
                                        <p:tgtEl>
                                          <p:spTgt spid="55"/>
                                        </p:tgtEl>
                                      </p:cBhvr>
                                    </p:animEffect>
                                  </p:childTnLst>
                                </p:cTn>
                              </p:par>
                              <p:par>
                                <p:cTn id="27" presetID="21" presetClass="entr" presetSubtype="2" fill="hold" nodeType="withEffect">
                                  <p:stCondLst>
                                    <p:cond delay="0"/>
                                  </p:stCondLst>
                                  <p:childTnLst>
                                    <p:set>
                                      <p:cBhvr>
                                        <p:cTn id="28" dur="1" fill="hold">
                                          <p:stCondLst>
                                            <p:cond delay="0"/>
                                          </p:stCondLst>
                                        </p:cTn>
                                        <p:tgtEl>
                                          <p:spTgt spid="54"/>
                                        </p:tgtEl>
                                        <p:attrNameLst>
                                          <p:attrName>style.visibility</p:attrName>
                                        </p:attrNameLst>
                                      </p:cBhvr>
                                      <p:to>
                                        <p:strVal val="visible"/>
                                      </p:to>
                                    </p:set>
                                    <p:animEffect transition="in" filter="wheel(2)">
                                      <p:cBhvr>
                                        <p:cTn id="29" dur="1250"/>
                                        <p:tgtEl>
                                          <p:spTgt spid="5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barn(outVertical)">
                                      <p:cBhvr>
                                        <p:cTn id="34" dur="750"/>
                                        <p:tgtEl>
                                          <p:spTgt spid="5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barn(outVertical)">
                                      <p:cBhvr>
                                        <p:cTn id="39" dur="750"/>
                                        <p:tgtEl>
                                          <p:spTgt spid="5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barn(outVertical)">
                                      <p:cBhvr>
                                        <p:cTn id="44" dur="75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37" fill="hold" grpId="0" nodeType="click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barn(outVertical)">
                                      <p:cBhvr>
                                        <p:cTn id="49" dur="750"/>
                                        <p:tgtEl>
                                          <p:spTgt spid="5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wipe(up)">
                                      <p:cBhvr>
                                        <p:cTn id="54" dur="125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6" grpId="0" animBg="1"/>
      <p:bldP spid="57" grpId="0" animBg="1"/>
      <p:bldP spid="58" grpId="0" animBg="1"/>
      <p:bldP spid="5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F1E2C8"/>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3DD1097-D71D-054D-86C9-41B5BB1B499F}"/>
              </a:ext>
            </a:extLst>
          </p:cNvPr>
          <p:cNvSpPr/>
          <p:nvPr/>
        </p:nvSpPr>
        <p:spPr>
          <a:xfrm>
            <a:off x="403451" y="30150"/>
            <a:ext cx="8156203" cy="1077218"/>
          </a:xfrm>
          <a:prstGeom prst="rect">
            <a:avLst/>
          </a:prstGeom>
        </p:spPr>
        <p:txBody>
          <a:bodyPr wrap="square">
            <a:spAutoFit/>
          </a:bodyPr>
          <a:lstStyle/>
          <a:p>
            <a:pPr algn="ctr"/>
            <a:r>
              <a:rPr lang="vi-VN" sz="3200" b="1" dirty="0">
                <a:latin typeface="Times New Roman" panose="02020603050405020304" pitchFamily="18" charset="0"/>
                <a:cs typeface="Times New Roman" panose="02020603050405020304" pitchFamily="18" charset="0"/>
              </a:rPr>
              <a:t>Muối có vai trò như thế nào đối với đời sống? sắt dùng để làm gì ?</a:t>
            </a:r>
            <a:endParaRPr lang="en-VN" sz="32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AD91B52-9712-CC4C-A5F1-8B8A49A173AF}"/>
              </a:ext>
            </a:extLst>
          </p:cNvPr>
          <p:cNvSpPr/>
          <p:nvPr/>
        </p:nvSpPr>
        <p:spPr>
          <a:xfrm>
            <a:off x="0" y="1107368"/>
            <a:ext cx="9144000" cy="1938992"/>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Muối đóng vai trò quan trọng trong việc giữ cân bằng nước trong và ngoài tế bào, trong lòng mạch máu, có chức năng duy trì áp lực thẩm thấu, duy trì điện thế tế bào và dẫn truyền xung động thần kinh. Trường hợp cơ thể thiếu muối sẽ dẫn đến giảm natri máu, gây phù tay, chân do mất nước tự do.</a:t>
            </a:r>
            <a:endParaRPr lang="en-VN" sz="24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702B5657-234D-2C4F-AAC0-2100723C51F8}"/>
              </a:ext>
            </a:extLst>
          </p:cNvPr>
          <p:cNvSpPr/>
          <p:nvPr/>
        </p:nvSpPr>
        <p:spPr>
          <a:xfrm>
            <a:off x="0" y="3222129"/>
            <a:ext cx="9144000" cy="1938992"/>
          </a:xfrm>
          <a:prstGeom prst="rect">
            <a:avLst/>
          </a:prstGeom>
        </p:spPr>
        <p:txBody>
          <a:bodyPr wrap="square">
            <a:spAutoFit/>
          </a:bodyPr>
          <a:lstStyle/>
          <a:p>
            <a:pPr algn="just"/>
            <a:r>
              <a:rPr lang="vi-VN" sz="2400" dirty="0">
                <a:latin typeface="Times New Roman" panose="02020603050405020304" pitchFamily="18" charset="0"/>
                <a:cs typeface="Times New Roman" panose="02020603050405020304" pitchFamily="18" charset="0"/>
              </a:rPr>
              <a:t>Sắt có vô số các ứng dụng trong cuộc sống chúng ta. Nếu nhìn ngắm xung quanh có thể thấy sắt có mặt khắp mọi nơi. Từ những vật dụng thông thường trong nhà, từ những công trình công cộng hay cao cấp đến các phương tiện giao thông mà chúng ta sử dụng, tất cả đều có mặt sắt và các hợp chất của nó.</a:t>
            </a:r>
            <a:endParaRPr lang="en-VN"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531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72;p14">
            <a:extLst>
              <a:ext uri="{FF2B5EF4-FFF2-40B4-BE49-F238E27FC236}">
                <a16:creationId xmlns:a16="http://schemas.microsoft.com/office/drawing/2014/main" id="{C8BAD08B-E0B2-E041-9D8B-99739F32ACC4}"/>
              </a:ext>
            </a:extLst>
          </p:cNvPr>
          <p:cNvSpPr txBox="1">
            <a:spLocks/>
          </p:cNvSpPr>
          <p:nvPr/>
        </p:nvSpPr>
        <p:spPr>
          <a:xfrm>
            <a:off x="1" y="262138"/>
            <a:ext cx="8533108" cy="1277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FF0000"/>
                </a:solidFill>
                <a:latin typeface="Times New Roman" panose="02020603050405020304" pitchFamily="18" charset="0"/>
                <a:cs typeface="Times New Roman" panose="02020603050405020304" pitchFamily="18" charset="0"/>
              </a:rPr>
              <a:t>1. Chính sách cai trị của các triều đại phong kiến phương Bắc.</a:t>
            </a:r>
          </a:p>
        </p:txBody>
      </p:sp>
      <p:sp>
        <p:nvSpPr>
          <p:cNvPr id="4" name="Google Shape;72;p14">
            <a:extLst>
              <a:ext uri="{FF2B5EF4-FFF2-40B4-BE49-F238E27FC236}">
                <a16:creationId xmlns:a16="http://schemas.microsoft.com/office/drawing/2014/main" id="{5C18A0A3-EDB6-FB4A-BCF1-8EF8C5B3336B}"/>
              </a:ext>
            </a:extLst>
          </p:cNvPr>
          <p:cNvSpPr txBox="1">
            <a:spLocks/>
          </p:cNvSpPr>
          <p:nvPr/>
        </p:nvSpPr>
        <p:spPr>
          <a:xfrm>
            <a:off x="-178889" y="1376401"/>
            <a:ext cx="4259587"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2800" dirty="0">
                <a:solidFill>
                  <a:srgbClr val="0070C0"/>
                </a:solidFill>
                <a:latin typeface="Times New Roman" panose="02020603050405020304" pitchFamily="18" charset="0"/>
                <a:cs typeface="Times New Roman" panose="02020603050405020304" pitchFamily="18" charset="0"/>
              </a:rPr>
              <a:t>a. Về bộ máy cai trị</a:t>
            </a:r>
          </a:p>
        </p:txBody>
      </p:sp>
      <p:sp>
        <p:nvSpPr>
          <p:cNvPr id="10" name="Google Shape;72;p14">
            <a:extLst>
              <a:ext uri="{FF2B5EF4-FFF2-40B4-BE49-F238E27FC236}">
                <a16:creationId xmlns:a16="http://schemas.microsoft.com/office/drawing/2014/main" id="{DE8A13C3-4E04-4E4D-9A8F-7490D801DC94}"/>
              </a:ext>
            </a:extLst>
          </p:cNvPr>
          <p:cNvSpPr txBox="1">
            <a:spLocks/>
          </p:cNvSpPr>
          <p:nvPr/>
        </p:nvSpPr>
        <p:spPr>
          <a:xfrm>
            <a:off x="342106" y="1896067"/>
            <a:ext cx="2252239"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2800" dirty="0">
                <a:solidFill>
                  <a:srgbClr val="0070C0"/>
                </a:solidFill>
                <a:latin typeface="Times New Roman" panose="02020603050405020304" pitchFamily="18" charset="0"/>
                <a:cs typeface="Times New Roman" panose="02020603050405020304" pitchFamily="18" charset="0"/>
              </a:rPr>
              <a:t>b. Về kinh tế</a:t>
            </a:r>
          </a:p>
        </p:txBody>
      </p:sp>
      <p:sp>
        <p:nvSpPr>
          <p:cNvPr id="7" name="TextBox 6">
            <a:extLst>
              <a:ext uri="{FF2B5EF4-FFF2-40B4-BE49-F238E27FC236}">
                <a16:creationId xmlns:a16="http://schemas.microsoft.com/office/drawing/2014/main" id="{CE081BDC-18B6-8A49-94F7-A638844D361A}"/>
              </a:ext>
            </a:extLst>
          </p:cNvPr>
          <p:cNvSpPr txBox="1"/>
          <p:nvPr/>
        </p:nvSpPr>
        <p:spPr>
          <a:xfrm>
            <a:off x="0" y="2444152"/>
            <a:ext cx="7530520" cy="954107"/>
          </a:xfrm>
          <a:prstGeom prst="rect">
            <a:avLst/>
          </a:prstGeom>
          <a:noFill/>
        </p:spPr>
        <p:txBody>
          <a:bodyPr wrap="square" rtlCol="0">
            <a:spAutoFit/>
          </a:bodyPr>
          <a:lstStyle/>
          <a:p>
            <a:pPr algn="ctr"/>
            <a:r>
              <a:rPr lang="vi-VN" sz="2800" dirty="0">
                <a:solidFill>
                  <a:schemeClr val="tx1"/>
                </a:solidFill>
                <a:latin typeface="Times New Roman" panose="02020603050405020304" pitchFamily="18" charset="0"/>
                <a:cs typeface="Times New Roman" panose="02020603050405020304" pitchFamily="18" charset="0"/>
              </a:rPr>
              <a:t>- Chiếm ruộng đất của nhân dân Âu Lạc để lập thành ấp, trại và bắt dân ta cày cấy.</a:t>
            </a:r>
          </a:p>
        </p:txBody>
      </p:sp>
      <p:sp>
        <p:nvSpPr>
          <p:cNvPr id="8" name="TextBox 7">
            <a:extLst>
              <a:ext uri="{FF2B5EF4-FFF2-40B4-BE49-F238E27FC236}">
                <a16:creationId xmlns:a16="http://schemas.microsoft.com/office/drawing/2014/main" id="{6FE2B626-A928-0A4E-A2F4-FEF81AD9F2AA}"/>
              </a:ext>
            </a:extLst>
          </p:cNvPr>
          <p:cNvSpPr txBox="1"/>
          <p:nvPr/>
        </p:nvSpPr>
        <p:spPr>
          <a:xfrm>
            <a:off x="0" y="3321888"/>
            <a:ext cx="6096648" cy="523220"/>
          </a:xfrm>
          <a:prstGeom prst="rect">
            <a:avLst/>
          </a:prstGeom>
          <a:noFill/>
        </p:spPr>
        <p:txBody>
          <a:bodyPr wrap="square" rtlCol="0">
            <a:spAutoFit/>
          </a:bodyPr>
          <a:lstStyle/>
          <a:p>
            <a:pPr algn="ctr"/>
            <a:r>
              <a:rPr lang="vi-VN" sz="2800" dirty="0">
                <a:solidFill>
                  <a:schemeClr val="tx1"/>
                </a:solidFill>
                <a:latin typeface="Times New Roman" panose="02020603050405020304" pitchFamily="18" charset="0"/>
                <a:cs typeface="Times New Roman" panose="02020603050405020304" pitchFamily="18" charset="0"/>
              </a:rPr>
              <a:t>- Áp đặt chính sách tô thuế nặng nề.</a:t>
            </a:r>
          </a:p>
        </p:txBody>
      </p:sp>
      <p:sp>
        <p:nvSpPr>
          <p:cNvPr id="11" name="TextBox 10">
            <a:extLst>
              <a:ext uri="{FF2B5EF4-FFF2-40B4-BE49-F238E27FC236}">
                <a16:creationId xmlns:a16="http://schemas.microsoft.com/office/drawing/2014/main" id="{F0D25844-D5FD-EB4B-BD83-B37243DD008D}"/>
              </a:ext>
            </a:extLst>
          </p:cNvPr>
          <p:cNvSpPr txBox="1"/>
          <p:nvPr/>
        </p:nvSpPr>
        <p:spPr>
          <a:xfrm>
            <a:off x="382432" y="3910608"/>
            <a:ext cx="7932228" cy="954107"/>
          </a:xfrm>
          <a:prstGeom prst="rect">
            <a:avLst/>
          </a:prstGeom>
          <a:noFill/>
        </p:spPr>
        <p:txBody>
          <a:bodyPr wrap="square" rtlCol="0">
            <a:spAutoFit/>
          </a:bodyPr>
          <a:lstStyle/>
          <a:p>
            <a:pPr algn="ctr"/>
            <a:r>
              <a:rPr lang="vi-VN" sz="2800" dirty="0">
                <a:solidFill>
                  <a:schemeClr val="tx1"/>
                </a:solidFill>
                <a:latin typeface="Times New Roman" panose="02020603050405020304" pitchFamily="18" charset="0"/>
                <a:cs typeface="Times New Roman" panose="02020603050405020304" pitchFamily="18" charset="0"/>
              </a:rPr>
              <a:t>- Nắm độc quyến vế sắt và muối, bắt dân ta cống nạp nhiều vải vóc, hương liệu, sản vật quý.</a:t>
            </a:r>
          </a:p>
        </p:txBody>
      </p:sp>
    </p:spTree>
    <p:extLst>
      <p:ext uri="{BB962C8B-B14F-4D97-AF65-F5344CB8AC3E}">
        <p14:creationId xmlns:p14="http://schemas.microsoft.com/office/powerpoint/2010/main" val="265445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1"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1"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8" grpId="1"/>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72;p14">
            <a:extLst>
              <a:ext uri="{FF2B5EF4-FFF2-40B4-BE49-F238E27FC236}">
                <a16:creationId xmlns:a16="http://schemas.microsoft.com/office/drawing/2014/main" id="{C8BAD08B-E0B2-E041-9D8B-99739F32ACC4}"/>
              </a:ext>
            </a:extLst>
          </p:cNvPr>
          <p:cNvSpPr txBox="1">
            <a:spLocks/>
          </p:cNvSpPr>
          <p:nvPr/>
        </p:nvSpPr>
        <p:spPr>
          <a:xfrm>
            <a:off x="255183" y="193801"/>
            <a:ext cx="8256664" cy="1277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3200" dirty="0">
                <a:solidFill>
                  <a:srgbClr val="FF0000"/>
                </a:solidFill>
                <a:latin typeface="Times New Roman" panose="02020603050405020304" pitchFamily="18" charset="0"/>
                <a:cs typeface="Times New Roman" panose="02020603050405020304" pitchFamily="18" charset="0"/>
              </a:rPr>
              <a:t>1. Chính sách cai trị của các triều đại phong kiến phương Bắc.</a:t>
            </a:r>
          </a:p>
        </p:txBody>
      </p:sp>
      <p:sp>
        <p:nvSpPr>
          <p:cNvPr id="4" name="Google Shape;72;p14">
            <a:extLst>
              <a:ext uri="{FF2B5EF4-FFF2-40B4-BE49-F238E27FC236}">
                <a16:creationId xmlns:a16="http://schemas.microsoft.com/office/drawing/2014/main" id="{5C18A0A3-EDB6-FB4A-BCF1-8EF8C5B3336B}"/>
              </a:ext>
            </a:extLst>
          </p:cNvPr>
          <p:cNvSpPr txBox="1">
            <a:spLocks/>
          </p:cNvSpPr>
          <p:nvPr/>
        </p:nvSpPr>
        <p:spPr>
          <a:xfrm>
            <a:off x="-184965" y="1247456"/>
            <a:ext cx="4259587"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2800" dirty="0">
                <a:solidFill>
                  <a:srgbClr val="0070C0"/>
                </a:solidFill>
                <a:latin typeface="Times New Roman" panose="02020603050405020304" pitchFamily="18" charset="0"/>
                <a:cs typeface="Times New Roman" panose="02020603050405020304" pitchFamily="18" charset="0"/>
              </a:rPr>
              <a:t>a. Về bộ máy cai trị</a:t>
            </a:r>
          </a:p>
        </p:txBody>
      </p:sp>
      <p:sp>
        <p:nvSpPr>
          <p:cNvPr id="10" name="Google Shape;72;p14">
            <a:extLst>
              <a:ext uri="{FF2B5EF4-FFF2-40B4-BE49-F238E27FC236}">
                <a16:creationId xmlns:a16="http://schemas.microsoft.com/office/drawing/2014/main" id="{DE8A13C3-4E04-4E4D-9A8F-7490D801DC94}"/>
              </a:ext>
            </a:extLst>
          </p:cNvPr>
          <p:cNvSpPr txBox="1">
            <a:spLocks/>
          </p:cNvSpPr>
          <p:nvPr/>
        </p:nvSpPr>
        <p:spPr>
          <a:xfrm>
            <a:off x="336030" y="1714543"/>
            <a:ext cx="2252239"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2800" dirty="0">
                <a:solidFill>
                  <a:srgbClr val="0070C0"/>
                </a:solidFill>
                <a:latin typeface="Times New Roman" panose="02020603050405020304" pitchFamily="18" charset="0"/>
                <a:cs typeface="Times New Roman" panose="02020603050405020304" pitchFamily="18" charset="0"/>
              </a:rPr>
              <a:t>b. Về kinh tế</a:t>
            </a:r>
          </a:p>
        </p:txBody>
      </p:sp>
      <p:sp>
        <p:nvSpPr>
          <p:cNvPr id="9" name="Google Shape;72;p14">
            <a:extLst>
              <a:ext uri="{FF2B5EF4-FFF2-40B4-BE49-F238E27FC236}">
                <a16:creationId xmlns:a16="http://schemas.microsoft.com/office/drawing/2014/main" id="{1CA676FD-0D48-9143-9260-D3E466F7D06E}"/>
              </a:ext>
            </a:extLst>
          </p:cNvPr>
          <p:cNvSpPr txBox="1">
            <a:spLocks/>
          </p:cNvSpPr>
          <p:nvPr/>
        </p:nvSpPr>
        <p:spPr>
          <a:xfrm>
            <a:off x="247130" y="2169405"/>
            <a:ext cx="3738592"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a:r>
              <a:rPr lang="vi-VN" sz="2800" dirty="0">
                <a:solidFill>
                  <a:srgbClr val="0070C0"/>
                </a:solidFill>
                <a:latin typeface="Times New Roman" panose="02020603050405020304" pitchFamily="18" charset="0"/>
                <a:cs typeface="Times New Roman" panose="02020603050405020304" pitchFamily="18" charset="0"/>
              </a:rPr>
              <a:t>c. Về văn hóa – xã hội</a:t>
            </a:r>
          </a:p>
        </p:txBody>
      </p:sp>
      <p:grpSp>
        <p:nvGrpSpPr>
          <p:cNvPr id="12" name="Group 11">
            <a:extLst>
              <a:ext uri="{FF2B5EF4-FFF2-40B4-BE49-F238E27FC236}">
                <a16:creationId xmlns:a16="http://schemas.microsoft.com/office/drawing/2014/main" id="{1288E59D-0F09-CF4D-8ED4-85269708BCF7}"/>
              </a:ext>
            </a:extLst>
          </p:cNvPr>
          <p:cNvGrpSpPr/>
          <p:nvPr/>
        </p:nvGrpSpPr>
        <p:grpSpPr>
          <a:xfrm>
            <a:off x="1234785" y="3055334"/>
            <a:ext cx="6674429" cy="1345981"/>
            <a:chOff x="1773621" y="2571750"/>
            <a:chExt cx="6674429" cy="1345981"/>
          </a:xfrm>
        </p:grpSpPr>
        <p:sp>
          <p:nvSpPr>
            <p:cNvPr id="13" name="Rounded Rectangle 12">
              <a:extLst>
                <a:ext uri="{FF2B5EF4-FFF2-40B4-BE49-F238E27FC236}">
                  <a16:creationId xmlns:a16="http://schemas.microsoft.com/office/drawing/2014/main" id="{C2613EA7-F29B-0742-9815-E9A9A7ECB5BB}"/>
                </a:ext>
              </a:extLst>
            </p:cNvPr>
            <p:cNvSpPr/>
            <p:nvPr/>
          </p:nvSpPr>
          <p:spPr>
            <a:xfrm>
              <a:off x="1773621" y="2571750"/>
              <a:ext cx="6674429" cy="13459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14" name="Rectangle 13">
              <a:extLst>
                <a:ext uri="{FF2B5EF4-FFF2-40B4-BE49-F238E27FC236}">
                  <a16:creationId xmlns:a16="http://schemas.microsoft.com/office/drawing/2014/main" id="{0C4B48E3-7043-0241-97C8-C725D821B409}"/>
                </a:ext>
              </a:extLst>
            </p:cNvPr>
            <p:cNvSpPr/>
            <p:nvPr/>
          </p:nvSpPr>
          <p:spPr>
            <a:xfrm>
              <a:off x="1843845" y="2720043"/>
              <a:ext cx="6604205" cy="954107"/>
            </a:xfrm>
            <a:prstGeom prst="rect">
              <a:avLst/>
            </a:prstGeom>
          </p:spPr>
          <p:txBody>
            <a:bodyPr wrap="square">
              <a:spAutoFit/>
            </a:bodyPr>
            <a:lstStyle/>
            <a:p>
              <a:pPr algn="just"/>
              <a:r>
                <a:rPr lang="vi-VN" sz="2800" b="1" i="1" dirty="0">
                  <a:solidFill>
                    <a:schemeClr val="tx1">
                      <a:lumMod val="95000"/>
                      <a:lumOff val="5000"/>
                    </a:schemeClr>
                  </a:solidFill>
                  <a:latin typeface="Times New Roman" panose="02020603050405020304" pitchFamily="18" charset="0"/>
                  <a:ea typeface="Calibri" panose="020F0502020204030204" pitchFamily="34" charset="0"/>
                </a:rPr>
                <a:t>Chính sách cai trị về văn hoá - xã hội của chính quyền phương Bắc đối với nước ta?</a:t>
              </a:r>
            </a:p>
          </p:txBody>
        </p:sp>
      </p:grpSp>
    </p:spTree>
    <p:extLst>
      <p:ext uri="{BB962C8B-B14F-4D97-AF65-F5344CB8AC3E}">
        <p14:creationId xmlns:p14="http://schemas.microsoft.com/office/powerpoint/2010/main" val="2339488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72DB81-382A-DA46-B33B-4E643D7EDEFB}"/>
              </a:ext>
            </a:extLst>
          </p:cNvPr>
          <p:cNvSpPr>
            <a:spLocks noGrp="1"/>
          </p:cNvSpPr>
          <p:nvPr>
            <p:ph type="sldNum" idx="12"/>
          </p:nvPr>
        </p:nvSpPr>
        <p:spPr/>
        <p:txBody>
          <a:bodyPr/>
          <a:lstStyle/>
          <a:p>
            <a:fld id="{00000000-1234-1234-1234-123412341234}" type="slidenum">
              <a:rPr lang="en" smtClean="0"/>
              <a:pPr/>
              <a:t>24</a:t>
            </a:fld>
            <a:endParaRPr lang="en"/>
          </a:p>
        </p:txBody>
      </p:sp>
      <p:sp>
        <p:nvSpPr>
          <p:cNvPr id="3" name="TextBox 2">
            <a:extLst>
              <a:ext uri="{FF2B5EF4-FFF2-40B4-BE49-F238E27FC236}">
                <a16:creationId xmlns:a16="http://schemas.microsoft.com/office/drawing/2014/main" id="{AE8C406F-CFDC-FC41-B20A-C07E0F3A64F3}"/>
              </a:ext>
            </a:extLst>
          </p:cNvPr>
          <p:cNvSpPr txBox="1"/>
          <p:nvPr/>
        </p:nvSpPr>
        <p:spPr>
          <a:xfrm>
            <a:off x="1462740" y="548133"/>
            <a:ext cx="7163110" cy="523220"/>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Thực</a:t>
            </a:r>
            <a:r>
              <a:rPr lang="en-US" sz="2800" b="1" dirty="0">
                <a:solidFill>
                  <a:srgbClr val="0070C0"/>
                </a:solidFill>
                <a:latin typeface="Times New Roman" panose="02020603050405020304" pitchFamily="18" charset="0"/>
                <a:cs typeface="Times New Roman" panose="02020603050405020304" pitchFamily="18" charset="0"/>
              </a:rPr>
              <a:t> hiện chính sách đồng hoá dân tộc Việt.</a:t>
            </a:r>
            <a:endParaRPr lang="vi-VN" sz="2800" b="1" dirty="0">
              <a:solidFill>
                <a:srgbClr val="0070C0"/>
              </a:solidFill>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164967DA-1602-2445-9A30-D137949AF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540" y="1295645"/>
            <a:ext cx="1839260" cy="21629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62C52B-2B3A-834C-92C7-A73F7302FA5F}"/>
              </a:ext>
            </a:extLst>
          </p:cNvPr>
          <p:cNvSpPr txBox="1"/>
          <p:nvPr/>
        </p:nvSpPr>
        <p:spPr>
          <a:xfrm>
            <a:off x="1256134" y="3559816"/>
            <a:ext cx="1750360" cy="830997"/>
          </a:xfrm>
          <a:prstGeom prst="rect">
            <a:avLst/>
          </a:prstGeom>
          <a:noFill/>
        </p:spPr>
        <p:txBody>
          <a:bodyPr wrap="square" rtlCol="0">
            <a:spAutoFit/>
          </a:bodyPr>
          <a:lstStyle/>
          <a:p>
            <a:pPr algn="ctr"/>
            <a:r>
              <a:rPr lang="en-VN" sz="1600" dirty="0">
                <a:solidFill>
                  <a:srgbClr val="0070C0"/>
                </a:solidFill>
                <a:latin typeface="Times New Roman" panose="02020603050405020304" pitchFamily="18" charset="0"/>
                <a:cs typeface="Times New Roman" panose="02020603050405020304" pitchFamily="18" charset="0"/>
              </a:rPr>
              <a:t>Đưa người Hán sang ở cùng với dân Việt</a:t>
            </a:r>
          </a:p>
        </p:txBody>
      </p:sp>
      <p:pic>
        <p:nvPicPr>
          <p:cNvPr id="6" name="Picture 5">
            <a:extLst>
              <a:ext uri="{FF2B5EF4-FFF2-40B4-BE49-F238E27FC236}">
                <a16:creationId xmlns:a16="http://schemas.microsoft.com/office/drawing/2014/main" id="{0A25E8EA-72F2-5341-88A0-A19A98BDA5B0}"/>
              </a:ext>
            </a:extLst>
          </p:cNvPr>
          <p:cNvPicPr>
            <a:picLocks noChangeAspect="1"/>
          </p:cNvPicPr>
          <p:nvPr/>
        </p:nvPicPr>
        <p:blipFill>
          <a:blip r:embed="rId3"/>
          <a:stretch>
            <a:fillRect/>
          </a:stretch>
        </p:blipFill>
        <p:spPr>
          <a:xfrm>
            <a:off x="6260233" y="1505353"/>
            <a:ext cx="2001500" cy="1943660"/>
          </a:xfrm>
          <a:prstGeom prst="roundRect">
            <a:avLst/>
          </a:prstGeom>
        </p:spPr>
      </p:pic>
      <p:sp>
        <p:nvSpPr>
          <p:cNvPr id="10" name="TextBox 9">
            <a:extLst>
              <a:ext uri="{FF2B5EF4-FFF2-40B4-BE49-F238E27FC236}">
                <a16:creationId xmlns:a16="http://schemas.microsoft.com/office/drawing/2014/main" id="{18043909-067E-F24B-80B2-D62B3ED40200}"/>
              </a:ext>
            </a:extLst>
          </p:cNvPr>
          <p:cNvSpPr txBox="1"/>
          <p:nvPr/>
        </p:nvSpPr>
        <p:spPr>
          <a:xfrm>
            <a:off x="6260233" y="3559816"/>
            <a:ext cx="2001500" cy="830997"/>
          </a:xfrm>
          <a:prstGeom prst="rect">
            <a:avLst/>
          </a:prstGeom>
          <a:noFill/>
        </p:spPr>
        <p:txBody>
          <a:bodyPr wrap="square" rtlCol="0">
            <a:spAutoFit/>
          </a:bodyPr>
          <a:lstStyle/>
          <a:p>
            <a:pPr algn="ctr"/>
            <a:r>
              <a:rPr lang="en-US" sz="1600" dirty="0">
                <a:latin typeface="Times New Roman" panose="02020603050405020304" pitchFamily="18" charset="0"/>
                <a:cs typeface="Times New Roman" panose="02020603050405020304" pitchFamily="18" charset="0"/>
              </a:rPr>
              <a:t>B</a:t>
            </a:r>
            <a:r>
              <a:rPr lang="en-VN" sz="1600" dirty="0">
                <a:latin typeface="Times New Roman" panose="02020603050405020304" pitchFamily="18" charset="0"/>
                <a:cs typeface="Times New Roman" panose="02020603050405020304" pitchFamily="18" charset="0"/>
              </a:rPr>
              <a:t>ắt nhân dân ta phải bỏ các phong tục, tập quán lâu đời</a:t>
            </a:r>
          </a:p>
        </p:txBody>
      </p:sp>
      <p:sp>
        <p:nvSpPr>
          <p:cNvPr id="11" name="TextBox 10">
            <a:extLst>
              <a:ext uri="{FF2B5EF4-FFF2-40B4-BE49-F238E27FC236}">
                <a16:creationId xmlns:a16="http://schemas.microsoft.com/office/drawing/2014/main" id="{E21AFE3E-C70A-4844-9037-8B58E522973F}"/>
              </a:ext>
            </a:extLst>
          </p:cNvPr>
          <p:cNvSpPr txBox="1"/>
          <p:nvPr/>
        </p:nvSpPr>
        <p:spPr>
          <a:xfrm>
            <a:off x="3493438" y="3436706"/>
            <a:ext cx="2279851" cy="1077218"/>
          </a:xfrm>
          <a:prstGeom prst="rect">
            <a:avLst/>
          </a:prstGeom>
          <a:noFill/>
        </p:spPr>
        <p:txBody>
          <a:bodyPr wrap="square" rtlCol="0">
            <a:spAutoFit/>
          </a:bodyPr>
          <a:lstStyle/>
          <a:p>
            <a:pPr algn="ctr"/>
            <a:r>
              <a:rPr lang="vi-VN" sz="1600" dirty="0">
                <a:solidFill>
                  <a:srgbClr val="FF0000"/>
                </a:solidFill>
                <a:latin typeface="Times New Roman" panose="02020603050405020304" pitchFamily="18" charset="0"/>
                <a:cs typeface="Times New Roman" panose="02020603050405020304" pitchFamily="18" charset="0"/>
              </a:rPr>
              <a:t>Mở trường dạy chữ Hán. Bắt nhân dân ta theo phong tục và luật pháp của người Hán</a:t>
            </a:r>
            <a:endParaRPr lang="en-VN" sz="1600" dirty="0">
              <a:solidFill>
                <a:srgbClr val="FF0000"/>
              </a:solidFill>
              <a:latin typeface="Times New Roman" panose="02020603050405020304" pitchFamily="18" charset="0"/>
              <a:cs typeface="Times New Roman" panose="02020603050405020304" pitchFamily="18" charset="0"/>
            </a:endParaRPr>
          </a:p>
        </p:txBody>
      </p:sp>
      <p:pic>
        <p:nvPicPr>
          <p:cNvPr id="3080" name="Picture 8" descr="Free Chinese School Cliparts, Download Free Chinese School Cliparts png  images, Free ClipArts on Clipart Library">
            <a:extLst>
              <a:ext uri="{FF2B5EF4-FFF2-40B4-BE49-F238E27FC236}">
                <a16:creationId xmlns:a16="http://schemas.microsoft.com/office/drawing/2014/main" id="{37A96DAE-B7D1-7644-A735-D0C40867D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8281" y="1540933"/>
            <a:ext cx="2279851" cy="181186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DAF2323-5027-0F4E-88F6-CBD24BE3864C}"/>
              </a:ext>
            </a:extLst>
          </p:cNvPr>
          <p:cNvGrpSpPr/>
          <p:nvPr/>
        </p:nvGrpSpPr>
        <p:grpSpPr>
          <a:xfrm>
            <a:off x="1256134" y="459388"/>
            <a:ext cx="7191916" cy="4054536"/>
            <a:chOff x="-2" y="414867"/>
            <a:chExt cx="9144002" cy="3369733"/>
          </a:xfrm>
        </p:grpSpPr>
        <p:sp>
          <p:nvSpPr>
            <p:cNvPr id="14" name="Rectangle 13">
              <a:extLst>
                <a:ext uri="{FF2B5EF4-FFF2-40B4-BE49-F238E27FC236}">
                  <a16:creationId xmlns:a16="http://schemas.microsoft.com/office/drawing/2014/main" id="{5EA559B8-C4F6-A949-8FAE-3E3FC548BEDF}"/>
                </a:ext>
              </a:extLst>
            </p:cNvPr>
            <p:cNvSpPr/>
            <p:nvPr/>
          </p:nvSpPr>
          <p:spPr>
            <a:xfrm>
              <a:off x="-2" y="414867"/>
              <a:ext cx="9144001" cy="3369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5" name="Picture 14">
              <a:extLst>
                <a:ext uri="{FF2B5EF4-FFF2-40B4-BE49-F238E27FC236}">
                  <a16:creationId xmlns:a16="http://schemas.microsoft.com/office/drawing/2014/main" id="{6E814497-3EC2-4B4C-BA5B-E974318358E1}"/>
                </a:ext>
              </a:extLst>
            </p:cNvPr>
            <p:cNvPicPr>
              <a:picLocks noChangeAspect="1"/>
            </p:cNvPicPr>
            <p:nvPr/>
          </p:nvPicPr>
          <p:blipFill>
            <a:blip r:embed="rId5"/>
            <a:stretch>
              <a:fillRect/>
            </a:stretch>
          </p:blipFill>
          <p:spPr>
            <a:xfrm>
              <a:off x="0" y="2156884"/>
              <a:ext cx="9144000" cy="1499016"/>
            </a:xfrm>
            <a:prstGeom prst="roundRect">
              <a:avLst>
                <a:gd name="adj" fmla="val 49426"/>
              </a:avLst>
            </a:prstGeom>
          </p:spPr>
        </p:pic>
        <p:pic>
          <p:nvPicPr>
            <p:cNvPr id="16" name="Picture 15">
              <a:extLst>
                <a:ext uri="{FF2B5EF4-FFF2-40B4-BE49-F238E27FC236}">
                  <a16:creationId xmlns:a16="http://schemas.microsoft.com/office/drawing/2014/main" id="{BC56E8FB-5AF4-994A-867A-DA79ECE7D27A}"/>
                </a:ext>
              </a:extLst>
            </p:cNvPr>
            <p:cNvPicPr>
              <a:picLocks noChangeAspect="1"/>
            </p:cNvPicPr>
            <p:nvPr/>
          </p:nvPicPr>
          <p:blipFill rotWithShape="1">
            <a:blip r:embed="rId6"/>
            <a:srcRect l="952" t="3809" r="714" b="4304"/>
            <a:stretch/>
          </p:blipFill>
          <p:spPr>
            <a:xfrm>
              <a:off x="0" y="662309"/>
              <a:ext cx="8991600" cy="1574800"/>
            </a:xfrm>
            <a:prstGeom prst="roundRect">
              <a:avLst>
                <a:gd name="adj" fmla="val 24077"/>
              </a:avLst>
            </a:prstGeom>
          </p:spPr>
        </p:pic>
      </p:grpSp>
    </p:spTree>
    <p:extLst>
      <p:ext uri="{BB962C8B-B14F-4D97-AF65-F5344CB8AC3E}">
        <p14:creationId xmlns:p14="http://schemas.microsoft.com/office/powerpoint/2010/main" val="1625573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750"/>
                                        <p:tgtEl>
                                          <p:spTgt spid="307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wipe(down)">
                                      <p:cBhvr>
                                        <p:cTn id="22" dur="750"/>
                                        <p:tgtEl>
                                          <p:spTgt spid="308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75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75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75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outVertical)">
                                      <p:cBhvr>
                                        <p:cTn id="38"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E8C406F-CFDC-FC41-B20A-C07E0F3A64F3}"/>
              </a:ext>
            </a:extLst>
          </p:cNvPr>
          <p:cNvSpPr txBox="1"/>
          <p:nvPr/>
        </p:nvSpPr>
        <p:spPr>
          <a:xfrm>
            <a:off x="1066210" y="435387"/>
            <a:ext cx="7163110" cy="523220"/>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Thực</a:t>
            </a:r>
            <a:r>
              <a:rPr lang="en-US" sz="2800" b="1" dirty="0">
                <a:solidFill>
                  <a:srgbClr val="0070C0"/>
                </a:solidFill>
                <a:latin typeface="Times New Roman" panose="02020603050405020304" pitchFamily="18" charset="0"/>
                <a:cs typeface="Times New Roman" panose="02020603050405020304" pitchFamily="18" charset="0"/>
              </a:rPr>
              <a:t> hiện chính sách đồng hoá dân tộc Việt.</a:t>
            </a:r>
            <a:endParaRPr lang="vi-VN" sz="2800" b="1" dirty="0">
              <a:solidFill>
                <a:srgbClr val="0070C0"/>
              </a:solidFill>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164967DA-1602-2445-9A30-D137949AF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197" y="1071353"/>
            <a:ext cx="2195526" cy="24607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62C52B-2B3A-834C-92C7-A73F7302FA5F}"/>
              </a:ext>
            </a:extLst>
          </p:cNvPr>
          <p:cNvSpPr txBox="1"/>
          <p:nvPr/>
        </p:nvSpPr>
        <p:spPr>
          <a:xfrm>
            <a:off x="324791" y="3633252"/>
            <a:ext cx="2264882" cy="1200329"/>
          </a:xfrm>
          <a:prstGeom prst="rect">
            <a:avLst/>
          </a:prstGeom>
          <a:noFill/>
        </p:spPr>
        <p:txBody>
          <a:bodyPr wrap="square" rtlCol="0">
            <a:spAutoFit/>
          </a:bodyPr>
          <a:lstStyle/>
          <a:p>
            <a:pPr algn="ctr"/>
            <a:r>
              <a:rPr lang="en-VN" sz="2400" dirty="0">
                <a:solidFill>
                  <a:srgbClr val="0070C0"/>
                </a:solidFill>
                <a:latin typeface="Times New Roman" panose="02020603050405020304" pitchFamily="18" charset="0"/>
                <a:cs typeface="Times New Roman" panose="02020603050405020304" pitchFamily="18" charset="0"/>
              </a:rPr>
              <a:t>Đưa người Hán sang ở cùng với dân Việt</a:t>
            </a:r>
          </a:p>
        </p:txBody>
      </p:sp>
      <p:pic>
        <p:nvPicPr>
          <p:cNvPr id="6" name="Picture 5">
            <a:extLst>
              <a:ext uri="{FF2B5EF4-FFF2-40B4-BE49-F238E27FC236}">
                <a16:creationId xmlns:a16="http://schemas.microsoft.com/office/drawing/2014/main" id="{0A25E8EA-72F2-5341-88A0-A19A98BDA5B0}"/>
              </a:ext>
            </a:extLst>
          </p:cNvPr>
          <p:cNvPicPr>
            <a:picLocks noChangeAspect="1"/>
          </p:cNvPicPr>
          <p:nvPr/>
        </p:nvPicPr>
        <p:blipFill>
          <a:blip r:embed="rId3"/>
          <a:stretch>
            <a:fillRect/>
          </a:stretch>
        </p:blipFill>
        <p:spPr>
          <a:xfrm>
            <a:off x="5937662" y="1369081"/>
            <a:ext cx="2419073" cy="2252305"/>
          </a:xfrm>
          <a:prstGeom prst="roundRect">
            <a:avLst/>
          </a:prstGeom>
        </p:spPr>
      </p:pic>
      <p:sp>
        <p:nvSpPr>
          <p:cNvPr id="10" name="TextBox 9">
            <a:extLst>
              <a:ext uri="{FF2B5EF4-FFF2-40B4-BE49-F238E27FC236}">
                <a16:creationId xmlns:a16="http://schemas.microsoft.com/office/drawing/2014/main" id="{18043909-067E-F24B-80B2-D62B3ED40200}"/>
              </a:ext>
            </a:extLst>
          </p:cNvPr>
          <p:cNvSpPr txBox="1"/>
          <p:nvPr/>
        </p:nvSpPr>
        <p:spPr>
          <a:xfrm>
            <a:off x="5773344" y="3654383"/>
            <a:ext cx="2852506" cy="1200329"/>
          </a:xfrm>
          <a:prstGeom prst="rect">
            <a:avLst/>
          </a:prstGeom>
          <a:noFill/>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B</a:t>
            </a:r>
            <a:r>
              <a:rPr lang="en-VN" sz="2400" dirty="0">
                <a:latin typeface="Times New Roman" panose="02020603050405020304" pitchFamily="18" charset="0"/>
                <a:cs typeface="Times New Roman" panose="02020603050405020304" pitchFamily="18" charset="0"/>
              </a:rPr>
              <a:t>ắt nhân dân ta phải bỏ các phong tục, tập quán lâu đời</a:t>
            </a:r>
          </a:p>
        </p:txBody>
      </p:sp>
      <p:sp>
        <p:nvSpPr>
          <p:cNvPr id="11" name="TextBox 10">
            <a:extLst>
              <a:ext uri="{FF2B5EF4-FFF2-40B4-BE49-F238E27FC236}">
                <a16:creationId xmlns:a16="http://schemas.microsoft.com/office/drawing/2014/main" id="{E21AFE3E-C70A-4844-9037-8B58E522973F}"/>
              </a:ext>
            </a:extLst>
          </p:cNvPr>
          <p:cNvSpPr txBox="1"/>
          <p:nvPr/>
        </p:nvSpPr>
        <p:spPr>
          <a:xfrm>
            <a:off x="2706499" y="3448586"/>
            <a:ext cx="2950019" cy="1569660"/>
          </a:xfrm>
          <a:prstGeom prst="rect">
            <a:avLst/>
          </a:prstGeom>
          <a:noFill/>
        </p:spPr>
        <p:txBody>
          <a:bodyPr wrap="square" rtlCol="0">
            <a:spAutoFit/>
          </a:bodyPr>
          <a:lstStyle/>
          <a:p>
            <a:pPr algn="ctr"/>
            <a:r>
              <a:rPr lang="vi-VN" sz="2400" dirty="0">
                <a:solidFill>
                  <a:srgbClr val="FF0000"/>
                </a:solidFill>
                <a:latin typeface="Times New Roman" panose="02020603050405020304" pitchFamily="18" charset="0"/>
                <a:cs typeface="Times New Roman" panose="02020603050405020304" pitchFamily="18" charset="0"/>
              </a:rPr>
              <a:t>Mở trường dạy chữ Hán. Bắt nhân dân ta theo phong tục và luật pháp của người Hán</a:t>
            </a:r>
            <a:endParaRPr lang="en-VN" sz="2400" dirty="0">
              <a:solidFill>
                <a:srgbClr val="FF0000"/>
              </a:solidFill>
              <a:latin typeface="Times New Roman" panose="02020603050405020304" pitchFamily="18" charset="0"/>
              <a:cs typeface="Times New Roman" panose="02020603050405020304" pitchFamily="18" charset="0"/>
            </a:endParaRPr>
          </a:p>
        </p:txBody>
      </p:sp>
      <p:pic>
        <p:nvPicPr>
          <p:cNvPr id="3080" name="Picture 8" descr="Free Chinese School Cliparts, Download Free Chinese School Cliparts png  images, Free ClipArts on Clipart Library">
            <a:extLst>
              <a:ext uri="{FF2B5EF4-FFF2-40B4-BE49-F238E27FC236}">
                <a16:creationId xmlns:a16="http://schemas.microsoft.com/office/drawing/2014/main" id="{37A96DAE-B7D1-7644-A735-D0C40867D8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234" y="1279765"/>
            <a:ext cx="2558917" cy="225230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DAF2323-5027-0F4E-88F6-CBD24BE3864C}"/>
              </a:ext>
            </a:extLst>
          </p:cNvPr>
          <p:cNvGrpSpPr/>
          <p:nvPr/>
        </p:nvGrpSpPr>
        <p:grpSpPr>
          <a:xfrm>
            <a:off x="324791" y="125254"/>
            <a:ext cx="8491012" cy="5018246"/>
            <a:chOff x="-2" y="414867"/>
            <a:chExt cx="9144002" cy="3369733"/>
          </a:xfrm>
        </p:grpSpPr>
        <p:sp>
          <p:nvSpPr>
            <p:cNvPr id="14" name="Rectangle 13">
              <a:extLst>
                <a:ext uri="{FF2B5EF4-FFF2-40B4-BE49-F238E27FC236}">
                  <a16:creationId xmlns:a16="http://schemas.microsoft.com/office/drawing/2014/main" id="{5EA559B8-C4F6-A949-8FAE-3E3FC548BEDF}"/>
                </a:ext>
              </a:extLst>
            </p:cNvPr>
            <p:cNvSpPr/>
            <p:nvPr/>
          </p:nvSpPr>
          <p:spPr>
            <a:xfrm>
              <a:off x="-2" y="414867"/>
              <a:ext cx="9144001" cy="33697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5" name="Picture 14">
              <a:extLst>
                <a:ext uri="{FF2B5EF4-FFF2-40B4-BE49-F238E27FC236}">
                  <a16:creationId xmlns:a16="http://schemas.microsoft.com/office/drawing/2014/main" id="{6E814497-3EC2-4B4C-BA5B-E974318358E1}"/>
                </a:ext>
              </a:extLst>
            </p:cNvPr>
            <p:cNvPicPr>
              <a:picLocks noChangeAspect="1"/>
            </p:cNvPicPr>
            <p:nvPr/>
          </p:nvPicPr>
          <p:blipFill>
            <a:blip r:embed="rId5"/>
            <a:stretch>
              <a:fillRect/>
            </a:stretch>
          </p:blipFill>
          <p:spPr>
            <a:xfrm>
              <a:off x="0" y="2156884"/>
              <a:ext cx="9144000" cy="1499016"/>
            </a:xfrm>
            <a:prstGeom prst="roundRect">
              <a:avLst>
                <a:gd name="adj" fmla="val 49426"/>
              </a:avLst>
            </a:prstGeom>
          </p:spPr>
        </p:pic>
        <p:pic>
          <p:nvPicPr>
            <p:cNvPr id="16" name="Picture 15">
              <a:extLst>
                <a:ext uri="{FF2B5EF4-FFF2-40B4-BE49-F238E27FC236}">
                  <a16:creationId xmlns:a16="http://schemas.microsoft.com/office/drawing/2014/main" id="{BC56E8FB-5AF4-994A-867A-DA79ECE7D27A}"/>
                </a:ext>
              </a:extLst>
            </p:cNvPr>
            <p:cNvPicPr>
              <a:picLocks noChangeAspect="1"/>
            </p:cNvPicPr>
            <p:nvPr/>
          </p:nvPicPr>
          <p:blipFill rotWithShape="1">
            <a:blip r:embed="rId6"/>
            <a:srcRect l="952" t="3809" r="714" b="4304"/>
            <a:stretch/>
          </p:blipFill>
          <p:spPr>
            <a:xfrm>
              <a:off x="0" y="662309"/>
              <a:ext cx="8991600" cy="1574800"/>
            </a:xfrm>
            <a:prstGeom prst="roundRect">
              <a:avLst>
                <a:gd name="adj" fmla="val 24077"/>
              </a:avLst>
            </a:prstGeom>
          </p:spPr>
        </p:pic>
      </p:grpSp>
    </p:spTree>
    <p:extLst>
      <p:ext uri="{BB962C8B-B14F-4D97-AF65-F5344CB8AC3E}">
        <p14:creationId xmlns:p14="http://schemas.microsoft.com/office/powerpoint/2010/main" val="2456016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750"/>
                                        <p:tgtEl>
                                          <p:spTgt spid="307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75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wipe(down)">
                                      <p:cBhvr>
                                        <p:cTn id="22" dur="750"/>
                                        <p:tgtEl>
                                          <p:spTgt spid="308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75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75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75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outVertical)">
                                      <p:cBhvr>
                                        <p:cTn id="38"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Google Shape;72;p14">
            <a:extLst>
              <a:ext uri="{FF2B5EF4-FFF2-40B4-BE49-F238E27FC236}">
                <a16:creationId xmlns:a16="http://schemas.microsoft.com/office/drawing/2014/main" id="{C8BAD08B-E0B2-E041-9D8B-99739F32ACC4}"/>
              </a:ext>
            </a:extLst>
          </p:cNvPr>
          <p:cNvSpPr txBox="1">
            <a:spLocks/>
          </p:cNvSpPr>
          <p:nvPr/>
        </p:nvSpPr>
        <p:spPr>
          <a:xfrm>
            <a:off x="252902" y="229768"/>
            <a:ext cx="8582340" cy="12777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5212A"/>
              </a:buClr>
              <a:buSzPts val="2400"/>
              <a:buFont typeface="Oswald"/>
              <a:buNone/>
              <a:tabLst/>
              <a:defRPr/>
            </a:pPr>
            <a:r>
              <a:rPr kumimoji="0" lang="vi-VN" sz="32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Oswald"/>
              </a:rPr>
              <a:t>1. Chính sách cai trị của các triều đại phong kiến phương Bắc.</a:t>
            </a:r>
          </a:p>
        </p:txBody>
      </p:sp>
      <p:sp>
        <p:nvSpPr>
          <p:cNvPr id="4" name="Google Shape;72;p14">
            <a:extLst>
              <a:ext uri="{FF2B5EF4-FFF2-40B4-BE49-F238E27FC236}">
                <a16:creationId xmlns:a16="http://schemas.microsoft.com/office/drawing/2014/main" id="{5C18A0A3-EDB6-FB4A-BCF1-8EF8C5B3336B}"/>
              </a:ext>
            </a:extLst>
          </p:cNvPr>
          <p:cNvSpPr txBox="1">
            <a:spLocks/>
          </p:cNvSpPr>
          <p:nvPr/>
        </p:nvSpPr>
        <p:spPr>
          <a:xfrm>
            <a:off x="-268093" y="1451851"/>
            <a:ext cx="4259587"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5212A"/>
              </a:buClr>
              <a:buSzPts val="2400"/>
              <a:buFont typeface="Oswald"/>
              <a:buNone/>
              <a:tabLst/>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Oswald"/>
              </a:rPr>
              <a:t>a. Về bộ máy cai trị</a:t>
            </a:r>
          </a:p>
        </p:txBody>
      </p:sp>
      <p:sp>
        <p:nvSpPr>
          <p:cNvPr id="10" name="Google Shape;72;p14">
            <a:extLst>
              <a:ext uri="{FF2B5EF4-FFF2-40B4-BE49-F238E27FC236}">
                <a16:creationId xmlns:a16="http://schemas.microsoft.com/office/drawing/2014/main" id="{DE8A13C3-4E04-4E4D-9A8F-7490D801DC94}"/>
              </a:ext>
            </a:extLst>
          </p:cNvPr>
          <p:cNvSpPr txBox="1">
            <a:spLocks/>
          </p:cNvSpPr>
          <p:nvPr/>
        </p:nvSpPr>
        <p:spPr>
          <a:xfrm>
            <a:off x="252902" y="1918938"/>
            <a:ext cx="2252239"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5212A"/>
              </a:buClr>
              <a:buSzPts val="2400"/>
              <a:buFont typeface="Oswald"/>
              <a:buNone/>
              <a:tabLst/>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Oswald"/>
              </a:rPr>
              <a:t>b. Về kinh tế</a:t>
            </a:r>
          </a:p>
        </p:txBody>
      </p:sp>
      <p:sp>
        <p:nvSpPr>
          <p:cNvPr id="9" name="Google Shape;72;p14">
            <a:extLst>
              <a:ext uri="{FF2B5EF4-FFF2-40B4-BE49-F238E27FC236}">
                <a16:creationId xmlns:a16="http://schemas.microsoft.com/office/drawing/2014/main" id="{1CA676FD-0D48-9143-9260-D3E466F7D06E}"/>
              </a:ext>
            </a:extLst>
          </p:cNvPr>
          <p:cNvSpPr txBox="1">
            <a:spLocks/>
          </p:cNvSpPr>
          <p:nvPr/>
        </p:nvSpPr>
        <p:spPr>
          <a:xfrm>
            <a:off x="164002" y="2373800"/>
            <a:ext cx="3738592" cy="62090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marL="0" marR="0" lvl="0" indent="0" algn="ctr" defTabSz="914400" rtl="0" eaLnBrk="1" fontAlgn="auto" latinLnBrk="0" hangingPunct="1">
              <a:lnSpc>
                <a:spcPct val="100000"/>
              </a:lnSpc>
              <a:spcBef>
                <a:spcPts val="0"/>
              </a:spcBef>
              <a:spcAft>
                <a:spcPts val="0"/>
              </a:spcAft>
              <a:buClr>
                <a:srgbClr val="25212A"/>
              </a:buClr>
              <a:buSzPts val="2400"/>
              <a:buFont typeface="Oswald"/>
              <a:buNone/>
              <a:tabLst/>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Oswald"/>
              </a:rPr>
              <a:t>c. Về văn hóa – xã hội</a:t>
            </a:r>
          </a:p>
        </p:txBody>
      </p:sp>
      <p:sp>
        <p:nvSpPr>
          <p:cNvPr id="11" name="TextBox 10">
            <a:extLst>
              <a:ext uri="{FF2B5EF4-FFF2-40B4-BE49-F238E27FC236}">
                <a16:creationId xmlns:a16="http://schemas.microsoft.com/office/drawing/2014/main" id="{343FB919-D245-504A-871B-BD1772FD2F83}"/>
              </a:ext>
            </a:extLst>
          </p:cNvPr>
          <p:cNvSpPr txBox="1"/>
          <p:nvPr/>
        </p:nvSpPr>
        <p:spPr>
          <a:xfrm>
            <a:off x="454782" y="2994702"/>
            <a:ext cx="7252303" cy="523220"/>
          </a:xfrm>
          <a:prstGeom prst="rect">
            <a:avLst/>
          </a:prstGeom>
          <a:noFill/>
        </p:spPr>
        <p:txBody>
          <a:bodyPr wrap="square" rtlCol="0">
            <a:spAutoFit/>
          </a:bodyPr>
          <a:lstStyle/>
          <a:p>
            <a:r>
              <a:rPr lang="vi-VN" sz="2800" dirty="0">
                <a:solidFill>
                  <a:schemeClr val="tx1"/>
                </a:solidFill>
                <a:latin typeface="Times New Roman" panose="02020603050405020304" pitchFamily="18" charset="0"/>
                <a:cs typeface="Times New Roman" panose="02020603050405020304" pitchFamily="18" charset="0"/>
              </a:rPr>
              <a:t>- Thực hiện chính sách đồng hoá dân tộc Việt.</a:t>
            </a:r>
          </a:p>
        </p:txBody>
      </p:sp>
    </p:spTree>
    <p:extLst>
      <p:ext uri="{BB962C8B-B14F-4D97-AF65-F5344CB8AC3E}">
        <p14:creationId xmlns:p14="http://schemas.microsoft.com/office/powerpoint/2010/main" val="1005916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1067244" y="2649360"/>
            <a:ext cx="3200400" cy="1294463"/>
          </a:xfrm>
          <a:prstGeom prst="rect">
            <a:avLst/>
          </a:prstGeom>
        </p:spPr>
        <p:txBody>
          <a:bodyPr spcFirstLastPara="1" wrap="square" lIns="91425" tIns="91425" rIns="91425" bIns="91425" anchor="ctr" anchorCtr="0">
            <a:noAutofit/>
          </a:bodyPr>
          <a:lstStyle/>
          <a:p>
            <a:pPr lvl="0"/>
            <a:r>
              <a:rPr lang="en-US" dirty="0"/>
              <a:t>LUYỆN TẬP, VẬN DỤNG</a:t>
            </a:r>
            <a:endParaRPr dirty="0"/>
          </a:p>
        </p:txBody>
      </p:sp>
      <p:sp>
        <p:nvSpPr>
          <p:cNvPr id="5643" name="Google Shape;5643;p54"/>
          <p:cNvSpPr txBox="1">
            <a:spLocks noGrp="1"/>
          </p:cNvSpPr>
          <p:nvPr>
            <p:ph type="title" idx="2"/>
          </p:nvPr>
        </p:nvSpPr>
        <p:spPr>
          <a:xfrm>
            <a:off x="685800" y="1335000"/>
            <a:ext cx="4323900" cy="1168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a:t>
            </a:r>
            <a:endParaRPr dirty="0"/>
          </a:p>
        </p:txBody>
      </p:sp>
      <p:cxnSp>
        <p:nvCxnSpPr>
          <p:cNvPr id="5691" name="Google Shape;5691;p54"/>
          <p:cNvCxnSpPr/>
          <p:nvPr/>
        </p:nvCxnSpPr>
        <p:spPr>
          <a:xfrm>
            <a:off x="698550" y="2485500"/>
            <a:ext cx="2149200" cy="17700"/>
          </a:xfrm>
          <a:prstGeom prst="straightConnector1">
            <a:avLst/>
          </a:prstGeom>
          <a:noFill/>
          <a:ln w="19050" cap="flat" cmpd="sng">
            <a:solidFill>
              <a:schemeClr val="dk2"/>
            </a:solidFill>
            <a:prstDash val="dash"/>
            <a:round/>
            <a:headEnd type="none" w="med" len="med"/>
            <a:tailEnd type="none" w="med" len="med"/>
          </a:ln>
        </p:spPr>
      </p:cxn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38850"/>
            <a:ext cx="4191000" cy="447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Animation Animated GIF | Ocean illustration waves, Wave illustration, Waves  cartoon">
            <a:extLst>
              <a:ext uri="{FF2B5EF4-FFF2-40B4-BE49-F238E27FC236}">
                <a16:creationId xmlns:a16="http://schemas.microsoft.com/office/drawing/2014/main" id="{5CAE304F-2A2C-CB42-BDB6-7116D9027F2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0" y="457603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nimation Animated GIF | Ocean illustration waves, Wave illustration, Waves  cartoon">
            <a:extLst>
              <a:ext uri="{FF2B5EF4-FFF2-40B4-BE49-F238E27FC236}">
                <a16:creationId xmlns:a16="http://schemas.microsoft.com/office/drawing/2014/main" id="{E2449167-088F-6647-B22A-85DF1DE073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2246215" y="4606701"/>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Animation Animated GIF | Ocean illustration waves, Wave illustration, Waves  cartoon">
            <a:extLst>
              <a:ext uri="{FF2B5EF4-FFF2-40B4-BE49-F238E27FC236}">
                <a16:creationId xmlns:a16="http://schemas.microsoft.com/office/drawing/2014/main" id="{22E947C3-F8A9-C548-855B-9498C2E15E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4492430" y="4637366"/>
            <a:ext cx="224621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nimation Animated GIF | Ocean illustration waves, Wave illustration, Waves  cartoon">
            <a:extLst>
              <a:ext uri="{FF2B5EF4-FFF2-40B4-BE49-F238E27FC236}">
                <a16:creationId xmlns:a16="http://schemas.microsoft.com/office/drawing/2014/main" id="{DF07FD7A-6AE9-9A4A-B3F1-2D3444EA13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434" t="57777"/>
          <a:stretch/>
        </p:blipFill>
        <p:spPr bwMode="auto">
          <a:xfrm>
            <a:off x="6738645" y="4668031"/>
            <a:ext cx="2405355" cy="5502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15737C00-F24B-A843-B494-CC3857FA78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084" y="110756"/>
            <a:ext cx="17145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77A52E4-2E16-914B-B08A-C568611542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1618" y="526537"/>
            <a:ext cx="17145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60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14:presetBounceEnd="50000">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14:bounceEnd="50000">
                                          <p:cBhvr additive="base">
                                            <p:cTn id="7" dur="500" fill="hold"/>
                                            <p:tgtEl>
                                              <p:spTgt spid="5642"/>
                                            </p:tgtEl>
                                            <p:attrNameLst>
                                              <p:attrName>ppt_x</p:attrName>
                                            </p:attrNameLst>
                                          </p:cBhvr>
                                          <p:tavLst>
                                            <p:tav tm="0">
                                              <p:val>
                                                <p:strVal val="1+#ppt_w/2"/>
                                              </p:val>
                                            </p:tav>
                                            <p:tav tm="100000">
                                              <p:val>
                                                <p:strVal val="#ppt_x"/>
                                              </p:val>
                                            </p:tav>
                                          </p:tavLst>
                                        </p:anim>
                                        <p:anim calcmode="lin" valueType="num" p14:bounceEnd="50000">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14:presetBounceEnd="50000">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14:bounceEnd="50000">
                                          <p:cBhvr additive="base">
                                            <p:cTn id="11" dur="500" fill="hold"/>
                                            <p:tgtEl>
                                              <p:spTgt spid="5643"/>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14:bounceEnd="50000">
                                          <p:cBhvr additive="base">
                                            <p:cTn id="15" dur="500" fill="hold"/>
                                            <p:tgtEl>
                                              <p:spTgt spid="569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14:presetBounceEnd="50000">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14:bounceEnd="50000">
                                          <p:cBhvr additive="base">
                                            <p:cTn id="19" dur="500" fill="hold"/>
                                            <p:tgtEl>
                                              <p:spTgt spid="1026"/>
                                            </p:tgtEl>
                                            <p:attrNameLst>
                                              <p:attrName>ppt_x</p:attrName>
                                            </p:attrNameLst>
                                          </p:cBhvr>
                                          <p:tavLst>
                                            <p:tav tm="0">
                                              <p:val>
                                                <p:strVal val="1+#ppt_w/2"/>
                                              </p:val>
                                            </p:tav>
                                            <p:tav tm="100000">
                                              <p:val>
                                                <p:strVal val="#ppt_x"/>
                                              </p:val>
                                            </p:tav>
                                          </p:tavLst>
                                        </p:anim>
                                        <p:anim calcmode="lin" valueType="num" p14:bounceEnd="50000">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14:presetBounceEnd="50000">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14:bounceEnd="50000">
                                          <p:cBhvr additive="base">
                                            <p:cTn id="23"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14:presetBounceEnd="5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50000">
                                          <p:cBhvr additive="base">
                                            <p:cTn id="27"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14:presetBounceEnd="50000">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14:bounceEnd="50000">
                                          <p:cBhvr additive="base">
                                            <p:cTn id="3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14:presetBounceEnd="50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0000">
                                          <p:cBhvr additive="base">
                                            <p:cTn id="35"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14:presetBounceEnd="50000">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14:bounceEnd="50000">
                                          <p:cBhvr additive="base">
                                            <p:cTn id="39" dur="500" fill="hold"/>
                                            <p:tgtEl>
                                              <p:spTgt spid="12"/>
                                            </p:tgtEl>
                                            <p:attrNameLst>
                                              <p:attrName>ppt_x</p:attrName>
                                            </p:attrNameLst>
                                          </p:cBhvr>
                                          <p:tavLst>
                                            <p:tav tm="0">
                                              <p:val>
                                                <p:strVal val="1+#ppt_w/2"/>
                                              </p:val>
                                            </p:tav>
                                            <p:tav tm="100000">
                                              <p:val>
                                                <p:strVal val="#ppt_x"/>
                                              </p:val>
                                            </p:tav>
                                          </p:tavLst>
                                        </p:anim>
                                        <p:anim calcmode="lin" valueType="num" p14:bounceEnd="50000">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14:presetBounceEnd="50000">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14:bounceEnd="50000">
                                          <p:cBhvr additive="base">
                                            <p:cTn id="43" dur="5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5642"/>
                                            </p:tgtEl>
                                            <p:attrNameLst>
                                              <p:attrName>style.visibility</p:attrName>
                                            </p:attrNameLst>
                                          </p:cBhvr>
                                          <p:to>
                                            <p:strVal val="visible"/>
                                          </p:to>
                                        </p:set>
                                        <p:anim calcmode="lin" valueType="num">
                                          <p:cBhvr additive="base">
                                            <p:cTn id="7" dur="500" fill="hold"/>
                                            <p:tgtEl>
                                              <p:spTgt spid="5642"/>
                                            </p:tgtEl>
                                            <p:attrNameLst>
                                              <p:attrName>ppt_x</p:attrName>
                                            </p:attrNameLst>
                                          </p:cBhvr>
                                          <p:tavLst>
                                            <p:tav tm="0">
                                              <p:val>
                                                <p:strVal val="1+#ppt_w/2"/>
                                              </p:val>
                                            </p:tav>
                                            <p:tav tm="100000">
                                              <p:val>
                                                <p:strVal val="#ppt_x"/>
                                              </p:val>
                                            </p:tav>
                                          </p:tavLst>
                                        </p:anim>
                                        <p:anim calcmode="lin" valueType="num">
                                          <p:cBhvr additive="base">
                                            <p:cTn id="8" dur="500" fill="hold"/>
                                            <p:tgtEl>
                                              <p:spTgt spid="564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5643"/>
                                            </p:tgtEl>
                                            <p:attrNameLst>
                                              <p:attrName>style.visibility</p:attrName>
                                            </p:attrNameLst>
                                          </p:cBhvr>
                                          <p:to>
                                            <p:strVal val="visible"/>
                                          </p:to>
                                        </p:set>
                                        <p:anim calcmode="lin" valueType="num">
                                          <p:cBhvr additive="base">
                                            <p:cTn id="11" dur="500" fill="hold"/>
                                            <p:tgtEl>
                                              <p:spTgt spid="5643"/>
                                            </p:tgtEl>
                                            <p:attrNameLst>
                                              <p:attrName>ppt_x</p:attrName>
                                            </p:attrNameLst>
                                          </p:cBhvr>
                                          <p:tavLst>
                                            <p:tav tm="0">
                                              <p:val>
                                                <p:strVal val="1+#ppt_w/2"/>
                                              </p:val>
                                            </p:tav>
                                            <p:tav tm="100000">
                                              <p:val>
                                                <p:strVal val="#ppt_x"/>
                                              </p:val>
                                            </p:tav>
                                          </p:tavLst>
                                        </p:anim>
                                        <p:anim calcmode="lin" valueType="num">
                                          <p:cBhvr additive="base">
                                            <p:cTn id="12" dur="500" fill="hold"/>
                                            <p:tgtEl>
                                              <p:spTgt spid="5643"/>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91"/>
                                            </p:tgtEl>
                                            <p:attrNameLst>
                                              <p:attrName>style.visibility</p:attrName>
                                            </p:attrNameLst>
                                          </p:cBhvr>
                                          <p:to>
                                            <p:strVal val="visible"/>
                                          </p:to>
                                        </p:set>
                                        <p:anim calcmode="lin" valueType="num">
                                          <p:cBhvr additive="base">
                                            <p:cTn id="15" dur="500" fill="hold"/>
                                            <p:tgtEl>
                                              <p:spTgt spid="5691"/>
                                            </p:tgtEl>
                                            <p:attrNameLst>
                                              <p:attrName>ppt_x</p:attrName>
                                            </p:attrNameLst>
                                          </p:cBhvr>
                                          <p:tavLst>
                                            <p:tav tm="0">
                                              <p:val>
                                                <p:strVal val="#ppt_x"/>
                                              </p:val>
                                            </p:tav>
                                            <p:tav tm="100000">
                                              <p:val>
                                                <p:strVal val="#ppt_x"/>
                                              </p:val>
                                            </p:tav>
                                          </p:tavLst>
                                        </p:anim>
                                        <p:anim calcmode="lin" valueType="num">
                                          <p:cBhvr additive="base">
                                            <p:cTn id="16" dur="500" fill="hold"/>
                                            <p:tgtEl>
                                              <p:spTgt spid="5691"/>
                                            </p:tgtEl>
                                            <p:attrNameLst>
                                              <p:attrName>ppt_y</p:attrName>
                                            </p:attrNameLst>
                                          </p:cBhvr>
                                          <p:tavLst>
                                            <p:tav tm="0">
                                              <p:val>
                                                <p:strVal val="0-#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1+#ppt_w/2"/>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1+#ppt_w/2"/>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6"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1+#ppt_w/2"/>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1+#ppt_w/2"/>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6"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6"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1+#ppt_w/2"/>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6"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1+#ppt_w/2"/>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 grpId="0"/>
          <p:bldP spid="564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grpSp>
        <p:nvGrpSpPr>
          <p:cNvPr id="1480" name="Google Shape;1480;p48"/>
          <p:cNvGrpSpPr/>
          <p:nvPr/>
        </p:nvGrpSpPr>
        <p:grpSpPr>
          <a:xfrm>
            <a:off x="10210800" y="-2901401"/>
            <a:ext cx="3048000" cy="4088512"/>
            <a:chOff x="4529725" y="1974475"/>
            <a:chExt cx="455425" cy="596825"/>
          </a:xfrm>
        </p:grpSpPr>
        <p:sp>
          <p:nvSpPr>
            <p:cNvPr id="1481" name="Google Shape;1481;p48"/>
            <p:cNvSpPr/>
            <p:nvPr/>
          </p:nvSpPr>
          <p:spPr>
            <a:xfrm>
              <a:off x="4547275" y="2052175"/>
              <a:ext cx="400075" cy="519125"/>
            </a:xfrm>
            <a:custGeom>
              <a:avLst/>
              <a:gdLst/>
              <a:ahLst/>
              <a:cxnLst/>
              <a:rect l="l" t="t" r="r" b="b"/>
              <a:pathLst>
                <a:path w="16003" h="20765" extrusionOk="0">
                  <a:moveTo>
                    <a:pt x="4263" y="0"/>
                  </a:moveTo>
                  <a:lnTo>
                    <a:pt x="2727" y="524"/>
                  </a:lnTo>
                  <a:lnTo>
                    <a:pt x="1" y="1453"/>
                  </a:lnTo>
                  <a:lnTo>
                    <a:pt x="751" y="2870"/>
                  </a:lnTo>
                  <a:lnTo>
                    <a:pt x="8145" y="16848"/>
                  </a:lnTo>
                  <a:lnTo>
                    <a:pt x="10216" y="20765"/>
                  </a:lnTo>
                  <a:cubicBezTo>
                    <a:pt x="12931" y="20717"/>
                    <a:pt x="14181" y="19538"/>
                    <a:pt x="14788" y="19086"/>
                  </a:cubicBezTo>
                  <a:cubicBezTo>
                    <a:pt x="14967" y="18967"/>
                    <a:pt x="15050" y="18872"/>
                    <a:pt x="15050" y="18872"/>
                  </a:cubicBezTo>
                  <a:lnTo>
                    <a:pt x="16003" y="17431"/>
                  </a:lnTo>
                  <a:lnTo>
                    <a:pt x="4263" y="0"/>
                  </a:lnTo>
                  <a:close/>
                </a:path>
              </a:pathLst>
            </a:custGeom>
            <a:solidFill>
              <a:srgbClr val="C6AE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48"/>
            <p:cNvSpPr/>
            <p:nvPr/>
          </p:nvSpPr>
          <p:spPr>
            <a:xfrm>
              <a:off x="4615450" y="2052175"/>
              <a:ext cx="331900" cy="477150"/>
            </a:xfrm>
            <a:custGeom>
              <a:avLst/>
              <a:gdLst/>
              <a:ahLst/>
              <a:cxnLst/>
              <a:rect l="l" t="t" r="r" b="b"/>
              <a:pathLst>
                <a:path w="13276" h="19086" extrusionOk="0">
                  <a:moveTo>
                    <a:pt x="1536" y="0"/>
                  </a:moveTo>
                  <a:lnTo>
                    <a:pt x="0" y="524"/>
                  </a:lnTo>
                  <a:cubicBezTo>
                    <a:pt x="560" y="1143"/>
                    <a:pt x="977" y="1596"/>
                    <a:pt x="977" y="1596"/>
                  </a:cubicBezTo>
                  <a:lnTo>
                    <a:pt x="12061" y="19086"/>
                  </a:lnTo>
                  <a:cubicBezTo>
                    <a:pt x="12240" y="18967"/>
                    <a:pt x="12323" y="18872"/>
                    <a:pt x="12323" y="18872"/>
                  </a:cubicBezTo>
                  <a:lnTo>
                    <a:pt x="13276" y="17431"/>
                  </a:lnTo>
                  <a:lnTo>
                    <a:pt x="1536" y="0"/>
                  </a:lnTo>
                  <a:close/>
                </a:path>
              </a:pathLst>
            </a:custGeom>
            <a:solidFill>
              <a:srgbClr val="8772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48"/>
            <p:cNvSpPr/>
            <p:nvPr/>
          </p:nvSpPr>
          <p:spPr>
            <a:xfrm>
              <a:off x="4652350" y="2000675"/>
              <a:ext cx="332800" cy="541150"/>
            </a:xfrm>
            <a:custGeom>
              <a:avLst/>
              <a:gdLst/>
              <a:ahLst/>
              <a:cxnLst/>
              <a:rect l="l" t="t" r="r" b="b"/>
              <a:pathLst>
                <a:path w="13312" h="21646" extrusionOk="0">
                  <a:moveTo>
                    <a:pt x="1596" y="0"/>
                  </a:moveTo>
                  <a:lnTo>
                    <a:pt x="429" y="2763"/>
                  </a:lnTo>
                  <a:lnTo>
                    <a:pt x="1" y="3787"/>
                  </a:lnTo>
                  <a:lnTo>
                    <a:pt x="1298" y="5811"/>
                  </a:lnTo>
                  <a:lnTo>
                    <a:pt x="2084" y="5382"/>
                  </a:lnTo>
                  <a:lnTo>
                    <a:pt x="2072" y="6882"/>
                  </a:lnTo>
                  <a:lnTo>
                    <a:pt x="6311" y="13847"/>
                  </a:lnTo>
                  <a:lnTo>
                    <a:pt x="7573" y="13859"/>
                  </a:lnTo>
                  <a:lnTo>
                    <a:pt x="6823" y="14502"/>
                  </a:lnTo>
                  <a:lnTo>
                    <a:pt x="8942" y="17824"/>
                  </a:lnTo>
                  <a:lnTo>
                    <a:pt x="9335" y="17372"/>
                  </a:lnTo>
                  <a:lnTo>
                    <a:pt x="9692" y="19193"/>
                  </a:lnTo>
                  <a:lnTo>
                    <a:pt x="11324" y="21646"/>
                  </a:lnTo>
                  <a:lnTo>
                    <a:pt x="11383" y="21646"/>
                  </a:lnTo>
                  <a:cubicBezTo>
                    <a:pt x="11681" y="21634"/>
                    <a:pt x="12967" y="21467"/>
                    <a:pt x="13312" y="19372"/>
                  </a:cubicBezTo>
                  <a:lnTo>
                    <a:pt x="10788" y="15217"/>
                  </a:lnTo>
                  <a:lnTo>
                    <a:pt x="8049" y="10680"/>
                  </a:lnTo>
                  <a:lnTo>
                    <a:pt x="1596" y="0"/>
                  </a:ln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48"/>
            <p:cNvSpPr/>
            <p:nvPr/>
          </p:nvSpPr>
          <p:spPr>
            <a:xfrm>
              <a:off x="4922025" y="2380775"/>
              <a:ext cx="63125" cy="161050"/>
            </a:xfrm>
            <a:custGeom>
              <a:avLst/>
              <a:gdLst/>
              <a:ahLst/>
              <a:cxnLst/>
              <a:rect l="l" t="t" r="r" b="b"/>
              <a:pathLst>
                <a:path w="2525" h="6442" extrusionOk="0">
                  <a:moveTo>
                    <a:pt x="1" y="1"/>
                  </a:moveTo>
                  <a:lnTo>
                    <a:pt x="1" y="1"/>
                  </a:lnTo>
                  <a:cubicBezTo>
                    <a:pt x="382" y="917"/>
                    <a:pt x="679" y="1870"/>
                    <a:pt x="822" y="2858"/>
                  </a:cubicBezTo>
                  <a:cubicBezTo>
                    <a:pt x="1001" y="4049"/>
                    <a:pt x="977" y="5299"/>
                    <a:pt x="596" y="6442"/>
                  </a:cubicBezTo>
                  <a:cubicBezTo>
                    <a:pt x="894" y="6430"/>
                    <a:pt x="2180" y="6263"/>
                    <a:pt x="2525" y="4156"/>
                  </a:cubicBezTo>
                  <a:lnTo>
                    <a:pt x="1" y="1"/>
                  </a:lnTo>
                  <a:close/>
                </a:path>
              </a:pathLst>
            </a:custGeom>
            <a:solidFill>
              <a:srgbClr val="C6AE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48"/>
            <p:cNvSpPr/>
            <p:nvPr/>
          </p:nvSpPr>
          <p:spPr>
            <a:xfrm>
              <a:off x="4663075" y="2000375"/>
              <a:ext cx="190525" cy="267025"/>
            </a:xfrm>
            <a:custGeom>
              <a:avLst/>
              <a:gdLst/>
              <a:ahLst/>
              <a:cxnLst/>
              <a:rect l="l" t="t" r="r" b="b"/>
              <a:pathLst>
                <a:path w="7621" h="10681" extrusionOk="0">
                  <a:moveTo>
                    <a:pt x="1167" y="1"/>
                  </a:moveTo>
                  <a:lnTo>
                    <a:pt x="0" y="2739"/>
                  </a:lnTo>
                  <a:cubicBezTo>
                    <a:pt x="107" y="2798"/>
                    <a:pt x="215" y="2882"/>
                    <a:pt x="298" y="2953"/>
                  </a:cubicBezTo>
                  <a:cubicBezTo>
                    <a:pt x="1370" y="3858"/>
                    <a:pt x="2346" y="4977"/>
                    <a:pt x="3310" y="5989"/>
                  </a:cubicBezTo>
                  <a:cubicBezTo>
                    <a:pt x="4787" y="7525"/>
                    <a:pt x="6227" y="9085"/>
                    <a:pt x="7620" y="10680"/>
                  </a:cubicBezTo>
                  <a:lnTo>
                    <a:pt x="1167" y="1"/>
                  </a:lnTo>
                  <a:close/>
                </a:path>
              </a:pathLst>
            </a:custGeom>
            <a:solidFill>
              <a:srgbClr val="9982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48"/>
            <p:cNvSpPr/>
            <p:nvPr/>
          </p:nvSpPr>
          <p:spPr>
            <a:xfrm>
              <a:off x="4529725" y="1974475"/>
              <a:ext cx="179200" cy="137550"/>
            </a:xfrm>
            <a:custGeom>
              <a:avLst/>
              <a:gdLst/>
              <a:ahLst/>
              <a:cxnLst/>
              <a:rect l="l" t="t" r="r" b="b"/>
              <a:pathLst>
                <a:path w="7168" h="5502" extrusionOk="0">
                  <a:moveTo>
                    <a:pt x="4472" y="0"/>
                  </a:moveTo>
                  <a:cubicBezTo>
                    <a:pt x="3768" y="0"/>
                    <a:pt x="2991" y="224"/>
                    <a:pt x="2274" y="679"/>
                  </a:cubicBezTo>
                  <a:cubicBezTo>
                    <a:pt x="691" y="1679"/>
                    <a:pt x="0" y="3418"/>
                    <a:pt x="727" y="4561"/>
                  </a:cubicBezTo>
                  <a:cubicBezTo>
                    <a:pt x="1128" y="5183"/>
                    <a:pt x="1862" y="5502"/>
                    <a:pt x="2702" y="5502"/>
                  </a:cubicBezTo>
                  <a:cubicBezTo>
                    <a:pt x="3406" y="5502"/>
                    <a:pt x="4184" y="5278"/>
                    <a:pt x="4906" y="4823"/>
                  </a:cubicBezTo>
                  <a:cubicBezTo>
                    <a:pt x="6477" y="3823"/>
                    <a:pt x="7168" y="2084"/>
                    <a:pt x="6442" y="941"/>
                  </a:cubicBezTo>
                  <a:cubicBezTo>
                    <a:pt x="6046" y="319"/>
                    <a:pt x="5312" y="0"/>
                    <a:pt x="4472"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48"/>
            <p:cNvSpPr/>
            <p:nvPr/>
          </p:nvSpPr>
          <p:spPr>
            <a:xfrm>
              <a:off x="4542225" y="1984375"/>
              <a:ext cx="153600" cy="117850"/>
            </a:xfrm>
            <a:custGeom>
              <a:avLst/>
              <a:gdLst/>
              <a:ahLst/>
              <a:cxnLst/>
              <a:rect l="l" t="t" r="r" b="b"/>
              <a:pathLst>
                <a:path w="6144" h="4714" extrusionOk="0">
                  <a:moveTo>
                    <a:pt x="3834" y="1"/>
                  </a:moveTo>
                  <a:cubicBezTo>
                    <a:pt x="3234" y="1"/>
                    <a:pt x="2570" y="191"/>
                    <a:pt x="1953" y="581"/>
                  </a:cubicBezTo>
                  <a:cubicBezTo>
                    <a:pt x="596" y="1426"/>
                    <a:pt x="0" y="2915"/>
                    <a:pt x="631" y="3903"/>
                  </a:cubicBezTo>
                  <a:cubicBezTo>
                    <a:pt x="968" y="4440"/>
                    <a:pt x="1593" y="4713"/>
                    <a:pt x="2311" y="4713"/>
                  </a:cubicBezTo>
                  <a:cubicBezTo>
                    <a:pt x="2914" y="4713"/>
                    <a:pt x="3584" y="4520"/>
                    <a:pt x="4203" y="4129"/>
                  </a:cubicBezTo>
                  <a:cubicBezTo>
                    <a:pt x="5549" y="3284"/>
                    <a:pt x="6144" y="1795"/>
                    <a:pt x="5525" y="807"/>
                  </a:cubicBezTo>
                  <a:cubicBezTo>
                    <a:pt x="5181" y="275"/>
                    <a:pt x="4553" y="1"/>
                    <a:pt x="3834"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48"/>
            <p:cNvSpPr/>
            <p:nvPr/>
          </p:nvSpPr>
          <p:spPr>
            <a:xfrm>
              <a:off x="4553525" y="1992700"/>
              <a:ext cx="131300" cy="101100"/>
            </a:xfrm>
            <a:custGeom>
              <a:avLst/>
              <a:gdLst/>
              <a:ahLst/>
              <a:cxnLst/>
              <a:rect l="l" t="t" r="r" b="b"/>
              <a:pathLst>
                <a:path w="5252" h="4044" extrusionOk="0">
                  <a:moveTo>
                    <a:pt x="3262" y="0"/>
                  </a:moveTo>
                  <a:cubicBezTo>
                    <a:pt x="2750" y="0"/>
                    <a:pt x="2186" y="164"/>
                    <a:pt x="1668" y="498"/>
                  </a:cubicBezTo>
                  <a:cubicBezTo>
                    <a:pt x="501" y="1236"/>
                    <a:pt x="1" y="2510"/>
                    <a:pt x="537" y="3344"/>
                  </a:cubicBezTo>
                  <a:cubicBezTo>
                    <a:pt x="815" y="3809"/>
                    <a:pt x="1346" y="4043"/>
                    <a:pt x="1960" y="4043"/>
                  </a:cubicBezTo>
                  <a:cubicBezTo>
                    <a:pt x="2476" y="4043"/>
                    <a:pt x="3052" y="3878"/>
                    <a:pt x="3585" y="3546"/>
                  </a:cubicBezTo>
                  <a:cubicBezTo>
                    <a:pt x="4740" y="2808"/>
                    <a:pt x="5251" y="1534"/>
                    <a:pt x="4716" y="700"/>
                  </a:cubicBezTo>
                  <a:cubicBezTo>
                    <a:pt x="4423" y="238"/>
                    <a:pt x="3880" y="0"/>
                    <a:pt x="3262"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48"/>
            <p:cNvSpPr/>
            <p:nvPr/>
          </p:nvSpPr>
          <p:spPr>
            <a:xfrm>
              <a:off x="4562475" y="1999625"/>
              <a:ext cx="113725" cy="87675"/>
            </a:xfrm>
            <a:custGeom>
              <a:avLst/>
              <a:gdLst/>
              <a:ahLst/>
              <a:cxnLst/>
              <a:rect l="l" t="t" r="r" b="b"/>
              <a:pathLst>
                <a:path w="4549" h="3507" extrusionOk="0">
                  <a:moveTo>
                    <a:pt x="2832" y="1"/>
                  </a:moveTo>
                  <a:cubicBezTo>
                    <a:pt x="2390" y="1"/>
                    <a:pt x="1901" y="143"/>
                    <a:pt x="1441" y="435"/>
                  </a:cubicBezTo>
                  <a:cubicBezTo>
                    <a:pt x="429" y="1078"/>
                    <a:pt x="0" y="2174"/>
                    <a:pt x="452" y="2912"/>
                  </a:cubicBezTo>
                  <a:cubicBezTo>
                    <a:pt x="704" y="3305"/>
                    <a:pt x="1168" y="3506"/>
                    <a:pt x="1699" y="3506"/>
                  </a:cubicBezTo>
                  <a:cubicBezTo>
                    <a:pt x="2150" y="3506"/>
                    <a:pt x="2649" y="3362"/>
                    <a:pt x="3108" y="3067"/>
                  </a:cubicBezTo>
                  <a:cubicBezTo>
                    <a:pt x="4120" y="2436"/>
                    <a:pt x="4548" y="1328"/>
                    <a:pt x="4084" y="602"/>
                  </a:cubicBezTo>
                  <a:cubicBezTo>
                    <a:pt x="3824" y="206"/>
                    <a:pt x="3362" y="1"/>
                    <a:pt x="2832"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48"/>
            <p:cNvSpPr/>
            <p:nvPr/>
          </p:nvSpPr>
          <p:spPr>
            <a:xfrm>
              <a:off x="4573175" y="2007525"/>
              <a:ext cx="92300" cy="71450"/>
            </a:xfrm>
            <a:custGeom>
              <a:avLst/>
              <a:gdLst/>
              <a:ahLst/>
              <a:cxnLst/>
              <a:rect l="l" t="t" r="r" b="b"/>
              <a:pathLst>
                <a:path w="3692" h="2858" extrusionOk="0">
                  <a:moveTo>
                    <a:pt x="2303" y="0"/>
                  </a:moveTo>
                  <a:cubicBezTo>
                    <a:pt x="1937" y="0"/>
                    <a:pt x="1531" y="118"/>
                    <a:pt x="1156" y="357"/>
                  </a:cubicBezTo>
                  <a:cubicBezTo>
                    <a:pt x="358" y="881"/>
                    <a:pt x="1" y="1774"/>
                    <a:pt x="370" y="2370"/>
                  </a:cubicBezTo>
                  <a:cubicBezTo>
                    <a:pt x="570" y="2693"/>
                    <a:pt x="949" y="2858"/>
                    <a:pt x="1383" y="2858"/>
                  </a:cubicBezTo>
                  <a:cubicBezTo>
                    <a:pt x="1749" y="2858"/>
                    <a:pt x="2154" y="2740"/>
                    <a:pt x="2525" y="2501"/>
                  </a:cubicBezTo>
                  <a:cubicBezTo>
                    <a:pt x="3334" y="1977"/>
                    <a:pt x="3692" y="1084"/>
                    <a:pt x="3322" y="488"/>
                  </a:cubicBezTo>
                  <a:cubicBezTo>
                    <a:pt x="3116" y="165"/>
                    <a:pt x="2737" y="0"/>
                    <a:pt x="2303" y="0"/>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48"/>
            <p:cNvSpPr/>
            <p:nvPr/>
          </p:nvSpPr>
          <p:spPr>
            <a:xfrm>
              <a:off x="4582700" y="2014000"/>
              <a:ext cx="71175" cy="55875"/>
            </a:xfrm>
            <a:custGeom>
              <a:avLst/>
              <a:gdLst/>
              <a:ahLst/>
              <a:cxnLst/>
              <a:rect l="l" t="t" r="r" b="b"/>
              <a:pathLst>
                <a:path w="2847" h="2235" extrusionOk="0">
                  <a:moveTo>
                    <a:pt x="1724" y="0"/>
                  </a:moveTo>
                  <a:cubicBezTo>
                    <a:pt x="1449" y="0"/>
                    <a:pt x="1150" y="86"/>
                    <a:pt x="882" y="265"/>
                  </a:cubicBezTo>
                  <a:cubicBezTo>
                    <a:pt x="274" y="670"/>
                    <a:pt x="1" y="1361"/>
                    <a:pt x="298" y="1837"/>
                  </a:cubicBezTo>
                  <a:cubicBezTo>
                    <a:pt x="466" y="2098"/>
                    <a:pt x="776" y="2235"/>
                    <a:pt x="1126" y="2235"/>
                  </a:cubicBezTo>
                  <a:cubicBezTo>
                    <a:pt x="1398" y="2235"/>
                    <a:pt x="1694" y="2152"/>
                    <a:pt x="1965" y="1980"/>
                  </a:cubicBezTo>
                  <a:cubicBezTo>
                    <a:pt x="2584" y="1575"/>
                    <a:pt x="2846" y="872"/>
                    <a:pt x="2549" y="396"/>
                  </a:cubicBezTo>
                  <a:cubicBezTo>
                    <a:pt x="2383" y="137"/>
                    <a:pt x="2072" y="0"/>
                    <a:pt x="1724" y="0"/>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48"/>
            <p:cNvSpPr/>
            <p:nvPr/>
          </p:nvSpPr>
          <p:spPr>
            <a:xfrm>
              <a:off x="4593125" y="2022125"/>
              <a:ext cx="50625" cy="40025"/>
            </a:xfrm>
            <a:custGeom>
              <a:avLst/>
              <a:gdLst/>
              <a:ahLst/>
              <a:cxnLst/>
              <a:rect l="l" t="t" r="r" b="b"/>
              <a:pathLst>
                <a:path w="2025" h="1601" extrusionOk="0">
                  <a:moveTo>
                    <a:pt x="1226" y="1"/>
                  </a:moveTo>
                  <a:cubicBezTo>
                    <a:pt x="1032" y="1"/>
                    <a:pt x="823" y="61"/>
                    <a:pt x="631" y="190"/>
                  </a:cubicBezTo>
                  <a:cubicBezTo>
                    <a:pt x="179" y="476"/>
                    <a:pt x="0" y="976"/>
                    <a:pt x="215" y="1309"/>
                  </a:cubicBezTo>
                  <a:cubicBezTo>
                    <a:pt x="262" y="1369"/>
                    <a:pt x="298" y="1428"/>
                    <a:pt x="358" y="1464"/>
                  </a:cubicBezTo>
                  <a:cubicBezTo>
                    <a:pt x="480" y="1553"/>
                    <a:pt x="638" y="1600"/>
                    <a:pt x="808" y="1600"/>
                  </a:cubicBezTo>
                  <a:cubicBezTo>
                    <a:pt x="1003" y="1600"/>
                    <a:pt x="1215" y="1538"/>
                    <a:pt x="1405" y="1405"/>
                  </a:cubicBezTo>
                  <a:cubicBezTo>
                    <a:pt x="1846" y="1131"/>
                    <a:pt x="2024" y="643"/>
                    <a:pt x="1822" y="297"/>
                  </a:cubicBezTo>
                  <a:cubicBezTo>
                    <a:pt x="1798" y="262"/>
                    <a:pt x="1774" y="238"/>
                    <a:pt x="1762" y="214"/>
                  </a:cubicBezTo>
                  <a:cubicBezTo>
                    <a:pt x="1637" y="76"/>
                    <a:pt x="1442" y="1"/>
                    <a:pt x="1226" y="1"/>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48"/>
            <p:cNvSpPr/>
            <p:nvPr/>
          </p:nvSpPr>
          <p:spPr>
            <a:xfrm>
              <a:off x="4593125" y="2022025"/>
              <a:ext cx="44075" cy="36125"/>
            </a:xfrm>
            <a:custGeom>
              <a:avLst/>
              <a:gdLst/>
              <a:ahLst/>
              <a:cxnLst/>
              <a:rect l="l" t="t" r="r" b="b"/>
              <a:pathLst>
                <a:path w="1763" h="1445" extrusionOk="0">
                  <a:moveTo>
                    <a:pt x="1210" y="1"/>
                  </a:moveTo>
                  <a:cubicBezTo>
                    <a:pt x="1021" y="1"/>
                    <a:pt x="817" y="55"/>
                    <a:pt x="631" y="170"/>
                  </a:cubicBezTo>
                  <a:cubicBezTo>
                    <a:pt x="179" y="444"/>
                    <a:pt x="0" y="956"/>
                    <a:pt x="215" y="1278"/>
                  </a:cubicBezTo>
                  <a:cubicBezTo>
                    <a:pt x="250" y="1337"/>
                    <a:pt x="298" y="1397"/>
                    <a:pt x="358" y="1444"/>
                  </a:cubicBezTo>
                  <a:cubicBezTo>
                    <a:pt x="393" y="1361"/>
                    <a:pt x="429" y="1266"/>
                    <a:pt x="512" y="1182"/>
                  </a:cubicBezTo>
                  <a:cubicBezTo>
                    <a:pt x="587" y="1282"/>
                    <a:pt x="714" y="1333"/>
                    <a:pt x="858" y="1333"/>
                  </a:cubicBezTo>
                  <a:cubicBezTo>
                    <a:pt x="988" y="1333"/>
                    <a:pt x="1132" y="1291"/>
                    <a:pt x="1262" y="1206"/>
                  </a:cubicBezTo>
                  <a:cubicBezTo>
                    <a:pt x="1560" y="1016"/>
                    <a:pt x="1703" y="670"/>
                    <a:pt x="1548" y="444"/>
                  </a:cubicBezTo>
                  <a:lnTo>
                    <a:pt x="1501" y="397"/>
                  </a:lnTo>
                  <a:cubicBezTo>
                    <a:pt x="1584" y="349"/>
                    <a:pt x="1667" y="266"/>
                    <a:pt x="1762" y="218"/>
                  </a:cubicBezTo>
                  <a:cubicBezTo>
                    <a:pt x="1634" y="76"/>
                    <a:pt x="1432" y="1"/>
                    <a:pt x="1210" y="1"/>
                  </a:cubicBezTo>
                  <a:close/>
                </a:path>
              </a:pathLst>
            </a:custGeom>
            <a:solidFill>
              <a:srgbClr val="A993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48"/>
            <p:cNvSpPr/>
            <p:nvPr/>
          </p:nvSpPr>
          <p:spPr>
            <a:xfrm>
              <a:off x="4566325" y="2123900"/>
              <a:ext cx="184875" cy="349475"/>
            </a:xfrm>
            <a:custGeom>
              <a:avLst/>
              <a:gdLst/>
              <a:ahLst/>
              <a:cxnLst/>
              <a:rect l="l" t="t" r="r" b="b"/>
              <a:pathLst>
                <a:path w="7395" h="13979" extrusionOk="0">
                  <a:moveTo>
                    <a:pt x="1" y="1"/>
                  </a:moveTo>
                  <a:lnTo>
                    <a:pt x="7395" y="13979"/>
                  </a:lnTo>
                  <a:cubicBezTo>
                    <a:pt x="7395" y="13907"/>
                    <a:pt x="7383" y="13836"/>
                    <a:pt x="7383" y="13752"/>
                  </a:cubicBezTo>
                  <a:cubicBezTo>
                    <a:pt x="7061" y="8395"/>
                    <a:pt x="4263" y="3263"/>
                    <a:pt x="1" y="1"/>
                  </a:cubicBezTo>
                  <a:close/>
                </a:path>
              </a:pathLst>
            </a:custGeom>
            <a:solidFill>
              <a:srgbClr val="D9BE6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48"/>
            <p:cNvSpPr/>
            <p:nvPr/>
          </p:nvSpPr>
          <p:spPr>
            <a:xfrm>
              <a:off x="4692550" y="2275075"/>
              <a:ext cx="194975" cy="127150"/>
            </a:xfrm>
            <a:custGeom>
              <a:avLst/>
              <a:gdLst/>
              <a:ahLst/>
              <a:cxnLst/>
              <a:rect l="l" t="t" r="r" b="b"/>
              <a:pathLst>
                <a:path w="7799" h="5086" extrusionOk="0">
                  <a:moveTo>
                    <a:pt x="6797" y="0"/>
                  </a:moveTo>
                  <a:cubicBezTo>
                    <a:pt x="6678" y="0"/>
                    <a:pt x="6596" y="26"/>
                    <a:pt x="6596" y="26"/>
                  </a:cubicBezTo>
                  <a:cubicBezTo>
                    <a:pt x="4931" y="3710"/>
                    <a:pt x="1636" y="4028"/>
                    <a:pt x="548" y="4028"/>
                  </a:cubicBezTo>
                  <a:cubicBezTo>
                    <a:pt x="321" y="4028"/>
                    <a:pt x="191" y="4014"/>
                    <a:pt x="191" y="4014"/>
                  </a:cubicBezTo>
                  <a:cubicBezTo>
                    <a:pt x="48" y="4288"/>
                    <a:pt x="0" y="4491"/>
                    <a:pt x="36" y="4645"/>
                  </a:cubicBezTo>
                  <a:cubicBezTo>
                    <a:pt x="107" y="5086"/>
                    <a:pt x="750" y="5086"/>
                    <a:pt x="750" y="5086"/>
                  </a:cubicBezTo>
                  <a:cubicBezTo>
                    <a:pt x="750" y="5086"/>
                    <a:pt x="2953" y="4955"/>
                    <a:pt x="4167" y="4288"/>
                  </a:cubicBezTo>
                  <a:cubicBezTo>
                    <a:pt x="5394" y="3598"/>
                    <a:pt x="7799" y="1014"/>
                    <a:pt x="7513" y="431"/>
                  </a:cubicBezTo>
                  <a:cubicBezTo>
                    <a:pt x="7394" y="204"/>
                    <a:pt x="7215" y="85"/>
                    <a:pt x="7072" y="50"/>
                  </a:cubicBezTo>
                  <a:cubicBezTo>
                    <a:pt x="6972" y="12"/>
                    <a:pt x="6876" y="0"/>
                    <a:pt x="6797" y="0"/>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48"/>
            <p:cNvSpPr/>
            <p:nvPr/>
          </p:nvSpPr>
          <p:spPr>
            <a:xfrm>
              <a:off x="4692250" y="2275075"/>
              <a:ext cx="176825" cy="118475"/>
            </a:xfrm>
            <a:custGeom>
              <a:avLst/>
              <a:gdLst/>
              <a:ahLst/>
              <a:cxnLst/>
              <a:rect l="l" t="t" r="r" b="b"/>
              <a:pathLst>
                <a:path w="7073" h="4739" extrusionOk="0">
                  <a:moveTo>
                    <a:pt x="6792" y="0"/>
                  </a:moveTo>
                  <a:cubicBezTo>
                    <a:pt x="6673" y="0"/>
                    <a:pt x="6596" y="26"/>
                    <a:pt x="6596" y="26"/>
                  </a:cubicBezTo>
                  <a:cubicBezTo>
                    <a:pt x="4931" y="3710"/>
                    <a:pt x="1636" y="4028"/>
                    <a:pt x="548" y="4028"/>
                  </a:cubicBezTo>
                  <a:cubicBezTo>
                    <a:pt x="321" y="4028"/>
                    <a:pt x="191" y="4014"/>
                    <a:pt x="191" y="4014"/>
                  </a:cubicBezTo>
                  <a:cubicBezTo>
                    <a:pt x="48" y="4288"/>
                    <a:pt x="0" y="4491"/>
                    <a:pt x="24" y="4645"/>
                  </a:cubicBezTo>
                  <a:cubicBezTo>
                    <a:pt x="307" y="4710"/>
                    <a:pt x="601" y="4739"/>
                    <a:pt x="897" y="4739"/>
                  </a:cubicBezTo>
                  <a:cubicBezTo>
                    <a:pt x="2022" y="4739"/>
                    <a:pt x="3193" y="4324"/>
                    <a:pt x="4013" y="3871"/>
                  </a:cubicBezTo>
                  <a:cubicBezTo>
                    <a:pt x="4703" y="3479"/>
                    <a:pt x="5263" y="2931"/>
                    <a:pt x="5775" y="2324"/>
                  </a:cubicBezTo>
                  <a:cubicBezTo>
                    <a:pt x="6358" y="1633"/>
                    <a:pt x="6894" y="919"/>
                    <a:pt x="7072" y="50"/>
                  </a:cubicBezTo>
                  <a:cubicBezTo>
                    <a:pt x="6968" y="12"/>
                    <a:pt x="6871" y="0"/>
                    <a:pt x="6792" y="0"/>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48"/>
            <p:cNvSpPr/>
            <p:nvPr/>
          </p:nvSpPr>
          <p:spPr>
            <a:xfrm>
              <a:off x="4837800" y="2174975"/>
              <a:ext cx="89900" cy="104325"/>
            </a:xfrm>
            <a:custGeom>
              <a:avLst/>
              <a:gdLst/>
              <a:ahLst/>
              <a:cxnLst/>
              <a:rect l="l" t="t" r="r" b="b"/>
              <a:pathLst>
                <a:path w="3596" h="4173" extrusionOk="0">
                  <a:moveTo>
                    <a:pt x="2166" y="1"/>
                  </a:moveTo>
                  <a:cubicBezTo>
                    <a:pt x="1852" y="1"/>
                    <a:pt x="1629" y="170"/>
                    <a:pt x="1620" y="315"/>
                  </a:cubicBezTo>
                  <a:cubicBezTo>
                    <a:pt x="1608" y="565"/>
                    <a:pt x="1751" y="1053"/>
                    <a:pt x="1334" y="2053"/>
                  </a:cubicBezTo>
                  <a:cubicBezTo>
                    <a:pt x="917" y="3065"/>
                    <a:pt x="131" y="3661"/>
                    <a:pt x="131" y="3661"/>
                  </a:cubicBezTo>
                  <a:cubicBezTo>
                    <a:pt x="131" y="3673"/>
                    <a:pt x="119" y="3685"/>
                    <a:pt x="119" y="3708"/>
                  </a:cubicBezTo>
                  <a:cubicBezTo>
                    <a:pt x="0" y="4054"/>
                    <a:pt x="381" y="4173"/>
                    <a:pt x="381" y="4173"/>
                  </a:cubicBezTo>
                  <a:cubicBezTo>
                    <a:pt x="381" y="4173"/>
                    <a:pt x="858" y="3875"/>
                    <a:pt x="1512" y="3292"/>
                  </a:cubicBezTo>
                  <a:cubicBezTo>
                    <a:pt x="2167" y="2708"/>
                    <a:pt x="2917" y="1470"/>
                    <a:pt x="3048" y="1232"/>
                  </a:cubicBezTo>
                  <a:cubicBezTo>
                    <a:pt x="3179" y="994"/>
                    <a:pt x="3596" y="839"/>
                    <a:pt x="2929" y="303"/>
                  </a:cubicBezTo>
                  <a:cubicBezTo>
                    <a:pt x="2751" y="160"/>
                    <a:pt x="2560" y="77"/>
                    <a:pt x="2393" y="29"/>
                  </a:cubicBezTo>
                  <a:cubicBezTo>
                    <a:pt x="2314" y="9"/>
                    <a:pt x="2237" y="1"/>
                    <a:pt x="2166" y="1"/>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48"/>
            <p:cNvSpPr/>
            <p:nvPr/>
          </p:nvSpPr>
          <p:spPr>
            <a:xfrm>
              <a:off x="4840775" y="2174975"/>
              <a:ext cx="57475" cy="92725"/>
            </a:xfrm>
            <a:custGeom>
              <a:avLst/>
              <a:gdLst/>
              <a:ahLst/>
              <a:cxnLst/>
              <a:rect l="l" t="t" r="r" b="b"/>
              <a:pathLst>
                <a:path w="2299" h="3709" extrusionOk="0">
                  <a:moveTo>
                    <a:pt x="2042" y="1"/>
                  </a:moveTo>
                  <a:cubicBezTo>
                    <a:pt x="1725" y="1"/>
                    <a:pt x="1510" y="170"/>
                    <a:pt x="1501" y="315"/>
                  </a:cubicBezTo>
                  <a:cubicBezTo>
                    <a:pt x="1477" y="565"/>
                    <a:pt x="1632" y="1053"/>
                    <a:pt x="1215" y="2053"/>
                  </a:cubicBezTo>
                  <a:cubicBezTo>
                    <a:pt x="798" y="3065"/>
                    <a:pt x="12" y="3661"/>
                    <a:pt x="12" y="3661"/>
                  </a:cubicBezTo>
                  <a:cubicBezTo>
                    <a:pt x="12" y="3673"/>
                    <a:pt x="0" y="3696"/>
                    <a:pt x="0" y="3708"/>
                  </a:cubicBezTo>
                  <a:cubicBezTo>
                    <a:pt x="798" y="3363"/>
                    <a:pt x="1465" y="2744"/>
                    <a:pt x="1870" y="1946"/>
                  </a:cubicBezTo>
                  <a:cubicBezTo>
                    <a:pt x="2167" y="1351"/>
                    <a:pt x="2298" y="684"/>
                    <a:pt x="2274" y="29"/>
                  </a:cubicBezTo>
                  <a:cubicBezTo>
                    <a:pt x="2193" y="9"/>
                    <a:pt x="2115" y="1"/>
                    <a:pt x="2042" y="1"/>
                  </a:cubicBezTo>
                  <a:close/>
                </a:path>
              </a:pathLst>
            </a:custGeom>
            <a:solidFill>
              <a:srgbClr val="7C402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48"/>
            <p:cNvSpPr/>
            <p:nvPr/>
          </p:nvSpPr>
          <p:spPr>
            <a:xfrm>
              <a:off x="4800600" y="2148350"/>
              <a:ext cx="64600" cy="114550"/>
            </a:xfrm>
            <a:custGeom>
              <a:avLst/>
              <a:gdLst/>
              <a:ahLst/>
              <a:cxnLst/>
              <a:rect l="l" t="t" r="r" b="b"/>
              <a:pathLst>
                <a:path w="2584" h="4582" extrusionOk="0">
                  <a:moveTo>
                    <a:pt x="1078" y="1"/>
                  </a:moveTo>
                  <a:cubicBezTo>
                    <a:pt x="948" y="1"/>
                    <a:pt x="828" y="26"/>
                    <a:pt x="750" y="82"/>
                  </a:cubicBezTo>
                  <a:cubicBezTo>
                    <a:pt x="714" y="118"/>
                    <a:pt x="679" y="142"/>
                    <a:pt x="655" y="178"/>
                  </a:cubicBezTo>
                  <a:cubicBezTo>
                    <a:pt x="500" y="308"/>
                    <a:pt x="452" y="392"/>
                    <a:pt x="250" y="606"/>
                  </a:cubicBezTo>
                  <a:cubicBezTo>
                    <a:pt x="0" y="856"/>
                    <a:pt x="155" y="856"/>
                    <a:pt x="155" y="951"/>
                  </a:cubicBezTo>
                  <a:cubicBezTo>
                    <a:pt x="155" y="1023"/>
                    <a:pt x="417" y="856"/>
                    <a:pt x="1024" y="1963"/>
                  </a:cubicBezTo>
                  <a:cubicBezTo>
                    <a:pt x="1310" y="2475"/>
                    <a:pt x="1488" y="2999"/>
                    <a:pt x="1607" y="3404"/>
                  </a:cubicBezTo>
                  <a:cubicBezTo>
                    <a:pt x="1726" y="3845"/>
                    <a:pt x="1762" y="4166"/>
                    <a:pt x="1762" y="4166"/>
                  </a:cubicBezTo>
                  <a:cubicBezTo>
                    <a:pt x="1842" y="4506"/>
                    <a:pt x="2057" y="4581"/>
                    <a:pt x="2230" y="4581"/>
                  </a:cubicBezTo>
                  <a:cubicBezTo>
                    <a:pt x="2366" y="4581"/>
                    <a:pt x="2477" y="4535"/>
                    <a:pt x="2477" y="4535"/>
                  </a:cubicBezTo>
                  <a:cubicBezTo>
                    <a:pt x="2584" y="3487"/>
                    <a:pt x="1881" y="1428"/>
                    <a:pt x="1869" y="1344"/>
                  </a:cubicBezTo>
                  <a:cubicBezTo>
                    <a:pt x="1822" y="1261"/>
                    <a:pt x="1726" y="618"/>
                    <a:pt x="1738" y="332"/>
                  </a:cubicBezTo>
                  <a:cubicBezTo>
                    <a:pt x="1747" y="140"/>
                    <a:pt x="1385" y="1"/>
                    <a:pt x="1078" y="1"/>
                  </a:cubicBezTo>
                  <a:close/>
                </a:path>
              </a:pathLst>
            </a:custGeom>
            <a:solidFill>
              <a:srgbClr val="9050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48"/>
            <p:cNvSpPr/>
            <p:nvPr/>
          </p:nvSpPr>
          <p:spPr>
            <a:xfrm>
              <a:off x="4800000" y="2152775"/>
              <a:ext cx="41700" cy="80700"/>
            </a:xfrm>
            <a:custGeom>
              <a:avLst/>
              <a:gdLst/>
              <a:ahLst/>
              <a:cxnLst/>
              <a:rect l="l" t="t" r="r" b="b"/>
              <a:pathLst>
                <a:path w="1668" h="3228" extrusionOk="0">
                  <a:moveTo>
                    <a:pt x="655" y="1"/>
                  </a:moveTo>
                  <a:cubicBezTo>
                    <a:pt x="512" y="131"/>
                    <a:pt x="465" y="215"/>
                    <a:pt x="262" y="429"/>
                  </a:cubicBezTo>
                  <a:cubicBezTo>
                    <a:pt x="0" y="679"/>
                    <a:pt x="167" y="679"/>
                    <a:pt x="167" y="774"/>
                  </a:cubicBezTo>
                  <a:cubicBezTo>
                    <a:pt x="167" y="846"/>
                    <a:pt x="417" y="679"/>
                    <a:pt x="1036" y="1786"/>
                  </a:cubicBezTo>
                  <a:cubicBezTo>
                    <a:pt x="1310" y="2298"/>
                    <a:pt x="1488" y="2822"/>
                    <a:pt x="1608" y="3227"/>
                  </a:cubicBezTo>
                  <a:cubicBezTo>
                    <a:pt x="1667" y="2263"/>
                    <a:pt x="1453" y="1274"/>
                    <a:pt x="941" y="429"/>
                  </a:cubicBezTo>
                  <a:cubicBezTo>
                    <a:pt x="869" y="274"/>
                    <a:pt x="762" y="131"/>
                    <a:pt x="655" y="1"/>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48"/>
            <p:cNvSpPr/>
            <p:nvPr/>
          </p:nvSpPr>
          <p:spPr>
            <a:xfrm>
              <a:off x="4680625" y="2251525"/>
              <a:ext cx="197375" cy="126900"/>
            </a:xfrm>
            <a:custGeom>
              <a:avLst/>
              <a:gdLst/>
              <a:ahLst/>
              <a:cxnLst/>
              <a:rect l="l" t="t" r="r" b="b"/>
              <a:pathLst>
                <a:path w="7895" h="5076" extrusionOk="0">
                  <a:moveTo>
                    <a:pt x="6863" y="1"/>
                  </a:moveTo>
                  <a:cubicBezTo>
                    <a:pt x="6697" y="1"/>
                    <a:pt x="6573" y="39"/>
                    <a:pt x="6573" y="39"/>
                  </a:cubicBezTo>
                  <a:cubicBezTo>
                    <a:pt x="6335" y="551"/>
                    <a:pt x="6073" y="1015"/>
                    <a:pt x="5775" y="1420"/>
                  </a:cubicBezTo>
                  <a:cubicBezTo>
                    <a:pt x="4042" y="3779"/>
                    <a:pt x="1570" y="4020"/>
                    <a:pt x="632" y="4020"/>
                  </a:cubicBezTo>
                  <a:cubicBezTo>
                    <a:pt x="391" y="4020"/>
                    <a:pt x="251" y="4004"/>
                    <a:pt x="251" y="4004"/>
                  </a:cubicBezTo>
                  <a:cubicBezTo>
                    <a:pt x="1" y="4480"/>
                    <a:pt x="72" y="4742"/>
                    <a:pt x="239" y="4885"/>
                  </a:cubicBezTo>
                  <a:cubicBezTo>
                    <a:pt x="453" y="5075"/>
                    <a:pt x="822" y="5075"/>
                    <a:pt x="822" y="5075"/>
                  </a:cubicBezTo>
                  <a:cubicBezTo>
                    <a:pt x="822" y="5075"/>
                    <a:pt x="3025" y="4944"/>
                    <a:pt x="4239" y="4278"/>
                  </a:cubicBezTo>
                  <a:cubicBezTo>
                    <a:pt x="5466" y="3587"/>
                    <a:pt x="7895" y="992"/>
                    <a:pt x="7573" y="408"/>
                  </a:cubicBezTo>
                  <a:cubicBezTo>
                    <a:pt x="7395" y="72"/>
                    <a:pt x="7090" y="1"/>
                    <a:pt x="6863" y="1"/>
                  </a:cubicBezTo>
                  <a:close/>
                </a:path>
              </a:pathLst>
            </a:custGeom>
            <a:solidFill>
              <a:srgbClr val="A2633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48"/>
            <p:cNvSpPr/>
            <p:nvPr/>
          </p:nvSpPr>
          <p:spPr>
            <a:xfrm>
              <a:off x="4680625" y="2287025"/>
              <a:ext cx="144100" cy="86625"/>
            </a:xfrm>
            <a:custGeom>
              <a:avLst/>
              <a:gdLst/>
              <a:ahLst/>
              <a:cxnLst/>
              <a:rect l="l" t="t" r="r" b="b"/>
              <a:pathLst>
                <a:path w="5764" h="3465" extrusionOk="0">
                  <a:moveTo>
                    <a:pt x="251" y="2584"/>
                  </a:moveTo>
                  <a:lnTo>
                    <a:pt x="251" y="2584"/>
                  </a:lnTo>
                  <a:cubicBezTo>
                    <a:pt x="251" y="2584"/>
                    <a:pt x="251" y="2584"/>
                    <a:pt x="251" y="2584"/>
                  </a:cubicBezTo>
                  <a:lnTo>
                    <a:pt x="251" y="2584"/>
                  </a:lnTo>
                  <a:cubicBezTo>
                    <a:pt x="251" y="2584"/>
                    <a:pt x="251" y="2584"/>
                    <a:pt x="251" y="2584"/>
                  </a:cubicBezTo>
                  <a:close/>
                  <a:moveTo>
                    <a:pt x="5763" y="0"/>
                  </a:moveTo>
                  <a:cubicBezTo>
                    <a:pt x="4030" y="2359"/>
                    <a:pt x="1558" y="2600"/>
                    <a:pt x="626" y="2600"/>
                  </a:cubicBezTo>
                  <a:cubicBezTo>
                    <a:pt x="390" y="2600"/>
                    <a:pt x="253" y="2584"/>
                    <a:pt x="251" y="2584"/>
                  </a:cubicBezTo>
                  <a:lnTo>
                    <a:pt x="251" y="2584"/>
                  </a:lnTo>
                  <a:cubicBezTo>
                    <a:pt x="1" y="3060"/>
                    <a:pt x="72" y="3322"/>
                    <a:pt x="239" y="3465"/>
                  </a:cubicBezTo>
                  <a:cubicBezTo>
                    <a:pt x="548" y="3453"/>
                    <a:pt x="870" y="3405"/>
                    <a:pt x="1072" y="3393"/>
                  </a:cubicBezTo>
                  <a:cubicBezTo>
                    <a:pt x="1727" y="3334"/>
                    <a:pt x="2394" y="3215"/>
                    <a:pt x="2977" y="2905"/>
                  </a:cubicBezTo>
                  <a:cubicBezTo>
                    <a:pt x="3525" y="2608"/>
                    <a:pt x="4025" y="2167"/>
                    <a:pt x="4466" y="1727"/>
                  </a:cubicBezTo>
                  <a:cubicBezTo>
                    <a:pt x="4978" y="1203"/>
                    <a:pt x="5406" y="619"/>
                    <a:pt x="5763" y="0"/>
                  </a:cubicBezTo>
                  <a:close/>
                </a:path>
              </a:pathLst>
            </a:custGeom>
            <a:solidFill>
              <a:srgbClr val="B8745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itle 2">
            <a:extLst>
              <a:ext uri="{FF2B5EF4-FFF2-40B4-BE49-F238E27FC236}">
                <a16:creationId xmlns:a16="http://schemas.microsoft.com/office/drawing/2014/main" id="{9692D5FE-8393-8749-B534-089C6D580574}"/>
              </a:ext>
            </a:extLst>
          </p:cNvPr>
          <p:cNvSpPr>
            <a:spLocks noGrp="1"/>
          </p:cNvSpPr>
          <p:nvPr>
            <p:ph type="title"/>
          </p:nvPr>
        </p:nvSpPr>
        <p:spPr>
          <a:xfrm>
            <a:off x="1975975" y="433563"/>
            <a:ext cx="5562599" cy="841800"/>
          </a:xfrm>
        </p:spPr>
        <p:txBody>
          <a:bodyPr/>
          <a:lstStyle/>
          <a:p>
            <a:pPr algn="ctr"/>
            <a:r>
              <a:rPr lang="en-VN" sz="5400" dirty="0"/>
              <a:t>LUYỆN TẬP</a:t>
            </a:r>
          </a:p>
        </p:txBody>
      </p:sp>
      <p:pic>
        <p:nvPicPr>
          <p:cNvPr id="3074" name="Picture 2">
            <a:extLst>
              <a:ext uri="{FF2B5EF4-FFF2-40B4-BE49-F238E27FC236}">
                <a16:creationId xmlns:a16="http://schemas.microsoft.com/office/drawing/2014/main" id="{7732C338-2DB1-2048-BB71-A9734FE9FB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623"/>
          <a:stretch/>
        </p:blipFill>
        <p:spPr bwMode="auto">
          <a:xfrm>
            <a:off x="390926" y="1423113"/>
            <a:ext cx="4366349" cy="35108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C123C4-697C-C140-88E8-B74FA6A73A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222" t="47623"/>
          <a:stretch/>
        </p:blipFill>
        <p:spPr bwMode="auto">
          <a:xfrm flipH="1">
            <a:off x="4724399" y="1423112"/>
            <a:ext cx="4028674" cy="351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14:bounceEnd="50000">
                                          <p:cBhvr additive="base">
                                            <p:cTn id="11" dur="500" fill="hold"/>
                                            <p:tgtEl>
                                              <p:spTgt spid="3074"/>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50000">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14:bounceEnd="50000">
                                          <p:cBhvr additive="base">
                                            <p:cTn id="15" dur="500" fill="hold"/>
                                            <p:tgtEl>
                                              <p:spTgt spid="37"/>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7FB6BC8-F3AB-704C-8398-874F700F07E7}"/>
              </a:ext>
            </a:extLst>
          </p:cNvPr>
          <p:cNvGrpSpPr/>
          <p:nvPr/>
        </p:nvGrpSpPr>
        <p:grpSpPr>
          <a:xfrm>
            <a:off x="4191000" y="742950"/>
            <a:ext cx="4343400"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pic>
        <p:nvPicPr>
          <p:cNvPr id="8" name="Picture 7">
            <a:extLst>
              <a:ext uri="{FF2B5EF4-FFF2-40B4-BE49-F238E27FC236}">
                <a16:creationId xmlns:a16="http://schemas.microsoft.com/office/drawing/2014/main" id="{6957D3CC-EDFC-6F4F-9E9A-4763DEE38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985" y="1047750"/>
            <a:ext cx="3576615" cy="2743200"/>
          </a:xfrm>
          <a:prstGeom prst="rect">
            <a:avLst/>
          </a:prstGeom>
        </p:spPr>
      </p:pic>
    </p:spTree>
    <p:extLst>
      <p:ext uri="{BB962C8B-B14F-4D97-AF65-F5344CB8AC3E}">
        <p14:creationId xmlns:p14="http://schemas.microsoft.com/office/powerpoint/2010/main" val="1541810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9" dur="1000" fill="hold"/>
                                            <p:tgtEl>
                                              <p:spTgt spid="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19" dur="1000" fill="hold"/>
                                            <p:tgtEl>
                                              <p:spTgt spid="8"/>
                                            </p:tgtEl>
                                            <p:attrNameLst>
                                              <p:attrName>ppt_x</p:attrName>
                                              <p:attrName>ppt_y</p:attrName>
                                            </p:attrNameLst>
                                          </p:cBhvr>
                                          <p:rCtr x="0" y="14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6" action="ppaction://hlinksldjump"/>
            <a:extLst>
              <a:ext uri="{FF2B5EF4-FFF2-40B4-BE49-F238E27FC236}">
                <a16:creationId xmlns:a16="http://schemas.microsoft.com/office/drawing/2014/main" id="{51610815-90AC-4463-A02A-2631C4B67A8D}"/>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Calibri" panose="020F0502020204030204"/>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821786" y="780147"/>
            <a:ext cx="6996225" cy="1077218"/>
          </a:xfrm>
          <a:prstGeom prst="rect">
            <a:avLst/>
          </a:prstGeom>
          <a:noFill/>
        </p:spPr>
        <p:txBody>
          <a:bodyPr wrap="square" rtlCol="0">
            <a:spAutoFit/>
          </a:bodyPr>
          <a:lstStyle/>
          <a:p>
            <a:pPr algn="ctr" defTabSz="685800">
              <a:buClrTx/>
              <a:defRPr/>
            </a:pPr>
            <a:r>
              <a:rPr lang="en-US" sz="3200" b="1" kern="1200" dirty="0" err="1">
                <a:solidFill>
                  <a:srgbClr val="FFFF00"/>
                </a:solidFill>
                <a:latin typeface="Times New Roman" panose="02020603050405020304" pitchFamily="18" charset="0"/>
                <a:cs typeface="Times New Roman" panose="02020603050405020304" pitchFamily="18" charset="0"/>
              </a:rPr>
              <a:t>Câu</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hỏi</a:t>
            </a:r>
            <a:r>
              <a:rPr lang="en-US" sz="3200" b="1" kern="1200" dirty="0">
                <a:solidFill>
                  <a:srgbClr val="FFFF00"/>
                </a:solidFill>
                <a:latin typeface="Times New Roman" panose="02020603050405020304" pitchFamily="18" charset="0"/>
                <a:cs typeface="Times New Roman" panose="02020603050405020304" pitchFamily="18" charset="0"/>
              </a:rPr>
              <a:t> </a:t>
            </a:r>
            <a:r>
              <a:rPr lang="en-US" sz="3200" b="1" kern="1200" dirty="0" err="1">
                <a:solidFill>
                  <a:srgbClr val="FFFF00"/>
                </a:solidFill>
                <a:latin typeface="Times New Roman" panose="02020603050405020304" pitchFamily="18" charset="0"/>
                <a:cs typeface="Times New Roman" panose="02020603050405020304" pitchFamily="18" charset="0"/>
              </a:rPr>
              <a:t>số</a:t>
            </a:r>
            <a:r>
              <a:rPr lang="en-US" sz="3200" b="1" kern="1200" dirty="0">
                <a:solidFill>
                  <a:srgbClr val="FFFF00"/>
                </a:solidFill>
                <a:latin typeface="Times New Roman" panose="02020603050405020304" pitchFamily="18" charset="0"/>
                <a:cs typeface="Times New Roman" panose="02020603050405020304" pitchFamily="18" charset="0"/>
              </a:rPr>
              <a:t> 1: </a:t>
            </a:r>
            <a:r>
              <a:rPr lang="en-US" sz="3200" b="1" kern="1200" dirty="0" err="1">
                <a:solidFill>
                  <a:prstClr val="white"/>
                </a:solidFill>
                <a:latin typeface="Times New Roman" panose="02020603050405020304" pitchFamily="18" charset="0"/>
                <a:cs typeface="Times New Roman" panose="02020603050405020304" pitchFamily="18" charset="0"/>
              </a:rPr>
              <a:t>Cư</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dân</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Văn</a:t>
            </a:r>
            <a:r>
              <a:rPr lang="en-US" sz="3200" b="1" kern="1200" dirty="0">
                <a:solidFill>
                  <a:prstClr val="white"/>
                </a:solidFill>
                <a:latin typeface="Times New Roman" panose="02020603050405020304" pitchFamily="18" charset="0"/>
                <a:cs typeface="Times New Roman" panose="02020603050405020304" pitchFamily="18" charset="0"/>
              </a:rPr>
              <a:t> Lang -</a:t>
            </a:r>
            <a:r>
              <a:rPr lang="en-US" sz="3200" b="1" kern="1200" dirty="0" err="1">
                <a:solidFill>
                  <a:prstClr val="white"/>
                </a:solidFill>
                <a:latin typeface="Times New Roman" panose="02020603050405020304" pitchFamily="18" charset="0"/>
                <a:cs typeface="Times New Roman" panose="02020603050405020304" pitchFamily="18" charset="0"/>
              </a:rPr>
              <a:t>Âu</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Lạc</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đi</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lại</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chủ</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yếu</a:t>
            </a:r>
            <a:r>
              <a:rPr lang="en-US" sz="3200" b="1" kern="1200" dirty="0">
                <a:solidFill>
                  <a:prstClr val="white"/>
                </a:solidFill>
                <a:latin typeface="Times New Roman" panose="02020603050405020304" pitchFamily="18" charset="0"/>
                <a:cs typeface="Times New Roman" panose="02020603050405020304" pitchFamily="18" charset="0"/>
              </a:rPr>
              <a:t> </a:t>
            </a:r>
            <a:r>
              <a:rPr lang="en-US" sz="3200" b="1" kern="1200" dirty="0" err="1">
                <a:solidFill>
                  <a:prstClr val="white"/>
                </a:solidFill>
                <a:latin typeface="Times New Roman" panose="02020603050405020304" pitchFamily="18" charset="0"/>
                <a:cs typeface="Times New Roman" panose="02020603050405020304" pitchFamily="18" charset="0"/>
              </a:rPr>
              <a:t>bằng</a:t>
            </a:r>
            <a:r>
              <a:rPr lang="en-US" sz="3200" b="1" kern="1200" dirty="0">
                <a:solidFill>
                  <a:prstClr val="white"/>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8239C11A-D402-AC43-A297-CF684422F340}"/>
              </a:ext>
            </a:extLst>
          </p:cNvPr>
          <p:cNvSpPr/>
          <p:nvPr/>
        </p:nvSpPr>
        <p:spPr>
          <a:xfrm>
            <a:off x="821786" y="2205178"/>
            <a:ext cx="2919128" cy="73314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eaLnBrk="0" fontAlgn="base" hangingPunct="0">
              <a:spcBef>
                <a:spcPct val="0"/>
              </a:spcBef>
              <a:spcAft>
                <a:spcPct val="0"/>
              </a:spcAft>
              <a:buClrTx/>
              <a:defRPr/>
            </a:pP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A. Xe </a:t>
            </a:r>
            <a:r>
              <a:rPr lang="en-US" altLang="en-US" sz="2800" b="1" kern="1200" dirty="0" err="1">
                <a:solidFill>
                  <a:schemeClr val="tx1"/>
                </a:solidFill>
                <a:latin typeface="Times New Roman" panose="02020603050405020304" pitchFamily="18" charset="0"/>
                <a:cs typeface="Times New Roman" panose="02020603050405020304" pitchFamily="18" charset="0"/>
                <a:sym typeface="Roboto" charset="0"/>
              </a:rPr>
              <a:t>đạp</a:t>
            </a:r>
            <a:r>
              <a:rPr lang="en-US" altLang="en-US" sz="2800" b="1" kern="1200" dirty="0">
                <a:solidFill>
                  <a:schemeClr val="tx1"/>
                </a:solidFill>
                <a:latin typeface="Times New Roman" panose="02020603050405020304" pitchFamily="18" charset="0"/>
                <a:cs typeface="Times New Roman" panose="02020603050405020304" pitchFamily="18" charset="0"/>
                <a:sym typeface="Roboto" charset="0"/>
              </a:rPr>
              <a:t>.</a:t>
            </a:r>
          </a:p>
        </p:txBody>
      </p:sp>
      <p:sp>
        <p:nvSpPr>
          <p:cNvPr id="9" name="Rectangle 8">
            <a:extLst>
              <a:ext uri="{FF2B5EF4-FFF2-40B4-BE49-F238E27FC236}">
                <a16:creationId xmlns:a16="http://schemas.microsoft.com/office/drawing/2014/main" id="{2129E0D9-F9BC-2A46-988E-F29F41902050}"/>
              </a:ext>
            </a:extLst>
          </p:cNvPr>
          <p:cNvSpPr/>
          <p:nvPr/>
        </p:nvSpPr>
        <p:spPr>
          <a:xfrm>
            <a:off x="821786" y="3495956"/>
            <a:ext cx="2919128" cy="73314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B. Thuyền</a:t>
            </a:r>
          </a:p>
        </p:txBody>
      </p:sp>
      <p:sp>
        <p:nvSpPr>
          <p:cNvPr id="10" name="Rectangle 9">
            <a:extLst>
              <a:ext uri="{FF2B5EF4-FFF2-40B4-BE49-F238E27FC236}">
                <a16:creationId xmlns:a16="http://schemas.microsoft.com/office/drawing/2014/main" id="{87C66B75-C9B5-C94F-9EFA-BB28F2C5BC2C}"/>
              </a:ext>
            </a:extLst>
          </p:cNvPr>
          <p:cNvSpPr/>
          <p:nvPr/>
        </p:nvSpPr>
        <p:spPr>
          <a:xfrm>
            <a:off x="5195633" y="2260780"/>
            <a:ext cx="2505579" cy="70804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C. Xe máy</a:t>
            </a:r>
          </a:p>
        </p:txBody>
      </p:sp>
      <p:pic>
        <p:nvPicPr>
          <p:cNvPr id="11" name="Picture 10">
            <a:extLst>
              <a:ext uri="{FF2B5EF4-FFF2-40B4-BE49-F238E27FC236}">
                <a16:creationId xmlns:a16="http://schemas.microsoft.com/office/drawing/2014/main" id="{7E00C025-0D7E-1349-BBE0-3F7946EF8F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3643" y="2359757"/>
            <a:ext cx="604292" cy="531044"/>
          </a:xfrm>
          <a:prstGeom prst="rect">
            <a:avLst/>
          </a:prstGeom>
        </p:spPr>
      </p:pic>
      <p:pic>
        <p:nvPicPr>
          <p:cNvPr id="12" name="Picture 11">
            <a:extLst>
              <a:ext uri="{FF2B5EF4-FFF2-40B4-BE49-F238E27FC236}">
                <a16:creationId xmlns:a16="http://schemas.microsoft.com/office/drawing/2014/main" id="{D8E79912-73A6-1C44-BD04-C065A22A3607}"/>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133726" y="2443613"/>
            <a:ext cx="603402" cy="528066"/>
          </a:xfrm>
          <a:prstGeom prst="rect">
            <a:avLst/>
          </a:prstGeom>
        </p:spPr>
      </p:pic>
      <p:pic>
        <p:nvPicPr>
          <p:cNvPr id="13" name="Picture 12">
            <a:extLst>
              <a:ext uri="{FF2B5EF4-FFF2-40B4-BE49-F238E27FC236}">
                <a16:creationId xmlns:a16="http://schemas.microsoft.com/office/drawing/2014/main" id="{C24A5052-1D17-4248-BC9E-C933E1CF80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3643" y="3620165"/>
            <a:ext cx="603557" cy="482845"/>
          </a:xfrm>
          <a:prstGeom prst="rect">
            <a:avLst/>
          </a:prstGeom>
        </p:spPr>
      </p:pic>
      <p:sp>
        <p:nvSpPr>
          <p:cNvPr id="14" name="Rectangle 13">
            <a:extLst>
              <a:ext uri="{FF2B5EF4-FFF2-40B4-BE49-F238E27FC236}">
                <a16:creationId xmlns:a16="http://schemas.microsoft.com/office/drawing/2014/main" id="{0AED97A9-B53F-3E47-9532-54FCC043637F}"/>
              </a:ext>
            </a:extLst>
          </p:cNvPr>
          <p:cNvSpPr/>
          <p:nvPr/>
        </p:nvSpPr>
        <p:spPr>
          <a:xfrm>
            <a:off x="5170911" y="3450343"/>
            <a:ext cx="2505579" cy="70804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D. Máy bay</a:t>
            </a:r>
          </a:p>
        </p:txBody>
      </p:sp>
      <p:pic>
        <p:nvPicPr>
          <p:cNvPr id="15" name="Picture 14">
            <a:extLst>
              <a:ext uri="{FF2B5EF4-FFF2-40B4-BE49-F238E27FC236}">
                <a16:creationId xmlns:a16="http://schemas.microsoft.com/office/drawing/2014/main" id="{4DB8C58D-3A5C-BF48-B77D-4EA43784D21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109004" y="3633176"/>
            <a:ext cx="603402" cy="528066"/>
          </a:xfrm>
          <a:prstGeom prst="rect">
            <a:avLst/>
          </a:prstGeom>
        </p:spPr>
      </p:pic>
    </p:spTree>
    <p:extLst>
      <p:ext uri="{BB962C8B-B14F-4D97-AF65-F5344CB8AC3E}">
        <p14:creationId xmlns:p14="http://schemas.microsoft.com/office/powerpoint/2010/main" val="1496631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3"/>
                                        </p:tgtEl>
                                        <p:attrNameLst>
                                          <p:attrName>style.visibility</p:attrName>
                                        </p:attrNameLst>
                                      </p:cBhvr>
                                      <p:to>
                                        <p:strVal val="visible"/>
                                      </p:to>
                                    </p:set>
                                    <p:anim calcmode="lin" valueType="num">
                                      <p:cBhvr>
                                        <p:cTn id="54" dur="250" fill="hold"/>
                                        <p:tgtEl>
                                          <p:spTgt spid="13"/>
                                        </p:tgtEl>
                                        <p:attrNameLst>
                                          <p:attrName>ppt_w</p:attrName>
                                        </p:attrNameLst>
                                      </p:cBhvr>
                                      <p:tavLst>
                                        <p:tav tm="0">
                                          <p:val>
                                            <p:strVal val="4*#ppt_w"/>
                                          </p:val>
                                        </p:tav>
                                        <p:tav tm="100000">
                                          <p:val>
                                            <p:strVal val="#ppt_w"/>
                                          </p:val>
                                        </p:tav>
                                      </p:tavLst>
                                    </p:anim>
                                    <p:anim calcmode="lin" valueType="num">
                                      <p:cBhvr>
                                        <p:cTn id="5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4"/>
                                        </p:tgtEl>
                                        <p:attrNameLst>
                                          <p:attrName>fillcolor</p:attrName>
                                        </p:attrNameLst>
                                      </p:cBhvr>
                                      <p:to>
                                        <a:srgbClr val="FFF2CC"/>
                                      </p:to>
                                    </p:animClr>
                                    <p:set>
                                      <p:cBhvr>
                                        <p:cTn id="80" dur="250" fill="hold"/>
                                        <p:tgtEl>
                                          <p:spTgt spid="14"/>
                                        </p:tgtEl>
                                        <p:attrNameLst>
                                          <p:attrName>fill.type</p:attrName>
                                        </p:attrNameLst>
                                      </p:cBhvr>
                                      <p:to>
                                        <p:strVal val="solid"/>
                                      </p:to>
                                    </p:set>
                                    <p:set>
                                      <p:cBhvr>
                                        <p:cTn id="81" dur="250" fill="hold"/>
                                        <p:tgtEl>
                                          <p:spTgt spid="1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4"/>
                                        </p:tgtEl>
                                        <p:attrNameLst>
                                          <p:attrName>fillcolor</p:attrName>
                                        </p:attrNameLst>
                                      </p:cBhvr>
                                      <p:to>
                                        <a:srgbClr val="FFFF00"/>
                                      </p:to>
                                    </p:animClr>
                                    <p:set>
                                      <p:cBhvr>
                                        <p:cTn id="88" dur="250" fill="hold"/>
                                        <p:tgtEl>
                                          <p:spTgt spid="14"/>
                                        </p:tgtEl>
                                        <p:attrNameLst>
                                          <p:attrName>fill.type</p:attrName>
                                        </p:attrNameLst>
                                      </p:cBhvr>
                                      <p:to>
                                        <p:strVal val="solid"/>
                                      </p:to>
                                    </p:set>
                                    <p:set>
                                      <p:cBhvr>
                                        <p:cTn id="8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6" grpId="0"/>
      <p:bldP spid="8" grpId="0" animBg="1"/>
      <p:bldP spid="9" grpId="0" animBg="1"/>
      <p:bldP spid="10"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37ECCBC8-831A-4D98-ACB0-C8653B1F46D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399"/>
            <a:ext cx="9151502" cy="6535951"/>
          </a:xfrm>
          <a:prstGeom prst="rect">
            <a:avLst/>
          </a:prstGeom>
        </p:spPr>
      </p:pic>
      <p:pic>
        <p:nvPicPr>
          <p:cNvPr id="7" name="Picture 6">
            <a:extLst>
              <a:ext uri="{FF2B5EF4-FFF2-40B4-BE49-F238E27FC236}">
                <a16:creationId xmlns:a16="http://schemas.microsoft.com/office/drawing/2014/main" id="{C7593E1B-5FC0-44F6-9131-81F89692E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26" y="675564"/>
            <a:ext cx="2890299" cy="3976568"/>
          </a:xfrm>
          <a:prstGeom prst="rect">
            <a:avLst/>
          </a:prstGeom>
        </p:spPr>
      </p:pic>
      <p:pic>
        <p:nvPicPr>
          <p:cNvPr id="9" name="Picture 8">
            <a:extLst>
              <a:ext uri="{FF2B5EF4-FFF2-40B4-BE49-F238E27FC236}">
                <a16:creationId xmlns:a16="http://schemas.microsoft.com/office/drawing/2014/main" id="{94301D85-EE01-4ABC-A0A4-A0ECC6332D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975" y="444640"/>
            <a:ext cx="5315000" cy="1749283"/>
          </a:xfrm>
          <a:prstGeom prst="rect">
            <a:avLst/>
          </a:prstGeom>
        </p:spPr>
      </p:pic>
      <p:pic>
        <p:nvPicPr>
          <p:cNvPr id="11" name="Picture 10">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26744" y="2375047"/>
            <a:ext cx="1470605" cy="557390"/>
          </a:xfrm>
          <a:prstGeom prst="rect">
            <a:avLst/>
          </a:prstGeom>
        </p:spPr>
      </p:pic>
      <p:pic>
        <p:nvPicPr>
          <p:cNvPr id="15" name="Picture 14">
            <a:extLst>
              <a:ext uri="{FF2B5EF4-FFF2-40B4-BE49-F238E27FC236}">
                <a16:creationId xmlns:a16="http://schemas.microsoft.com/office/drawing/2014/main" id="{FC07CF22-6672-4498-8851-81F6565186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7218" y="3070579"/>
            <a:ext cx="1046315" cy="717153"/>
          </a:xfrm>
          <a:prstGeom prst="rect">
            <a:avLst/>
          </a:prstGeom>
        </p:spPr>
      </p:pic>
      <p:pic>
        <p:nvPicPr>
          <p:cNvPr id="13" name="Picture 12">
            <a:extLst>
              <a:ext uri="{FF2B5EF4-FFF2-40B4-BE49-F238E27FC236}">
                <a16:creationId xmlns:a16="http://schemas.microsoft.com/office/drawing/2014/main" id="{9832F191-A93B-4162-A1C5-2871D89441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5019" y="3622013"/>
            <a:ext cx="1470605" cy="440545"/>
          </a:xfrm>
          <a:prstGeom prst="rect">
            <a:avLst/>
          </a:prstGeom>
        </p:spPr>
      </p:pic>
      <p:pic>
        <p:nvPicPr>
          <p:cNvPr id="30" name="Picture 29">
            <a:extLst>
              <a:ext uri="{FF2B5EF4-FFF2-40B4-BE49-F238E27FC236}">
                <a16:creationId xmlns:a16="http://schemas.microsoft.com/office/drawing/2014/main" id="{8A7D66EB-DE69-450F-AACE-76724516B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4434" y="3070579"/>
            <a:ext cx="1046315" cy="717153"/>
          </a:xfrm>
          <a:prstGeom prst="rect">
            <a:avLst/>
          </a:prstGeom>
        </p:spPr>
      </p:pic>
      <p:pic>
        <p:nvPicPr>
          <p:cNvPr id="31" name="Picture 30">
            <a:extLst>
              <a:ext uri="{FF2B5EF4-FFF2-40B4-BE49-F238E27FC236}">
                <a16:creationId xmlns:a16="http://schemas.microsoft.com/office/drawing/2014/main" id="{6C5084A8-4F6A-44D2-8A63-8D472DE306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72236" y="3622013"/>
            <a:ext cx="1470605" cy="440545"/>
          </a:xfrm>
          <a:prstGeom prst="rect">
            <a:avLst/>
          </a:prstGeom>
        </p:spPr>
      </p:pic>
      <p:pic>
        <p:nvPicPr>
          <p:cNvPr id="33" name="Picture 32">
            <a:extLst>
              <a:ext uri="{FF2B5EF4-FFF2-40B4-BE49-F238E27FC236}">
                <a16:creationId xmlns:a16="http://schemas.microsoft.com/office/drawing/2014/main" id="{F113C126-8C84-41DD-A5FB-ACFD79D63D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46779" y="3795737"/>
            <a:ext cx="1046315" cy="717153"/>
          </a:xfrm>
          <a:prstGeom prst="rect">
            <a:avLst/>
          </a:prstGeom>
        </p:spPr>
      </p:pic>
      <p:pic>
        <p:nvPicPr>
          <p:cNvPr id="34" name="Picture 33">
            <a:extLst>
              <a:ext uri="{FF2B5EF4-FFF2-40B4-BE49-F238E27FC236}">
                <a16:creationId xmlns:a16="http://schemas.microsoft.com/office/drawing/2014/main" id="{1FBE6653-2FF3-47CF-BB70-826F504B55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54581" y="4347172"/>
            <a:ext cx="1470605" cy="440545"/>
          </a:xfrm>
          <a:prstGeom prst="rect">
            <a:avLst/>
          </a:prstGeom>
        </p:spPr>
      </p:pic>
      <p:pic>
        <p:nvPicPr>
          <p:cNvPr id="2" name="Nhac nen">
            <a:hlinkClick r:id="" action="ppaction://media"/>
            <a:extLst>
              <a:ext uri="{FF2B5EF4-FFF2-40B4-BE49-F238E27FC236}">
                <a16:creationId xmlns:a16="http://schemas.microsoft.com/office/drawing/2014/main" id="{C23B07A0-9676-4F48-8D2E-FD04E7F8BFD4}"/>
              </a:ext>
            </a:extLst>
          </p:cNvPr>
          <p:cNvPicPr>
            <a:picLocks noChangeAspect="1"/>
          </p:cNvPicPr>
          <p:nvPr>
            <a:audioFile r:link="rId1"/>
            <p:extLst>
              <p:ext uri="{DAA4B4D4-6D71-4841-9C94-3DE7FCFB9230}">
                <p14:media xmlns:p14="http://schemas.microsoft.com/office/powerpoint/2010/main" r:embed="rId2">
                  <p14:trim st="33751" end="29864.3125"/>
                </p14:media>
              </p:ext>
            </p:extLst>
          </p:nvPr>
        </p:nvPicPr>
        <p:blipFill>
          <a:blip r:embed="rId11"/>
          <a:stretch>
            <a:fillRect/>
          </a:stretch>
        </p:blipFill>
        <p:spPr>
          <a:xfrm>
            <a:off x="-950254" y="3952447"/>
            <a:ext cx="365522" cy="365522"/>
          </a:xfrm>
          <a:prstGeom prst="rect">
            <a:avLst/>
          </a:prstGeom>
        </p:spPr>
      </p:pic>
      <p:pic>
        <p:nvPicPr>
          <p:cNvPr id="16" name="Picture 15">
            <a:extLst>
              <a:ext uri="{FF2B5EF4-FFF2-40B4-BE49-F238E27FC236}">
                <a16:creationId xmlns:a16="http://schemas.microsoft.com/office/drawing/2014/main" id="{5928C8E1-4AB8-4A41-87EE-B146A8D27DE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52362" y="4436755"/>
            <a:ext cx="571962" cy="574752"/>
          </a:xfrm>
          <a:prstGeom prst="rect">
            <a:avLst/>
          </a:prstGeom>
        </p:spPr>
      </p:pic>
      <p:pic>
        <p:nvPicPr>
          <p:cNvPr id="27" name="Picture 26">
            <a:extLst>
              <a:ext uri="{FF2B5EF4-FFF2-40B4-BE49-F238E27FC236}">
                <a16:creationId xmlns:a16="http://schemas.microsoft.com/office/drawing/2014/main" id="{E266C20F-5BAD-4302-936E-231968370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6792" y="3776632"/>
            <a:ext cx="1046315" cy="717153"/>
          </a:xfrm>
          <a:prstGeom prst="rect">
            <a:avLst/>
          </a:prstGeom>
        </p:spPr>
      </p:pic>
      <p:pic>
        <p:nvPicPr>
          <p:cNvPr id="28" name="Picture 27">
            <a:extLst>
              <a:ext uri="{FF2B5EF4-FFF2-40B4-BE49-F238E27FC236}">
                <a16:creationId xmlns:a16="http://schemas.microsoft.com/office/drawing/2014/main" id="{2E4DF13A-C76E-440A-8FA3-A4407A442A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4594" y="4328066"/>
            <a:ext cx="1470605" cy="440545"/>
          </a:xfrm>
          <a:prstGeom prst="rect">
            <a:avLst/>
          </a:prstGeom>
        </p:spPr>
      </p:pic>
      <p:pic>
        <p:nvPicPr>
          <p:cNvPr id="10" name="Picture 9">
            <a:extLst>
              <a:ext uri="{FF2B5EF4-FFF2-40B4-BE49-F238E27FC236}">
                <a16:creationId xmlns:a16="http://schemas.microsoft.com/office/drawing/2014/main" id="{FF3F3338-918A-4A02-A719-5D95465F4A39}"/>
              </a:ext>
            </a:extLst>
          </p:cNvPr>
          <p:cNvPicPr>
            <a:picLocks noChangeAspect="1"/>
          </p:cNvPicPr>
          <p:nvPr/>
        </p:nvPicPr>
        <p:blipFill>
          <a:blip r:embed="rId13"/>
          <a:stretch>
            <a:fillRect/>
          </a:stretch>
        </p:blipFill>
        <p:spPr>
          <a:xfrm>
            <a:off x="0" y="5138931"/>
            <a:ext cx="9144000" cy="4570"/>
          </a:xfrm>
          <a:prstGeom prst="rect">
            <a:avLst/>
          </a:prstGeom>
        </p:spPr>
      </p:pic>
      <p:sp>
        <p:nvSpPr>
          <p:cNvPr id="3" name="TextBox 2">
            <a:extLst>
              <a:ext uri="{FF2B5EF4-FFF2-40B4-BE49-F238E27FC236}">
                <a16:creationId xmlns:a16="http://schemas.microsoft.com/office/drawing/2014/main" id="{5C814130-806D-4A96-9B87-64A3AD07FB4B}"/>
              </a:ext>
            </a:extLst>
          </p:cNvPr>
          <p:cNvSpPr txBox="1"/>
          <p:nvPr/>
        </p:nvSpPr>
        <p:spPr>
          <a:xfrm>
            <a:off x="-1170969" y="3565285"/>
            <a:ext cx="859531" cy="300082"/>
          </a:xfrm>
          <a:prstGeom prst="rect">
            <a:avLst/>
          </a:prstGeom>
          <a:noFill/>
        </p:spPr>
        <p:txBody>
          <a:bodyPr wrap="none" rtlCol="0">
            <a:spAutoFit/>
          </a:bodyPr>
          <a:lstStyle/>
          <a:p>
            <a:pPr defTabSz="685783">
              <a:buClrTx/>
              <a:defRPr/>
            </a:pPr>
            <a:r>
              <a:rPr lang="en-US" sz="1350" b="1" kern="1200" dirty="0" err="1">
                <a:solidFill>
                  <a:prstClr val="black"/>
                </a:solidFill>
                <a:latin typeface="Calibri" panose="020F0502020204030204"/>
                <a:ea typeface="+mn-ea"/>
              </a:rPr>
              <a:t>Nhạc</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nền</a:t>
            </a:r>
            <a:endParaRPr lang="en-US" sz="1350" b="1" kern="1200" dirty="0">
              <a:solidFill>
                <a:prstClr val="black"/>
              </a:solidFill>
              <a:latin typeface="Calibri" panose="020F0502020204030204"/>
              <a:ea typeface="+mn-ea"/>
            </a:endParaRPr>
          </a:p>
        </p:txBody>
      </p:sp>
    </p:spTree>
    <p:extLst>
      <p:ext uri="{BB962C8B-B14F-4D97-AF65-F5344CB8AC3E}">
        <p14:creationId xmlns:p14="http://schemas.microsoft.com/office/powerpoint/2010/main" val="66541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53"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par>
                          <p:cTn id="24" fill="hold">
                            <p:stCondLst>
                              <p:cond delay="500"/>
                            </p:stCondLst>
                            <p:childTnLst>
                              <p:par>
                                <p:cTn id="25" presetID="32" presetClass="emph" presetSubtype="0" repeatCount="indefinite" fill="hold" nodeType="afterEffect">
                                  <p:stCondLst>
                                    <p:cond delay="0"/>
                                  </p:stCondLst>
                                  <p:childTnLst>
                                    <p:animRot by="120000">
                                      <p:cBhvr>
                                        <p:cTn id="26" dur="200" fill="hold">
                                          <p:stCondLst>
                                            <p:cond delay="0"/>
                                          </p:stCondLst>
                                        </p:cTn>
                                        <p:tgtEl>
                                          <p:spTgt spid="15"/>
                                        </p:tgtEl>
                                        <p:attrNameLst>
                                          <p:attrName>r</p:attrName>
                                        </p:attrNameLst>
                                      </p:cBhvr>
                                    </p:animRot>
                                    <p:animRot by="-240000">
                                      <p:cBhvr>
                                        <p:cTn id="27" dur="400" fill="hold">
                                          <p:stCondLst>
                                            <p:cond delay="400"/>
                                          </p:stCondLst>
                                        </p:cTn>
                                        <p:tgtEl>
                                          <p:spTgt spid="15"/>
                                        </p:tgtEl>
                                        <p:attrNameLst>
                                          <p:attrName>r</p:attrName>
                                        </p:attrNameLst>
                                      </p:cBhvr>
                                    </p:animRot>
                                    <p:animRot by="240000">
                                      <p:cBhvr>
                                        <p:cTn id="28" dur="400" fill="hold">
                                          <p:stCondLst>
                                            <p:cond delay="800"/>
                                          </p:stCondLst>
                                        </p:cTn>
                                        <p:tgtEl>
                                          <p:spTgt spid="15"/>
                                        </p:tgtEl>
                                        <p:attrNameLst>
                                          <p:attrName>r</p:attrName>
                                        </p:attrNameLst>
                                      </p:cBhvr>
                                    </p:animRot>
                                    <p:animRot by="-240000">
                                      <p:cBhvr>
                                        <p:cTn id="29" dur="400" fill="hold">
                                          <p:stCondLst>
                                            <p:cond delay="1200"/>
                                          </p:stCondLst>
                                        </p:cTn>
                                        <p:tgtEl>
                                          <p:spTgt spid="15"/>
                                        </p:tgtEl>
                                        <p:attrNameLst>
                                          <p:attrName>r</p:attrName>
                                        </p:attrNameLst>
                                      </p:cBhvr>
                                    </p:animRot>
                                    <p:animRot by="120000">
                                      <p:cBhvr>
                                        <p:cTn id="30" dur="400" fill="hold">
                                          <p:stCondLst>
                                            <p:cond delay="1600"/>
                                          </p:stCondLst>
                                        </p:cTn>
                                        <p:tgtEl>
                                          <p:spTgt spid="1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200" fill="hold">
                                          <p:stCondLst>
                                            <p:cond delay="0"/>
                                          </p:stCondLst>
                                        </p:cTn>
                                        <p:tgtEl>
                                          <p:spTgt spid="27"/>
                                        </p:tgtEl>
                                        <p:attrNameLst>
                                          <p:attrName>r</p:attrName>
                                        </p:attrNameLst>
                                      </p:cBhvr>
                                    </p:animRot>
                                    <p:animRot by="-240000">
                                      <p:cBhvr>
                                        <p:cTn id="33" dur="400" fill="hold">
                                          <p:stCondLst>
                                            <p:cond delay="400"/>
                                          </p:stCondLst>
                                        </p:cTn>
                                        <p:tgtEl>
                                          <p:spTgt spid="27"/>
                                        </p:tgtEl>
                                        <p:attrNameLst>
                                          <p:attrName>r</p:attrName>
                                        </p:attrNameLst>
                                      </p:cBhvr>
                                    </p:animRot>
                                    <p:animRot by="240000">
                                      <p:cBhvr>
                                        <p:cTn id="34" dur="400" fill="hold">
                                          <p:stCondLst>
                                            <p:cond delay="800"/>
                                          </p:stCondLst>
                                        </p:cTn>
                                        <p:tgtEl>
                                          <p:spTgt spid="27"/>
                                        </p:tgtEl>
                                        <p:attrNameLst>
                                          <p:attrName>r</p:attrName>
                                        </p:attrNameLst>
                                      </p:cBhvr>
                                    </p:animRot>
                                    <p:animRot by="-240000">
                                      <p:cBhvr>
                                        <p:cTn id="35" dur="400" fill="hold">
                                          <p:stCondLst>
                                            <p:cond delay="1200"/>
                                          </p:stCondLst>
                                        </p:cTn>
                                        <p:tgtEl>
                                          <p:spTgt spid="27"/>
                                        </p:tgtEl>
                                        <p:attrNameLst>
                                          <p:attrName>r</p:attrName>
                                        </p:attrNameLst>
                                      </p:cBhvr>
                                    </p:animRot>
                                    <p:animRot by="120000">
                                      <p:cBhvr>
                                        <p:cTn id="36" dur="400" fill="hold">
                                          <p:stCondLst>
                                            <p:cond delay="1600"/>
                                          </p:stCondLst>
                                        </p:cTn>
                                        <p:tgtEl>
                                          <p:spTgt spid="2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200" fill="hold">
                                          <p:stCondLst>
                                            <p:cond delay="0"/>
                                          </p:stCondLst>
                                        </p:cTn>
                                        <p:tgtEl>
                                          <p:spTgt spid="30"/>
                                        </p:tgtEl>
                                        <p:attrNameLst>
                                          <p:attrName>r</p:attrName>
                                        </p:attrNameLst>
                                      </p:cBhvr>
                                    </p:animRot>
                                    <p:animRot by="-240000">
                                      <p:cBhvr>
                                        <p:cTn id="39" dur="400" fill="hold">
                                          <p:stCondLst>
                                            <p:cond delay="400"/>
                                          </p:stCondLst>
                                        </p:cTn>
                                        <p:tgtEl>
                                          <p:spTgt spid="30"/>
                                        </p:tgtEl>
                                        <p:attrNameLst>
                                          <p:attrName>r</p:attrName>
                                        </p:attrNameLst>
                                      </p:cBhvr>
                                    </p:animRot>
                                    <p:animRot by="240000">
                                      <p:cBhvr>
                                        <p:cTn id="40" dur="400" fill="hold">
                                          <p:stCondLst>
                                            <p:cond delay="800"/>
                                          </p:stCondLst>
                                        </p:cTn>
                                        <p:tgtEl>
                                          <p:spTgt spid="30"/>
                                        </p:tgtEl>
                                        <p:attrNameLst>
                                          <p:attrName>r</p:attrName>
                                        </p:attrNameLst>
                                      </p:cBhvr>
                                    </p:animRot>
                                    <p:animRot by="-240000">
                                      <p:cBhvr>
                                        <p:cTn id="41" dur="400" fill="hold">
                                          <p:stCondLst>
                                            <p:cond delay="1200"/>
                                          </p:stCondLst>
                                        </p:cTn>
                                        <p:tgtEl>
                                          <p:spTgt spid="30"/>
                                        </p:tgtEl>
                                        <p:attrNameLst>
                                          <p:attrName>r</p:attrName>
                                        </p:attrNameLst>
                                      </p:cBhvr>
                                    </p:animRot>
                                    <p:animRot by="120000">
                                      <p:cBhvr>
                                        <p:cTn id="42" dur="400" fill="hold">
                                          <p:stCondLst>
                                            <p:cond delay="1600"/>
                                          </p:stCondLst>
                                        </p:cTn>
                                        <p:tgtEl>
                                          <p:spTgt spid="30"/>
                                        </p:tgtEl>
                                        <p:attrNameLst>
                                          <p:attrName>r</p:attrName>
                                        </p:attrNameLst>
                                      </p:cBhvr>
                                    </p:animRot>
                                  </p:childTnLst>
                                </p:cTn>
                              </p:par>
                              <p:par>
                                <p:cTn id="43" presetID="32" presetClass="emph" presetSubtype="0" repeatCount="indefinite" fill="hold" nodeType="withEffect">
                                  <p:stCondLst>
                                    <p:cond delay="0"/>
                                  </p:stCondLst>
                                  <p:childTnLst>
                                    <p:animRot by="120000">
                                      <p:cBhvr>
                                        <p:cTn id="44" dur="200" fill="hold">
                                          <p:stCondLst>
                                            <p:cond delay="0"/>
                                          </p:stCondLst>
                                        </p:cTn>
                                        <p:tgtEl>
                                          <p:spTgt spid="33"/>
                                        </p:tgtEl>
                                        <p:attrNameLst>
                                          <p:attrName>r</p:attrName>
                                        </p:attrNameLst>
                                      </p:cBhvr>
                                    </p:animRot>
                                    <p:animRot by="-240000">
                                      <p:cBhvr>
                                        <p:cTn id="45" dur="400" fill="hold">
                                          <p:stCondLst>
                                            <p:cond delay="400"/>
                                          </p:stCondLst>
                                        </p:cTn>
                                        <p:tgtEl>
                                          <p:spTgt spid="33"/>
                                        </p:tgtEl>
                                        <p:attrNameLst>
                                          <p:attrName>r</p:attrName>
                                        </p:attrNameLst>
                                      </p:cBhvr>
                                    </p:animRot>
                                    <p:animRot by="240000">
                                      <p:cBhvr>
                                        <p:cTn id="46" dur="400" fill="hold">
                                          <p:stCondLst>
                                            <p:cond delay="800"/>
                                          </p:stCondLst>
                                        </p:cTn>
                                        <p:tgtEl>
                                          <p:spTgt spid="33"/>
                                        </p:tgtEl>
                                        <p:attrNameLst>
                                          <p:attrName>r</p:attrName>
                                        </p:attrNameLst>
                                      </p:cBhvr>
                                    </p:animRot>
                                    <p:animRot by="-240000">
                                      <p:cBhvr>
                                        <p:cTn id="47" dur="400" fill="hold">
                                          <p:stCondLst>
                                            <p:cond delay="1200"/>
                                          </p:stCondLst>
                                        </p:cTn>
                                        <p:tgtEl>
                                          <p:spTgt spid="33"/>
                                        </p:tgtEl>
                                        <p:attrNameLst>
                                          <p:attrName>r</p:attrName>
                                        </p:attrNameLst>
                                      </p:cBhvr>
                                    </p:animRot>
                                    <p:animRot by="120000">
                                      <p:cBhvr>
                                        <p:cTn id="48" dur="400" fill="hold">
                                          <p:stCondLst>
                                            <p:cond delay="1600"/>
                                          </p:stCondLst>
                                        </p:cTn>
                                        <p:tgtEl>
                                          <p:spTgt spid="33"/>
                                        </p:tgtEl>
                                        <p:attrNameLst>
                                          <p:attrName>r</p:attrName>
                                        </p:attrNameLst>
                                      </p:cBhvr>
                                    </p:animRot>
                                  </p:childTnLst>
                                </p:cTn>
                              </p:par>
                              <p:par>
                                <p:cTn id="49"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0" dur="1000" fill="hold"/>
                                        <p:tgtEl>
                                          <p:spTgt spid="9"/>
                                        </p:tgtEl>
                                        <p:attrNameLst>
                                          <p:attrName>ppt_x</p:attrName>
                                          <p:attrName>ppt_y</p:attrName>
                                        </p:attrNameLst>
                                      </p:cBhvr>
                                      <p:rCtr x="0" y="1412"/>
                                    </p:animMotion>
                                  </p:childTnLst>
                                </p:cTn>
                              </p:par>
                              <p:par>
                                <p:cTn id="51" presetID="42" presetClass="path" presetSubtype="0" repeatCount="indefinite" accel="50000" decel="50000" autoRev="1" fill="hold" nodeType="withEffect">
                                  <p:stCondLst>
                                    <p:cond delay="0"/>
                                  </p:stCondLst>
                                  <p:childTnLst>
                                    <p:animMotion origin="layout" path="M 2.22045E-16 -1.48148E-6 L 2.22045E-16 0.02847 " pathEditMode="relative" rAng="0" ptsTypes="AA">
                                      <p:cBhvr>
                                        <p:cTn id="52" dur="1000" fill="hold"/>
                                        <p:tgtEl>
                                          <p:spTgt spid="11"/>
                                        </p:tgtEl>
                                        <p:attrNameLst>
                                          <p:attrName>ppt_x</p:attrName>
                                          <p:attrName>ppt_y</p:attrName>
                                        </p:attrNameLst>
                                      </p:cBhvr>
                                      <p:rCtr x="0" y="1412"/>
                                    </p:animMotion>
                                  </p:childTnLst>
                                </p:cTn>
                              </p:par>
                            </p:childTnLst>
                          </p:cTn>
                        </p:par>
                        <p:par>
                          <p:cTn id="53" fill="hold">
                            <p:stCondLst>
                              <p:cond delay="2500"/>
                            </p:stCondLst>
                            <p:childTnLst>
                              <p:par>
                                <p:cTn id="54" presetID="1" presetClass="mediacall" presetSubtype="0" fill="hold" nodeType="afterEffect">
                                  <p:stCondLst>
                                    <p:cond delay="0"/>
                                  </p:stCondLst>
                                  <p:childTnLst>
                                    <p:cmd type="call" cmd="playFrom(0.0)">
                                      <p:cBhvr>
                                        <p:cTn id="5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4634" numSld="999">
                <p:cTn id="56" repeatCount="indefinite" fill="hold" display="0">
                  <p:stCondLst>
                    <p:cond delay="indefinite"/>
                  </p:stCondLst>
                  <p:endCondLst>
                    <p:cond evt="onStopAudio" delay="0">
                      <p:tgtEl>
                        <p:sldTgt/>
                      </p:tgtEl>
                    </p:cond>
                  </p:endCondLst>
                </p:cTn>
                <p:tgtEl>
                  <p:spTgt spid="2"/>
                </p:tgtEl>
              </p:cMediaNode>
            </p:audio>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6"/>
                                        </p:tgtEl>
                                      </p:cBhvr>
                                    </p:animEffect>
                                    <p:animScale>
                                      <p:cBhvr>
                                        <p:cTn id="62" dur="250" autoRev="1" fill="hold"/>
                                        <p:tgtEl>
                                          <p:spTgt spid="16"/>
                                        </p:tgtEl>
                                      </p:cBhvr>
                                      <p:by x="105000" y="105000"/>
                                    </p:animScale>
                                  </p:childTnLst>
                                </p:cTn>
                              </p:par>
                              <p:par>
                                <p:cTn id="63" presetID="3" presetClass="mediacall" presetSubtype="0" fill="hold" nodeType="withEffect">
                                  <p:stCondLst>
                                    <p:cond delay="0"/>
                                  </p:stCondLst>
                                  <p:childTnLst>
                                    <p:cmd type="call" cmd="stop">
                                      <p:cBhvr>
                                        <p:cTn id="64" dur="1" fill="hold"/>
                                        <p:tgtEl>
                                          <p:spTgt spid="2"/>
                                        </p:tgtEl>
                                      </p:cBhvr>
                                    </p:cmd>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par>
                                <p:cTn id="70" presetID="1" presetClass="mediacall" presetSubtype="0" fill="hold" nodeType="withEffect">
                                  <p:stCondLst>
                                    <p:cond delay="0"/>
                                  </p:stCondLst>
                                  <p:childTnLst>
                                    <p:cmd type="call" cmd="playFrom(0.0)">
                                      <p:cBhvr>
                                        <p:cTn id="71" dur="1" fill="hold"/>
                                        <p:tgtEl>
                                          <p:spTgt spid="2"/>
                                        </p:tgtEl>
                                      </p:cBhvr>
                                    </p:cmd>
                                  </p:childTnLst>
                                </p:cTn>
                              </p:par>
                            </p:childTnLst>
                          </p:cTn>
                        </p:par>
                      </p:childTnLst>
                    </p:cTn>
                  </p:par>
                </p:childTnLst>
              </p:cTn>
              <p:nextCondLst>
                <p:cond evt="onClick" delay="0">
                  <p:tgtEl>
                    <p:spTgt spid="16"/>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6"/>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2232" y="3911986"/>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stretch>
            <a:fillRect/>
          </a:stretch>
        </p:blipFill>
        <p:spPr>
          <a:xfrm>
            <a:off x="4622232" y="229106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stretch>
            <a:fillRect/>
          </a:stretch>
        </p:blipFill>
        <p:spPr>
          <a:xfrm>
            <a:off x="3405480" y="2291069"/>
            <a:ext cx="1010500"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3EFA8F-B9A1-4EA9-B52E-B89080D535F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05627" y="4430705"/>
            <a:ext cx="1603606" cy="2206294"/>
          </a:xfrm>
          <a:prstGeom prst="rect">
            <a:avLst/>
          </a:prstGeom>
        </p:spPr>
      </p:pic>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1638"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74496" y="1848780"/>
            <a:ext cx="3530830" cy="1405402"/>
            <a:chOff x="99326" y="2465040"/>
            <a:chExt cx="4707773" cy="1873869"/>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0491" y="2474971"/>
              <a:ext cx="4396608" cy="1863938"/>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700"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99326" y="2465040"/>
              <a:ext cx="4343239"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Thành</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Cổ</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Loa.</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07870"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FF0000"/>
                  </a:solidFill>
                  <a:latin typeface="Times New Roman" panose="02020603050405020304" pitchFamily="18" charset="0"/>
                  <a:cs typeface="Times New Roman" panose="02020603050405020304" pitchFamily="18" charset="0"/>
                </a:rPr>
                <a:t> Thành Tống Bình.</a:t>
              </a: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1"/>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vi-VN"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Thành Luy Lâu.</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37446"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700"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Thành</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7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Đại</a:t>
              </a:r>
              <a:r>
                <a:rPr lang="en-US" sz="27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La</a:t>
              </a:r>
            </a:p>
          </p:txBody>
        </p:sp>
      </p:grpSp>
      <p:pic>
        <p:nvPicPr>
          <p:cNvPr id="25" name="Picture 24">
            <a:hlinkClick r:id="" action="ppaction://hlinkshowjump?jump=previousslide"/>
            <a:extLst>
              <a:ext uri="{FF2B5EF4-FFF2-40B4-BE49-F238E27FC236}">
                <a16:creationId xmlns:a16="http://schemas.microsoft.com/office/drawing/2014/main" id="{8B2C70E5-001C-4AB8-A483-A5AE816CCA2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2" y="973747"/>
            <a:ext cx="470917" cy="470917"/>
          </a:xfrm>
          <a:prstGeom prst="rect">
            <a:avLst/>
          </a:prstGeom>
        </p:spPr>
      </p:pic>
      <p:pic>
        <p:nvPicPr>
          <p:cNvPr id="43" name="Picture 42">
            <a:hlinkClick r:id="" action="ppaction://hlinkshowjump?jump=nextslide"/>
            <a:extLst>
              <a:ext uri="{FF2B5EF4-FFF2-40B4-BE49-F238E27FC236}">
                <a16:creationId xmlns:a16="http://schemas.microsoft.com/office/drawing/2014/main" id="{D8AAF6E7-6478-452A-B31D-6DDC7956E66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2" y="370417"/>
            <a:ext cx="470917" cy="470917"/>
          </a:xfrm>
          <a:prstGeom prst="rect">
            <a:avLst/>
          </a:prstGeom>
        </p:spPr>
      </p:pic>
      <p:grpSp>
        <p:nvGrpSpPr>
          <p:cNvPr id="31" name="Group 30">
            <a:extLst>
              <a:ext uri="{FF2B5EF4-FFF2-40B4-BE49-F238E27FC236}">
                <a16:creationId xmlns:a16="http://schemas.microsoft.com/office/drawing/2014/main" id="{7FE0546E-6488-491E-8AA1-277B5CEB2FD6}"/>
              </a:ext>
            </a:extLst>
          </p:cNvPr>
          <p:cNvGrpSpPr/>
          <p:nvPr/>
        </p:nvGrpSpPr>
        <p:grpSpPr>
          <a:xfrm>
            <a:off x="102157" y="120831"/>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8"/>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vi-VN" sz="2800" kern="1200" dirty="0">
                    <a:solidFill>
                      <a:prstClr val="white"/>
                    </a:solidFill>
                    <a:latin typeface="Times New Roman" panose="02020603050405020304" pitchFamily="18" charset="0"/>
                    <a:cs typeface="Times New Roman" panose="02020603050405020304" pitchFamily="18" charset="0"/>
                  </a:rPr>
                  <a:t>Địa danh nào dưới đây </a:t>
                </a:r>
                <a:r>
                  <a:rPr lang="vi-VN" sz="2800" u="sng" kern="1200" dirty="0">
                    <a:solidFill>
                      <a:srgbClr val="FFFF00"/>
                    </a:solidFill>
                    <a:latin typeface="Times New Roman" panose="02020603050405020304" pitchFamily="18" charset="0"/>
                    <a:cs typeface="Times New Roman" panose="02020603050405020304" pitchFamily="18" charset="0"/>
                  </a:rPr>
                  <a:t>không phải</a:t>
                </a:r>
                <a:r>
                  <a:rPr lang="vi-VN" sz="2800" kern="1200" dirty="0">
                    <a:solidFill>
                      <a:prstClr val="white"/>
                    </a:solidFill>
                    <a:latin typeface="Times New Roman" panose="02020603050405020304" pitchFamily="18" charset="0"/>
                    <a:cs typeface="Times New Roman" panose="02020603050405020304" pitchFamily="18" charset="0"/>
                  </a:rPr>
                  <a:t> là trị sở của các triều đại phong kiến phương Bắc trong thời kỳ Bắc thuộc?</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48993"/>
              <a:ext cx="909211" cy="677108"/>
            </a:xfrm>
            <a:prstGeom prst="rect">
              <a:avLst/>
            </a:prstGeom>
            <a:noFill/>
          </p:spPr>
          <p:txBody>
            <a:bodyPr wrap="square" rtlCol="0" anchor="ctr">
              <a:spAutoFit/>
            </a:bodyPr>
            <a:lstStyle/>
            <a:p>
              <a:pPr algn="ctr" defTabSz="685783">
                <a:buClrTx/>
                <a:defRPr/>
              </a:pPr>
              <a:r>
                <a:rPr lang="en-US" sz="2700" kern="1200" dirty="0">
                  <a:solidFill>
                    <a:srgbClr val="FF0000"/>
                  </a:solidFill>
                  <a:latin typeface="Times New Roman" panose="02020603050405020304" pitchFamily="18" charset="0"/>
                  <a:ea typeface="+mn-ea"/>
                  <a:cs typeface="Times New Roman" panose="02020603050405020304" pitchFamily="18" charset="0"/>
                </a:rPr>
                <a:t>01</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20"/>
          <a:stretch>
            <a:fillRect/>
          </a:stretch>
        </p:blipFill>
        <p:spPr>
          <a:xfrm>
            <a:off x="-1245083" y="317604"/>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933759" y="3305944"/>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923894" y="2157298"/>
            <a:ext cx="365522" cy="365522"/>
          </a:xfrm>
          <a:prstGeom prst="rect">
            <a:avLst/>
          </a:prstGeom>
        </p:spPr>
      </p:pic>
      <p:sp>
        <p:nvSpPr>
          <p:cNvPr id="36" name="TextBox 35">
            <a:extLst>
              <a:ext uri="{FF2B5EF4-FFF2-40B4-BE49-F238E27FC236}">
                <a16:creationId xmlns:a16="http://schemas.microsoft.com/office/drawing/2014/main" id="{46C5205F-77CD-48D9-BEBD-A0A0E370FF5F}"/>
              </a:ext>
            </a:extLst>
          </p:cNvPr>
          <p:cNvSpPr txBox="1"/>
          <p:nvPr/>
        </p:nvSpPr>
        <p:spPr>
          <a:xfrm>
            <a:off x="-1343483" y="1527750"/>
            <a:ext cx="1210588" cy="507831"/>
          </a:xfrm>
          <a:prstGeom prst="rect">
            <a:avLst/>
          </a:prstGeom>
          <a:noFill/>
        </p:spPr>
        <p:txBody>
          <a:bodyPr wrap="none" rtlCol="0">
            <a:spAutoFit/>
          </a:bodyPr>
          <a:lstStyle/>
          <a:p>
            <a:pPr algn="ctr" defTabSz="685783">
              <a:buClrTx/>
              <a:defRPr/>
            </a:pPr>
            <a:r>
              <a:rPr lang="en-US" sz="1350" b="1" kern="1200" dirty="0" err="1">
                <a:solidFill>
                  <a:prstClr val="black"/>
                </a:solidFill>
                <a:latin typeface="Calibri" panose="020F0502020204030204"/>
                <a:ea typeface="+mn-ea"/>
              </a:rPr>
              <a:t>Âm</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thanh</a:t>
            </a:r>
            <a:r>
              <a:rPr lang="en-US" sz="1350" b="1" kern="1200" dirty="0">
                <a:solidFill>
                  <a:prstClr val="black"/>
                </a:solidFill>
                <a:latin typeface="Calibri" panose="020F0502020204030204"/>
                <a:ea typeface="+mn-ea"/>
              </a:rPr>
              <a:t> </a:t>
            </a:r>
          </a:p>
          <a:p>
            <a:pPr algn="ctr" defTabSz="685783">
              <a:buClrTx/>
              <a:defRPr/>
            </a:pPr>
            <a:r>
              <a:rPr lang="en-US" sz="1350" b="1" kern="1200" dirty="0" err="1">
                <a:solidFill>
                  <a:prstClr val="black"/>
                </a:solidFill>
                <a:latin typeface="Calibri" panose="020F0502020204030204"/>
                <a:ea typeface="+mn-ea"/>
              </a:rPr>
              <a:t>khi</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chọn</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Đúng</a:t>
            </a:r>
            <a:endParaRPr lang="en-US" sz="1350" b="1" kern="1200" dirty="0">
              <a:solidFill>
                <a:prstClr val="black"/>
              </a:solidFill>
              <a:latin typeface="Calibri" panose="020F0502020204030204"/>
              <a:ea typeface="+mn-ea"/>
            </a:endParaRPr>
          </a:p>
        </p:txBody>
      </p:sp>
      <p:sp>
        <p:nvSpPr>
          <p:cNvPr id="40" name="TextBox 39">
            <a:extLst>
              <a:ext uri="{FF2B5EF4-FFF2-40B4-BE49-F238E27FC236}">
                <a16:creationId xmlns:a16="http://schemas.microsoft.com/office/drawing/2014/main" id="{42448546-574B-4681-A77D-861BAC54EDA0}"/>
              </a:ext>
            </a:extLst>
          </p:cNvPr>
          <p:cNvSpPr txBox="1"/>
          <p:nvPr/>
        </p:nvSpPr>
        <p:spPr>
          <a:xfrm>
            <a:off x="-1257717" y="2718813"/>
            <a:ext cx="1042273" cy="507831"/>
          </a:xfrm>
          <a:prstGeom prst="rect">
            <a:avLst/>
          </a:prstGeom>
          <a:noFill/>
        </p:spPr>
        <p:txBody>
          <a:bodyPr wrap="none" rtlCol="0">
            <a:spAutoFit/>
          </a:bodyPr>
          <a:lstStyle/>
          <a:p>
            <a:pPr algn="ctr" defTabSz="685783">
              <a:buClrTx/>
              <a:defRPr/>
            </a:pPr>
            <a:r>
              <a:rPr lang="en-US" sz="1350" b="1" kern="1200" dirty="0" err="1">
                <a:solidFill>
                  <a:prstClr val="black"/>
                </a:solidFill>
                <a:latin typeface="Calibri" panose="020F0502020204030204"/>
                <a:ea typeface="+mn-ea"/>
              </a:rPr>
              <a:t>Âm</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thanh</a:t>
            </a:r>
            <a:r>
              <a:rPr lang="en-US" sz="1350" b="1" kern="1200" dirty="0">
                <a:solidFill>
                  <a:prstClr val="black"/>
                </a:solidFill>
                <a:latin typeface="Calibri" panose="020F0502020204030204"/>
                <a:ea typeface="+mn-ea"/>
              </a:rPr>
              <a:t> </a:t>
            </a:r>
          </a:p>
          <a:p>
            <a:pPr algn="ctr" defTabSz="685783">
              <a:buClrTx/>
              <a:defRPr/>
            </a:pPr>
            <a:r>
              <a:rPr lang="en-US" sz="1350" b="1" kern="1200" dirty="0" err="1">
                <a:solidFill>
                  <a:prstClr val="black"/>
                </a:solidFill>
                <a:latin typeface="Calibri" panose="020F0502020204030204"/>
                <a:ea typeface="+mn-ea"/>
              </a:rPr>
              <a:t>khi</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chọn</a:t>
            </a:r>
            <a:r>
              <a:rPr lang="en-US" sz="1350" b="1" kern="1200" dirty="0">
                <a:solidFill>
                  <a:prstClr val="black"/>
                </a:solidFill>
                <a:latin typeface="Calibri" panose="020F0502020204030204"/>
                <a:ea typeface="+mn-ea"/>
              </a:rPr>
              <a:t> Sai</a:t>
            </a:r>
          </a:p>
        </p:txBody>
      </p:sp>
    </p:spTree>
    <p:extLst>
      <p:ext uri="{BB962C8B-B14F-4D97-AF65-F5344CB8AC3E}">
        <p14:creationId xmlns:p14="http://schemas.microsoft.com/office/powerpoint/2010/main" val="3781437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anim calcmode="lin" valueType="num">
                                      <p:cBhvr>
                                        <p:cTn id="19" dur="500" fill="hold"/>
                                        <p:tgtEl>
                                          <p:spTgt spid="2"/>
                                        </p:tgtEl>
                                        <p:attrNameLst>
                                          <p:attrName>ppt_x</p:attrName>
                                        </p:attrNameLst>
                                      </p:cBhvr>
                                      <p:tavLst>
                                        <p:tav tm="0">
                                          <p:val>
                                            <p:fltVal val="0.5"/>
                                          </p:val>
                                        </p:tav>
                                        <p:tav tm="100000">
                                          <p:val>
                                            <p:strVal val="#ppt_x"/>
                                          </p:val>
                                        </p:tav>
                                      </p:tavLst>
                                    </p:anim>
                                    <p:anim calcmode="lin" valueType="num">
                                      <p:cBhvr>
                                        <p:cTn id="20" dur="500" fill="hold"/>
                                        <p:tgtEl>
                                          <p:spTgt spid="2"/>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3"/>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3"/>
                                        </p:tgtEl>
                                      </p:cBhvr>
                                    </p:animEffect>
                                    <p:animScale>
                                      <p:cBhvr>
                                        <p:cTn id="341" dur="250" autoRev="1" fill="hold"/>
                                        <p:tgtEl>
                                          <p:spTgt spid="43"/>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3"/>
                  </p:tgtEl>
                </p:cond>
              </p:nextCondLst>
            </p:seq>
            <p:seq concurrent="1" nextAc="seek">
              <p:cTn id="342" restart="whenNotActive" fill="hold" evtFilter="cancelBubble" nodeType="interactiveSeq">
                <p:stCondLst>
                  <p:cond evt="onClick" delay="0">
                    <p:tgtEl>
                      <p:spTgt spid="2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25"/>
                                        </p:tgtEl>
                                      </p:cBhvr>
                                    </p:animEffect>
                                    <p:animScale>
                                      <p:cBhvr>
                                        <p:cTn id="347" dur="250" autoRev="1" fill="hold"/>
                                        <p:tgtEl>
                                          <p:spTgt spid="2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2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8"/>
          <a:stretch>
            <a:fillRect/>
          </a:stretch>
        </p:blipFill>
        <p:spPr>
          <a:xfrm>
            <a:off x="-7503" y="-1393286"/>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9"/>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 y="-1387091"/>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1"/>
          <a:stretch>
            <a:fillRect/>
          </a:stretch>
        </p:blipFill>
        <p:spPr>
          <a:xfrm>
            <a:off x="4623315" y="3911986"/>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2"/>
          <a:stretch>
            <a:fillRect/>
          </a:stretch>
        </p:blipFill>
        <p:spPr>
          <a:xfrm>
            <a:off x="3404328" y="3914272"/>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5732" y="2279447"/>
            <a:ext cx="1007692"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637155" y="2279447"/>
            <a:ext cx="1001354"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8"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31751" y="1841981"/>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800" b="1" kern="1200" dirty="0">
                <a:solidFill>
                  <a:prstClr val="white"/>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Giữ nguyên các phong tục của dân Việt</a:t>
              </a: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5435" y="3488704"/>
            <a:ext cx="3300980" cy="1397954"/>
            <a:chOff x="413731" y="4651606"/>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6"/>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800" b="1" kern="1200">
                <a:solidFill>
                  <a:prstClr val="white"/>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8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Mở</a:t>
              </a:r>
              <a:r>
                <a:rPr lang="en-US"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trường</a:t>
              </a:r>
              <a:r>
                <a:rPr lang="en-US"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dạy</a:t>
              </a:r>
              <a:r>
                <a:rPr lang="en-US"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chữ</a:t>
              </a:r>
              <a:r>
                <a:rPr lang="en-US"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kern="1200" dirty="0" err="1">
                  <a:solidFill>
                    <a:srgbClr val="0070C0"/>
                  </a:solidFill>
                  <a:latin typeface="Times New Roman" panose="02020603050405020304" pitchFamily="18" charset="0"/>
                  <a:ea typeface="Tahoma" panose="020B0604030504040204" pitchFamily="34" charset="0"/>
                  <a:cs typeface="Times New Roman" panose="02020603050405020304" pitchFamily="18" charset="0"/>
                </a:rPr>
                <a:t>Hán</a:t>
              </a:r>
              <a:endParaRPr lang="en-US"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2033" y="1844494"/>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800" b="1" kern="1200" dirty="0">
                <a:solidFill>
                  <a:prstClr val="white"/>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r>
                <a:rPr lang="vi-VN"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Xoá bỏ các phong tục của dân Việt</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9081"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800" b="1" kern="1200">
                <a:solidFill>
                  <a:prstClr val="white"/>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vi-VN" sz="2800" b="1" kern="1200" dirty="0">
                  <a:solidFill>
                    <a:srgbClr val="0070C0"/>
                  </a:solidFill>
                  <a:latin typeface="Times New Roman" panose="02020603050405020304" pitchFamily="18" charset="0"/>
                  <a:ea typeface="Tahoma" panose="020B0604030504040204" pitchFamily="34" charset="0"/>
                  <a:cs typeface="Times New Roman" panose="02020603050405020304" pitchFamily="18" charset="0"/>
                </a:rPr>
                <a:t>Đưa người Hán sang ở cùng với dân Việt</a:t>
              </a: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5"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vi-VN" sz="3000" b="1" kern="1200" dirty="0">
                    <a:solidFill>
                      <a:prstClr val="white"/>
                    </a:solidFill>
                    <a:latin typeface="Times New Roman" panose="02020603050405020304" pitchFamily="18" charset="0"/>
                    <a:cs typeface="Times New Roman" panose="02020603050405020304" pitchFamily="18" charset="0"/>
                  </a:rPr>
                  <a:t>Đâu </a:t>
                </a:r>
                <a:r>
                  <a:rPr lang="vi-VN" sz="3000" b="1" u="sng" kern="1200" dirty="0">
                    <a:solidFill>
                      <a:srgbClr val="FFFF00"/>
                    </a:solidFill>
                    <a:latin typeface="Times New Roman" panose="02020603050405020304" pitchFamily="18" charset="0"/>
                    <a:cs typeface="Times New Roman" panose="02020603050405020304" pitchFamily="18" charset="0"/>
                  </a:rPr>
                  <a:t>không phải</a:t>
                </a:r>
                <a:r>
                  <a:rPr lang="vi-VN" sz="3000" b="1" kern="1200" dirty="0">
                    <a:solidFill>
                      <a:prstClr val="white"/>
                    </a:solidFill>
                    <a:latin typeface="Times New Roman" panose="02020603050405020304" pitchFamily="18" charset="0"/>
                    <a:cs typeface="Times New Roman" panose="02020603050405020304" pitchFamily="18" charset="0"/>
                  </a:rPr>
                  <a:t> là chính sách đồng hoá của chính quyền phong kiến phương Bắc?</a:t>
                </a:r>
                <a:endParaRPr lang="en-US" sz="3000" b="1"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95159"/>
              <a:ext cx="909211" cy="584776"/>
            </a:xfrm>
            <a:prstGeom prst="rect">
              <a:avLst/>
            </a:prstGeom>
            <a:noFill/>
          </p:spPr>
          <p:txBody>
            <a:bodyPr wrap="square" rtlCol="0" anchor="ctr">
              <a:spAutoFit/>
            </a:bodyPr>
            <a:lstStyle/>
            <a:p>
              <a:pPr algn="ctr" defTabSz="685783">
                <a:buClrTx/>
                <a:defRPr/>
              </a:pPr>
              <a:r>
                <a:rPr lang="en-US" sz="2250" kern="1200" dirty="0">
                  <a:solidFill>
                    <a:prstClr val="white"/>
                  </a:solidFill>
                  <a:latin typeface="Times New Roman" panose="02020603050405020304" pitchFamily="18" charset="0"/>
                  <a:ea typeface="+mn-ea"/>
                  <a:cs typeface="Times New Roman" panose="02020603050405020304" pitchFamily="18" charset="0"/>
                </a:rPr>
                <a:t>02</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9"/>
          <a:stretch>
            <a:fillRect/>
          </a:stretch>
        </p:blipFill>
        <p:spPr>
          <a:xfrm>
            <a:off x="-1245083" y="317604"/>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927346" y="3305944"/>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920951" y="2084349"/>
            <a:ext cx="365522" cy="365522"/>
          </a:xfrm>
          <a:prstGeom prst="rect">
            <a:avLst/>
          </a:prstGeom>
        </p:spPr>
      </p:pic>
      <p:pic>
        <p:nvPicPr>
          <p:cNvPr id="45" name="Picture 44">
            <a:hlinkClick r:id="" action="ppaction://hlinkshowjump?jump=previousslide"/>
            <a:extLst>
              <a:ext uri="{FF2B5EF4-FFF2-40B4-BE49-F238E27FC236}">
                <a16:creationId xmlns:a16="http://schemas.microsoft.com/office/drawing/2014/main" id="{D2114C23-4EA2-4CCF-B588-DC8089003ED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42512" y="973747"/>
            <a:ext cx="470917" cy="470917"/>
          </a:xfrm>
          <a:prstGeom prst="rect">
            <a:avLst/>
          </a:prstGeom>
        </p:spPr>
      </p:pic>
      <p:pic>
        <p:nvPicPr>
          <p:cNvPr id="46" name="Picture 45">
            <a:hlinkClick r:id="" action="ppaction://hlinkshowjump?jump=nextslide"/>
            <a:extLst>
              <a:ext uri="{FF2B5EF4-FFF2-40B4-BE49-F238E27FC236}">
                <a16:creationId xmlns:a16="http://schemas.microsoft.com/office/drawing/2014/main" id="{511111AB-EF03-4E46-BEE1-F19A9BB1EA2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8542512" y="370417"/>
            <a:ext cx="470917" cy="470917"/>
          </a:xfrm>
          <a:prstGeom prst="rect">
            <a:avLst/>
          </a:prstGeom>
        </p:spPr>
      </p:pic>
      <p:sp>
        <p:nvSpPr>
          <p:cNvPr id="8" name="TextBox 7">
            <a:extLst>
              <a:ext uri="{FF2B5EF4-FFF2-40B4-BE49-F238E27FC236}">
                <a16:creationId xmlns:a16="http://schemas.microsoft.com/office/drawing/2014/main" id="{44FBAE7B-FFBC-474D-9562-EEE690ED6027}"/>
              </a:ext>
            </a:extLst>
          </p:cNvPr>
          <p:cNvSpPr txBox="1"/>
          <p:nvPr/>
        </p:nvSpPr>
        <p:spPr>
          <a:xfrm>
            <a:off x="-1343483" y="1527750"/>
            <a:ext cx="1210588" cy="507831"/>
          </a:xfrm>
          <a:prstGeom prst="rect">
            <a:avLst/>
          </a:prstGeom>
          <a:noFill/>
        </p:spPr>
        <p:txBody>
          <a:bodyPr wrap="none" rtlCol="0">
            <a:spAutoFit/>
          </a:bodyPr>
          <a:lstStyle/>
          <a:p>
            <a:pPr algn="ctr" defTabSz="685783">
              <a:buClrTx/>
              <a:defRPr/>
            </a:pPr>
            <a:r>
              <a:rPr lang="en-US" sz="1350" b="1" kern="1200" dirty="0" err="1">
                <a:solidFill>
                  <a:prstClr val="black"/>
                </a:solidFill>
                <a:latin typeface="Calibri" panose="020F0502020204030204"/>
                <a:ea typeface="+mn-ea"/>
              </a:rPr>
              <a:t>Âm</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thanh</a:t>
            </a:r>
            <a:r>
              <a:rPr lang="en-US" sz="1350" b="1" kern="1200" dirty="0">
                <a:solidFill>
                  <a:prstClr val="black"/>
                </a:solidFill>
                <a:latin typeface="Calibri" panose="020F0502020204030204"/>
                <a:ea typeface="+mn-ea"/>
              </a:rPr>
              <a:t> </a:t>
            </a:r>
          </a:p>
          <a:p>
            <a:pPr algn="ctr" defTabSz="685783">
              <a:buClrTx/>
              <a:defRPr/>
            </a:pPr>
            <a:r>
              <a:rPr lang="en-US" sz="1350" b="1" kern="1200" dirty="0" err="1">
                <a:solidFill>
                  <a:prstClr val="black"/>
                </a:solidFill>
                <a:latin typeface="Calibri" panose="020F0502020204030204"/>
                <a:ea typeface="+mn-ea"/>
              </a:rPr>
              <a:t>khi</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chọn</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Đúng</a:t>
            </a:r>
            <a:endParaRPr lang="en-US" sz="1350" b="1" kern="1200" dirty="0">
              <a:solidFill>
                <a:prstClr val="black"/>
              </a:solidFill>
              <a:latin typeface="Calibri" panose="020F0502020204030204"/>
              <a:ea typeface="+mn-ea"/>
            </a:endParaRPr>
          </a:p>
        </p:txBody>
      </p:sp>
      <p:sp>
        <p:nvSpPr>
          <p:cNvPr id="36" name="TextBox 35">
            <a:extLst>
              <a:ext uri="{FF2B5EF4-FFF2-40B4-BE49-F238E27FC236}">
                <a16:creationId xmlns:a16="http://schemas.microsoft.com/office/drawing/2014/main" id="{096E381D-D2B1-4C19-B9E9-15E0466E4979}"/>
              </a:ext>
            </a:extLst>
          </p:cNvPr>
          <p:cNvSpPr txBox="1"/>
          <p:nvPr/>
        </p:nvSpPr>
        <p:spPr>
          <a:xfrm>
            <a:off x="-1275752" y="2646257"/>
            <a:ext cx="1042273" cy="507831"/>
          </a:xfrm>
          <a:prstGeom prst="rect">
            <a:avLst/>
          </a:prstGeom>
          <a:noFill/>
        </p:spPr>
        <p:txBody>
          <a:bodyPr wrap="none" rtlCol="0">
            <a:spAutoFit/>
          </a:bodyPr>
          <a:lstStyle/>
          <a:p>
            <a:pPr algn="ctr" defTabSz="685783">
              <a:buClrTx/>
              <a:defRPr/>
            </a:pPr>
            <a:r>
              <a:rPr lang="en-US" sz="1350" b="1" kern="1200" dirty="0" err="1">
                <a:solidFill>
                  <a:prstClr val="black"/>
                </a:solidFill>
                <a:latin typeface="Calibri" panose="020F0502020204030204"/>
                <a:ea typeface="+mn-ea"/>
              </a:rPr>
              <a:t>Âm</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thanh</a:t>
            </a:r>
            <a:r>
              <a:rPr lang="en-US" sz="1350" b="1" kern="1200" dirty="0">
                <a:solidFill>
                  <a:prstClr val="black"/>
                </a:solidFill>
                <a:latin typeface="Calibri" panose="020F0502020204030204"/>
                <a:ea typeface="+mn-ea"/>
              </a:rPr>
              <a:t> </a:t>
            </a:r>
          </a:p>
          <a:p>
            <a:pPr algn="ctr" defTabSz="685783">
              <a:buClrTx/>
              <a:defRPr/>
            </a:pPr>
            <a:r>
              <a:rPr lang="en-US" sz="1350" b="1" kern="1200" dirty="0" err="1">
                <a:solidFill>
                  <a:prstClr val="black"/>
                </a:solidFill>
                <a:latin typeface="Calibri" panose="020F0502020204030204"/>
                <a:ea typeface="+mn-ea"/>
              </a:rPr>
              <a:t>khi</a:t>
            </a:r>
            <a:r>
              <a:rPr lang="en-US" sz="1350" b="1" kern="1200" dirty="0">
                <a:solidFill>
                  <a:prstClr val="black"/>
                </a:solidFill>
                <a:latin typeface="Calibri" panose="020F0502020204030204"/>
                <a:ea typeface="+mn-ea"/>
              </a:rPr>
              <a:t> </a:t>
            </a:r>
            <a:r>
              <a:rPr lang="en-US" sz="1350" b="1" kern="1200" dirty="0" err="1">
                <a:solidFill>
                  <a:prstClr val="black"/>
                </a:solidFill>
                <a:latin typeface="Calibri" panose="020F0502020204030204"/>
                <a:ea typeface="+mn-ea"/>
              </a:rPr>
              <a:t>chọn</a:t>
            </a:r>
            <a:r>
              <a:rPr lang="en-US" sz="1350" b="1" kern="1200" dirty="0">
                <a:solidFill>
                  <a:prstClr val="black"/>
                </a:solidFill>
                <a:latin typeface="Calibri" panose="020F0502020204030204"/>
                <a:ea typeface="+mn-ea"/>
              </a:rPr>
              <a:t> Sai</a:t>
            </a:r>
          </a:p>
        </p:txBody>
      </p:sp>
    </p:spTree>
    <p:extLst>
      <p:ext uri="{BB962C8B-B14F-4D97-AF65-F5344CB8AC3E}">
        <p14:creationId xmlns:p14="http://schemas.microsoft.com/office/powerpoint/2010/main" val="2019588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anim calcmode="lin" valueType="num">
                                      <p:cBhvr>
                                        <p:cTn id="31" dur="500" fill="hold"/>
                                        <p:tgtEl>
                                          <p:spTgt spid="2"/>
                                        </p:tgtEl>
                                        <p:attrNameLst>
                                          <p:attrName>ppt_x</p:attrName>
                                        </p:attrNameLst>
                                      </p:cBhvr>
                                      <p:tavLst>
                                        <p:tav tm="0">
                                          <p:val>
                                            <p:fltVal val="0.5"/>
                                          </p:val>
                                        </p:tav>
                                        <p:tav tm="100000">
                                          <p:val>
                                            <p:strVal val="#ppt_x"/>
                                          </p:val>
                                        </p:tav>
                                      </p:tavLst>
                                    </p:anim>
                                    <p:anim calcmode="lin" valueType="num">
                                      <p:cBhvr>
                                        <p:cTn id="32" dur="500" fill="hold"/>
                                        <p:tgtEl>
                                          <p:spTgt spid="2"/>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7"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7"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7"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7"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7"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7"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51220">
                <p:cTn id="334" fill="hold" display="0">
                  <p:stCondLst>
                    <p:cond delay="indefinite"/>
                  </p:stCondLst>
                  <p:endCondLst>
                    <p:cond evt="onStopAudio" delay="0">
                      <p:tgtEl>
                        <p:sldTgt/>
                      </p:tgtEl>
                    </p:cond>
                  </p:endCondLst>
                </p:cTn>
                <p:tgtEl>
                  <p:spTgt spid="7"/>
                </p:tgtEl>
              </p:cMediaNode>
            </p:audio>
            <p:audio>
              <p:cMediaNode vol="46341">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6"/>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6"/>
                                        </p:tgtEl>
                                      </p:cBhvr>
                                    </p:animEffect>
                                    <p:animScale>
                                      <p:cBhvr>
                                        <p:cTn id="341" dur="250" autoRev="1" fill="hold"/>
                                        <p:tgtEl>
                                          <p:spTgt spid="46"/>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6"/>
                  </p:tgtEl>
                </p:cond>
              </p:nextCondLst>
            </p:seq>
            <p:seq concurrent="1" nextAc="seek">
              <p:cTn id="342" restart="whenNotActive" fill="hold" evtFilter="cancelBubble" nodeType="interactiveSeq">
                <p:stCondLst>
                  <p:cond evt="onClick" delay="0">
                    <p:tgtEl>
                      <p:spTgt spid="45"/>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5"/>
                                        </p:tgtEl>
                                      </p:cBhvr>
                                    </p:animEffect>
                                    <p:animScale>
                                      <p:cBhvr>
                                        <p:cTn id="347" dur="250" autoRev="1" fill="hold"/>
                                        <p:tgtEl>
                                          <p:spTgt spid="45"/>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7" name="click.wav"/>
                                        </p:tgtEl>
                                      </p:cMediaNode>
                                    </p:audio>
                                  </p:subTnLst>
                                </p:cTn>
                              </p:par>
                            </p:childTnLst>
                          </p:cTn>
                        </p:par>
                      </p:childTnLst>
                    </p:cTn>
                  </p:par>
                </p:childTnLst>
              </p:cTn>
              <p:nextCondLst>
                <p:cond evt="onClick" delay="0">
                  <p:tgtEl>
                    <p:spTgt spid="4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6"/>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stretch>
            <a:fillRect/>
          </a:stretch>
        </p:blipFill>
        <p:spPr>
          <a:xfrm>
            <a:off x="4622777" y="3911986"/>
            <a:ext cx="1010500"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410052" y="2270380"/>
            <a:ext cx="1001354"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stretch>
            <a:fillRect/>
          </a:stretch>
        </p:blipFill>
        <p:spPr>
          <a:xfrm>
            <a:off x="4621686" y="2288159"/>
            <a:ext cx="1010500" cy="727011"/>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3406884" y="3916286"/>
            <a:ext cx="1007692" cy="727011"/>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81638"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305441" y="3489624"/>
            <a:ext cx="3305837" cy="1397956"/>
            <a:chOff x="407254" y="2465040"/>
            <a:chExt cx="4407783" cy="1863941"/>
          </a:xfrm>
        </p:grpSpPr>
        <p:sp>
          <p:nvSpPr>
            <p:cNvPr id="26" name="Freeform: Shape 25">
              <a:extLst>
                <a:ext uri="{FF2B5EF4-FFF2-40B4-BE49-F238E27FC236}">
                  <a16:creationId xmlns:a16="http://schemas.microsoft.com/office/drawing/2014/main" id="{DE107CBF-D45A-4821-9AF9-91E811B920BF}"/>
                </a:ext>
              </a:extLst>
            </p:cNvPr>
            <p:cNvSpPr/>
            <p:nvPr/>
          </p:nvSpPr>
          <p:spPr>
            <a:xfrm flipH="1">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3200" b="1"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407254" y="246504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Thái</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thú</a:t>
              </a:r>
              <a:endPar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9" y="1847098"/>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Thứ</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sử</a:t>
              </a:r>
              <a:endPar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5532723" y="1848783"/>
            <a:ext cx="3312244" cy="1397954"/>
            <a:chOff x="7376963" y="2465042"/>
            <a:chExt cx="4416325" cy="1863939"/>
          </a:xfrm>
        </p:grpSpPr>
        <p:sp>
          <p:nvSpPr>
            <p:cNvPr id="58" name="Freeform: Shape 57">
              <a:extLst>
                <a:ext uri="{FF2B5EF4-FFF2-40B4-BE49-F238E27FC236}">
                  <a16:creationId xmlns:a16="http://schemas.microsoft.com/office/drawing/2014/main" id="{F2A6F710-A8CF-4338-BF74-99DD36D700F5}"/>
                </a:ext>
              </a:extLst>
            </p:cNvPr>
            <p:cNvSpPr/>
            <p:nvPr/>
          </p:nvSpPr>
          <p:spPr>
            <a:xfrm>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757977" y="2474972"/>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Huyện</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lệnh</a:t>
              </a:r>
              <a:endPar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40228" y="3488704"/>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3200" b="1"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Tiết</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độ</a:t>
              </a:r>
              <a:r>
                <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3200" b="1"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sứ</a:t>
              </a:r>
              <a:endParaRPr lang="en-US" sz="3200" b="1"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5"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5"/>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800" b="1" kern="1200" dirty="0" err="1">
                    <a:solidFill>
                      <a:prstClr val="white"/>
                    </a:solidFill>
                    <a:latin typeface="Times New Roman" panose="02020603050405020304" pitchFamily="18" charset="0"/>
                    <a:cs typeface="Times New Roman" panose="02020603050405020304" pitchFamily="18" charset="0"/>
                  </a:rPr>
                  <a:t>Đứng</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đầu</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chính</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quyền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đô</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hộ</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của</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nhà</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Hán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ở</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các</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quận</a:t>
                </a:r>
                <a:r>
                  <a:rPr lang="en-US" sz="2800" b="1" kern="1200" dirty="0">
                    <a:solidFill>
                      <a:prstClr val="white"/>
                    </a:solidFill>
                    <a:latin typeface="Times New Roman" panose="02020603050405020304" pitchFamily="18" charset="0"/>
                    <a:cs typeface="Times New Roman" panose="02020603050405020304" pitchFamily="18" charset="0"/>
                  </a:rPr>
                  <a:t> Giao </a:t>
                </a:r>
                <a:r>
                  <a:rPr lang="en-US" sz="2800" b="1" kern="1200" dirty="0" err="1">
                    <a:solidFill>
                      <a:prstClr val="white"/>
                    </a:solidFill>
                    <a:latin typeface="Times New Roman" panose="02020603050405020304" pitchFamily="18" charset="0"/>
                    <a:cs typeface="Times New Roman" panose="02020603050405020304" pitchFamily="18" charset="0"/>
                  </a:rPr>
                  <a:t>Chỉ</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Cửu</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Chân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Nhật</a:t>
                </a:r>
                <a:r>
                  <a:rPr lang="en-US" sz="2800" b="1" kern="1200" dirty="0">
                    <a:solidFill>
                      <a:prstClr val="white"/>
                    </a:solidFill>
                    <a:latin typeface="Times New Roman" panose="02020603050405020304" pitchFamily="18" charset="0"/>
                    <a:cs typeface="Times New Roman" panose="02020603050405020304" pitchFamily="18" charset="0"/>
                  </a:rPr>
                  <a:t> Nam </a:t>
                </a:r>
                <a:r>
                  <a:rPr lang="en-US" sz="2800" b="1" kern="1200" dirty="0" err="1">
                    <a:solidFill>
                      <a:prstClr val="white"/>
                    </a:solidFill>
                    <a:latin typeface="Times New Roman" panose="02020603050405020304" pitchFamily="18" charset="0"/>
                    <a:cs typeface="Times New Roman" panose="02020603050405020304" pitchFamily="18" charset="0"/>
                  </a:rPr>
                  <a:t>là</a:t>
                </a:r>
                <a:r>
                  <a:rPr lang="en-US" sz="2800" b="1" kern="1200" dirty="0">
                    <a:solidFill>
                      <a:prstClr val="white"/>
                    </a:solidFill>
                    <a:latin typeface="Times New Roman" panose="02020603050405020304" pitchFamily="18" charset="0"/>
                    <a:cs typeface="Times New Roman" panose="02020603050405020304" pitchFamily="18" charset="0"/>
                  </a:rPr>
                  <a:t> </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810547"/>
              <a:ext cx="909211" cy="553997"/>
            </a:xfrm>
            <a:prstGeom prst="rect">
              <a:avLst/>
            </a:prstGeom>
            <a:noFill/>
          </p:spPr>
          <p:txBody>
            <a:bodyPr wrap="square" rtlCol="0" anchor="ctr">
              <a:spAutoFit/>
            </a:bodyPr>
            <a:lstStyle/>
            <a:p>
              <a:pPr algn="ctr" defTabSz="685783">
                <a:buClrTx/>
                <a:defRPr/>
              </a:pPr>
              <a:r>
                <a:rPr lang="en-US" sz="2100" kern="1200" dirty="0">
                  <a:solidFill>
                    <a:srgbClr val="FF0000"/>
                  </a:solidFill>
                  <a:latin typeface="Times New Roman" panose="02020603050405020304" pitchFamily="18" charset="0"/>
                  <a:ea typeface="+mn-ea"/>
                  <a:cs typeface="Times New Roman" panose="02020603050405020304" pitchFamily="18" charset="0"/>
                </a:rPr>
                <a:t>03</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4"/>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pic>
        <p:nvPicPr>
          <p:cNvPr id="42" name="Picture 41">
            <a:hlinkClick r:id="" action="ppaction://hlinkshowjump?jump=previousslide"/>
            <a:extLst>
              <a:ext uri="{FF2B5EF4-FFF2-40B4-BE49-F238E27FC236}">
                <a16:creationId xmlns:a16="http://schemas.microsoft.com/office/drawing/2014/main" id="{0E8DCBA0-CD2C-4626-B047-BE44D67F2AF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42512" y="973747"/>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5870274D-E5B8-40AA-88BC-9DF8C900FF8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8542512" y="370417"/>
            <a:ext cx="470917" cy="470917"/>
          </a:xfrm>
          <a:prstGeom prst="rect">
            <a:avLst/>
          </a:prstGeom>
        </p:spPr>
      </p:pic>
    </p:spTree>
    <p:extLst>
      <p:ext uri="{BB962C8B-B14F-4D97-AF65-F5344CB8AC3E}">
        <p14:creationId xmlns:p14="http://schemas.microsoft.com/office/powerpoint/2010/main" val="586831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fltVal val="0"/>
                                          </p:val>
                                        </p:tav>
                                        <p:tav tm="100000">
                                          <p:val>
                                            <p:strVal val="#ppt_h"/>
                                          </p:val>
                                        </p:tav>
                                      </p:tavLst>
                                    </p:anim>
                                    <p:animEffect transition="in" filter="fade">
                                      <p:cBhvr>
                                        <p:cTn id="30" dur="500"/>
                                        <p:tgtEl>
                                          <p:spTgt spid="15"/>
                                        </p:tgtEl>
                                      </p:cBhvr>
                                    </p:animEffect>
                                    <p:anim calcmode="lin" valueType="num">
                                      <p:cBhvr>
                                        <p:cTn id="31" dur="500" fill="hold"/>
                                        <p:tgtEl>
                                          <p:spTgt spid="15"/>
                                        </p:tgtEl>
                                        <p:attrNameLst>
                                          <p:attrName>ppt_x</p:attrName>
                                        </p:attrNameLst>
                                      </p:cBhvr>
                                      <p:tavLst>
                                        <p:tav tm="0">
                                          <p:val>
                                            <p:fltVal val="0.5"/>
                                          </p:val>
                                        </p:tav>
                                        <p:tav tm="100000">
                                          <p:val>
                                            <p:strVal val="#ppt_x"/>
                                          </p:val>
                                        </p:tav>
                                      </p:tavLst>
                                    </p:anim>
                                    <p:anim calcmode="lin" valueType="num">
                                      <p:cBhvr>
                                        <p:cTn id="32" dur="500" fill="hold"/>
                                        <p:tgtEl>
                                          <p:spTgt spid="15"/>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anim calcmode="lin" valueType="num">
                                      <p:cBhvr>
                                        <p:cTn id="43" dur="500" fill="hold"/>
                                        <p:tgtEl>
                                          <p:spTgt spid="2"/>
                                        </p:tgtEl>
                                        <p:attrNameLst>
                                          <p:attrName>ppt_x</p:attrName>
                                        </p:attrNameLst>
                                      </p:cBhvr>
                                      <p:tavLst>
                                        <p:tav tm="0">
                                          <p:val>
                                            <p:fltVal val="0.5"/>
                                          </p:val>
                                        </p:tav>
                                        <p:tav tm="100000">
                                          <p:val>
                                            <p:strVal val="#ppt_x"/>
                                          </p:val>
                                        </p:tav>
                                      </p:tavLst>
                                    </p:anim>
                                    <p:anim calcmode="lin" valueType="num">
                                      <p:cBhvr>
                                        <p:cTn id="44" dur="500" fill="hold"/>
                                        <p:tgtEl>
                                          <p:spTgt spid="2"/>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anim calcmode="lin" valueType="num">
                                      <p:cBhvr>
                                        <p:cTn id="55" dur="500" fill="hold"/>
                                        <p:tgtEl>
                                          <p:spTgt spid="21"/>
                                        </p:tgtEl>
                                        <p:attrNameLst>
                                          <p:attrName>ppt_x</p:attrName>
                                        </p:attrNameLst>
                                      </p:cBhvr>
                                      <p:tavLst>
                                        <p:tav tm="0">
                                          <p:val>
                                            <p:fltVal val="0.5"/>
                                          </p:val>
                                        </p:tav>
                                        <p:tav tm="100000">
                                          <p:val>
                                            <p:strVal val="#ppt_x"/>
                                          </p:val>
                                        </p:tav>
                                      </p:tavLst>
                                    </p:anim>
                                    <p:anim calcmode="lin" valueType="num">
                                      <p:cBhvr>
                                        <p:cTn id="56" dur="500" fill="hold"/>
                                        <p:tgtEl>
                                          <p:spTgt spid="21"/>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fade">
                                      <p:cBhvr>
                                        <p:cTn id="6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5CA96DE-78A4-4D71-9018-4AC46FF435DE}"/>
              </a:ext>
            </a:extLst>
          </p:cNvPr>
          <p:cNvPicPr>
            <a:picLocks noChangeAspect="1"/>
          </p:cNvPicPr>
          <p:nvPr/>
        </p:nvPicPr>
        <p:blipFill>
          <a:blip r:embed="rId7"/>
          <a:stretch>
            <a:fillRect/>
          </a:stretch>
        </p:blipFill>
        <p:spPr>
          <a:xfrm>
            <a:off x="-7503" y="-1393286"/>
            <a:ext cx="9151502" cy="6536787"/>
          </a:xfrm>
          <a:prstGeom prst="rect">
            <a:avLst/>
          </a:prstGeom>
        </p:spPr>
      </p:pic>
      <p:pic>
        <p:nvPicPr>
          <p:cNvPr id="33" name="Picture 32">
            <a:extLst>
              <a:ext uri="{FF2B5EF4-FFF2-40B4-BE49-F238E27FC236}">
                <a16:creationId xmlns:a16="http://schemas.microsoft.com/office/drawing/2014/main" id="{734ECCA8-0C93-4070-BC07-21CD5B1A208E}"/>
              </a:ext>
            </a:extLst>
          </p:cNvPr>
          <p:cNvPicPr>
            <a:picLocks noChangeAspect="1"/>
          </p:cNvPicPr>
          <p:nvPr/>
        </p:nvPicPr>
        <p:blipFill>
          <a:blip r:embed="rId8"/>
          <a:stretch>
            <a:fillRect/>
          </a:stretch>
        </p:blipFill>
        <p:spPr>
          <a:xfrm>
            <a:off x="0" y="-1387928"/>
            <a:ext cx="9144000" cy="6531428"/>
          </a:xfrm>
          <a:prstGeom prst="rect">
            <a:avLst/>
          </a:prstGeom>
        </p:spPr>
      </p:pic>
      <p:pic>
        <p:nvPicPr>
          <p:cNvPr id="4" name="Picture 3">
            <a:extLst>
              <a:ext uri="{FF2B5EF4-FFF2-40B4-BE49-F238E27FC236}">
                <a16:creationId xmlns:a16="http://schemas.microsoft.com/office/drawing/2014/main" id="{BDC1A603-354F-435D-AEB7-58626DEC55F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502" y="-1393849"/>
            <a:ext cx="9151502" cy="6535951"/>
          </a:xfrm>
          <a:prstGeom prst="rect">
            <a:avLst/>
          </a:prstGeom>
        </p:spPr>
      </p:pic>
      <p:pic>
        <p:nvPicPr>
          <p:cNvPr id="21" name="Picture 20">
            <a:extLst>
              <a:ext uri="{FF2B5EF4-FFF2-40B4-BE49-F238E27FC236}">
                <a16:creationId xmlns:a16="http://schemas.microsoft.com/office/drawing/2014/main" id="{101CE774-744F-4C7A-9955-F73491C3484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635253" y="2289233"/>
            <a:ext cx="1001354" cy="727011"/>
          </a:xfrm>
          <a:prstGeom prst="rect">
            <a:avLst/>
          </a:prstGeom>
        </p:spPr>
      </p:pic>
      <p:pic>
        <p:nvPicPr>
          <p:cNvPr id="20" name="Picture 19">
            <a:extLst>
              <a:ext uri="{FF2B5EF4-FFF2-40B4-BE49-F238E27FC236}">
                <a16:creationId xmlns:a16="http://schemas.microsoft.com/office/drawing/2014/main" id="{DB788A32-C95B-4003-9294-ED973E5BF647}"/>
              </a:ext>
            </a:extLst>
          </p:cNvPr>
          <p:cNvPicPr>
            <a:picLocks noChangeAspect="1"/>
          </p:cNvPicPr>
          <p:nvPr/>
        </p:nvPicPr>
        <p:blipFill>
          <a:blip r:embed="rId11"/>
          <a:stretch>
            <a:fillRect/>
          </a:stretch>
        </p:blipFill>
        <p:spPr>
          <a:xfrm>
            <a:off x="3405480" y="3911986"/>
            <a:ext cx="1010500" cy="722438"/>
          </a:xfrm>
          <a:prstGeom prst="rect">
            <a:avLst/>
          </a:prstGeom>
        </p:spPr>
      </p:pic>
      <p:pic>
        <p:nvPicPr>
          <p:cNvPr id="15" name="Picture 14">
            <a:extLst>
              <a:ext uri="{FF2B5EF4-FFF2-40B4-BE49-F238E27FC236}">
                <a16:creationId xmlns:a16="http://schemas.microsoft.com/office/drawing/2014/main" id="{C9D7EF65-CD86-4DEA-82CE-78B4750B4F6D}"/>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3403179" y="2279447"/>
            <a:ext cx="1007692" cy="727011"/>
          </a:xfrm>
          <a:prstGeom prst="rect">
            <a:avLst/>
          </a:prstGeom>
        </p:spPr>
      </p:pic>
      <p:pic>
        <p:nvPicPr>
          <p:cNvPr id="42" name="Picture 41">
            <a:hlinkClick r:id="" action="ppaction://hlinkshowjump?jump=previousslide"/>
            <a:extLst>
              <a:ext uri="{FF2B5EF4-FFF2-40B4-BE49-F238E27FC236}">
                <a16:creationId xmlns:a16="http://schemas.microsoft.com/office/drawing/2014/main" id="{0DA4475E-149A-4F41-8C70-3D0078930FA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2512" y="973747"/>
            <a:ext cx="470917" cy="470917"/>
          </a:xfrm>
          <a:prstGeom prst="rect">
            <a:avLst/>
          </a:prstGeom>
        </p:spPr>
      </p:pic>
      <p:pic>
        <p:nvPicPr>
          <p:cNvPr id="44" name="Picture 43">
            <a:hlinkClick r:id="" action="ppaction://hlinkshowjump?jump=nextslide"/>
            <a:extLst>
              <a:ext uri="{FF2B5EF4-FFF2-40B4-BE49-F238E27FC236}">
                <a16:creationId xmlns:a16="http://schemas.microsoft.com/office/drawing/2014/main" id="{4B2FD2F9-215A-4CF1-B8A2-FDBAAC8A71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42512" y="370417"/>
            <a:ext cx="470917" cy="470917"/>
          </a:xfrm>
          <a:prstGeom prst="rect">
            <a:avLst/>
          </a:prstGeom>
        </p:spPr>
      </p:pic>
      <p:pic>
        <p:nvPicPr>
          <p:cNvPr id="2" name="Picture 1">
            <a:extLst>
              <a:ext uri="{FF2B5EF4-FFF2-40B4-BE49-F238E27FC236}">
                <a16:creationId xmlns:a16="http://schemas.microsoft.com/office/drawing/2014/main" id="{CD62D86A-FAC6-4AAB-B7AD-13AF6333299A}"/>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4593550" y="3905179"/>
            <a:ext cx="1001354" cy="727010"/>
          </a:xfrm>
          <a:prstGeom prst="rect">
            <a:avLst/>
          </a:prstGeom>
        </p:spPr>
      </p:pic>
      <p:cxnSp>
        <p:nvCxnSpPr>
          <p:cNvPr id="6" name="Straight Connector 5">
            <a:extLst>
              <a:ext uri="{FF2B5EF4-FFF2-40B4-BE49-F238E27FC236}">
                <a16:creationId xmlns:a16="http://schemas.microsoft.com/office/drawing/2014/main" id="{3EF2F97A-9E2C-4C1B-9BA8-A29231423BAA}"/>
              </a:ext>
            </a:extLst>
          </p:cNvPr>
          <p:cNvCxnSpPr>
            <a:cxnSpLocks/>
          </p:cNvCxnSpPr>
          <p:nvPr/>
        </p:nvCxnSpPr>
        <p:spPr>
          <a:xfrm>
            <a:off x="0" y="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DBC6A1B7-E8F3-46D7-A22A-84F8AB3A96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638" y="2814360"/>
            <a:ext cx="877141" cy="1097626"/>
          </a:xfrm>
          <a:prstGeom prst="rect">
            <a:avLst/>
          </a:prstGeom>
        </p:spPr>
      </p:pic>
      <p:grpSp>
        <p:nvGrpSpPr>
          <p:cNvPr id="16" name="Group 15">
            <a:extLst>
              <a:ext uri="{FF2B5EF4-FFF2-40B4-BE49-F238E27FC236}">
                <a16:creationId xmlns:a16="http://schemas.microsoft.com/office/drawing/2014/main" id="{2125B487-0096-4B93-AE2A-35F664CA4945}"/>
              </a:ext>
            </a:extLst>
          </p:cNvPr>
          <p:cNvGrpSpPr/>
          <p:nvPr/>
        </p:nvGrpSpPr>
        <p:grpSpPr>
          <a:xfrm>
            <a:off x="5525217" y="3504785"/>
            <a:ext cx="3297456" cy="1403313"/>
            <a:chOff x="418429" y="2465042"/>
            <a:chExt cx="4396608" cy="1871084"/>
          </a:xfrm>
        </p:grpSpPr>
        <p:sp>
          <p:nvSpPr>
            <p:cNvPr id="26" name="Freeform: Shape 25">
              <a:extLst>
                <a:ext uri="{FF2B5EF4-FFF2-40B4-BE49-F238E27FC236}">
                  <a16:creationId xmlns:a16="http://schemas.microsoft.com/office/drawing/2014/main" id="{DE107CBF-D45A-4821-9AF9-91E811B920BF}"/>
                </a:ext>
              </a:extLst>
            </p:cNvPr>
            <p:cNvSpPr/>
            <p:nvPr/>
          </p:nvSpPr>
          <p:spPr>
            <a:xfrm>
              <a:off x="418429"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D476256-F649-440E-8CB6-34553EE46959}"/>
                </a:ext>
              </a:extLst>
            </p:cNvPr>
            <p:cNvSpPr/>
            <p:nvPr/>
          </p:nvSpPr>
          <p:spPr>
            <a:xfrm>
              <a:off x="765958" y="249201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Cho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phép</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nhân</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dân</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bản</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địa</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sản</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xuất</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muối</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và</a:t>
              </a:r>
              <a:r>
                <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400" kern="1200"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sắt</a:t>
              </a:r>
              <a:endPar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3F6095D1-5BDA-4028-80BF-CF720429106A}"/>
              </a:ext>
            </a:extLst>
          </p:cNvPr>
          <p:cNvGrpSpPr/>
          <p:nvPr/>
        </p:nvGrpSpPr>
        <p:grpSpPr>
          <a:xfrm>
            <a:off x="310299" y="3488704"/>
            <a:ext cx="3300980" cy="1397954"/>
            <a:chOff x="413731" y="4651605"/>
            <a:chExt cx="4401306" cy="1863939"/>
          </a:xfrm>
        </p:grpSpPr>
        <p:sp>
          <p:nvSpPr>
            <p:cNvPr id="30" name="Freeform: Shape 29">
              <a:extLst>
                <a:ext uri="{FF2B5EF4-FFF2-40B4-BE49-F238E27FC236}">
                  <a16:creationId xmlns:a16="http://schemas.microsoft.com/office/drawing/2014/main" id="{18151A68-8ABC-4A1D-8A5B-E03CCFBD3F59}"/>
                </a:ext>
              </a:extLst>
            </p:cNvPr>
            <p:cNvSpPr/>
            <p:nvPr/>
          </p:nvSpPr>
          <p:spPr>
            <a:xfrm flipH="1">
              <a:off x="428436"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400" kern="1200">
                <a:solidFill>
                  <a:srgbClr val="FF0000"/>
                </a:solidFill>
                <a:latin typeface="Times New Roman" panose="02020603050405020304" pitchFamily="18" charset="0"/>
                <a:cs typeface="Times New Roman" panose="02020603050405020304" pitchFamily="18" charset="0"/>
              </a:endParaRPr>
            </a:p>
          </p:txBody>
        </p:sp>
        <p:sp>
          <p:nvSpPr>
            <p:cNvPr id="37" name="Rectangle: Rounded Corners 36">
              <a:extLst>
                <a:ext uri="{FF2B5EF4-FFF2-40B4-BE49-F238E27FC236}">
                  <a16:creationId xmlns:a16="http://schemas.microsoft.com/office/drawing/2014/main" id="{E5506EB0-83F9-49CB-A1BA-DE0BD904E95B}"/>
                </a:ext>
              </a:extLst>
            </p:cNvPr>
            <p:cNvSpPr/>
            <p:nvPr/>
          </p:nvSpPr>
          <p:spPr>
            <a:xfrm>
              <a:off x="413731" y="4651957"/>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vi-VN" sz="2400" kern="1200" dirty="0">
                  <a:solidFill>
                    <a:srgbClr val="FF0000"/>
                  </a:solidFill>
                  <a:latin typeface="Times New Roman" panose="02020603050405020304" pitchFamily="18" charset="0"/>
                  <a:cs typeface="Times New Roman" panose="02020603050405020304" pitchFamily="18" charset="0"/>
                </a:rPr>
                <a:t>Bắt nhân dân ta cống nạp các sản vật quý trên rừng dưới biển.</a:t>
              </a:r>
              <a:endPar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3B4C7E7A-5F81-463B-9FDA-5F8A47FCDC1D}"/>
              </a:ext>
            </a:extLst>
          </p:cNvPr>
          <p:cNvGrpSpPr/>
          <p:nvPr/>
        </p:nvGrpSpPr>
        <p:grpSpPr>
          <a:xfrm>
            <a:off x="313769" y="1835227"/>
            <a:ext cx="3307782" cy="1398290"/>
            <a:chOff x="7363195" y="2465042"/>
            <a:chExt cx="4410376" cy="1864387"/>
          </a:xfrm>
        </p:grpSpPr>
        <p:sp>
          <p:nvSpPr>
            <p:cNvPr id="58" name="Freeform: Shape 57">
              <a:extLst>
                <a:ext uri="{FF2B5EF4-FFF2-40B4-BE49-F238E27FC236}">
                  <a16:creationId xmlns:a16="http://schemas.microsoft.com/office/drawing/2014/main" id="{F2A6F710-A8CF-4338-BF74-99DD36D700F5}"/>
                </a:ext>
              </a:extLst>
            </p:cNvPr>
            <p:cNvSpPr/>
            <p:nvPr/>
          </p:nvSpPr>
          <p:spPr>
            <a:xfrm flipH="1">
              <a:off x="7376963" y="2465042"/>
              <a:ext cx="4396608"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400" kern="1200" dirty="0">
                <a:solidFill>
                  <a:srgbClr val="FF0000"/>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556501E9-9FDB-43AC-A584-2F09815162C2}"/>
                </a:ext>
              </a:extLst>
            </p:cNvPr>
            <p:cNvSpPr/>
            <p:nvPr/>
          </p:nvSpPr>
          <p:spPr>
            <a:xfrm>
              <a:off x="7363195" y="2485320"/>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en-US" sz="2400" kern="1200" dirty="0" err="1">
                  <a:solidFill>
                    <a:srgbClr val="FF0000"/>
                  </a:solidFill>
                  <a:latin typeface="Times New Roman" panose="02020603050405020304" pitchFamily="18" charset="0"/>
                  <a:cs typeface="Times New Roman" panose="02020603050405020304" pitchFamily="18" charset="0"/>
                </a:rPr>
                <a:t>Áp</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đặt</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chính</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sách</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tô</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thuế</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nặng</a:t>
              </a:r>
              <a:r>
                <a:rPr lang="en-US" sz="2400" kern="1200" dirty="0">
                  <a:solidFill>
                    <a:srgbClr val="FF0000"/>
                  </a:solidFill>
                  <a:latin typeface="Times New Roman" panose="02020603050405020304" pitchFamily="18" charset="0"/>
                  <a:cs typeface="Times New Roman" panose="02020603050405020304" pitchFamily="18" charset="0"/>
                </a:rPr>
                <a:t> </a:t>
              </a:r>
              <a:r>
                <a:rPr lang="en-US" sz="2400" kern="1200" dirty="0" err="1">
                  <a:solidFill>
                    <a:srgbClr val="FF0000"/>
                  </a:solidFill>
                  <a:latin typeface="Times New Roman" panose="02020603050405020304" pitchFamily="18" charset="0"/>
                  <a:cs typeface="Times New Roman" panose="02020603050405020304" pitchFamily="18" charset="0"/>
                </a:rPr>
                <a:t>nề</a:t>
              </a:r>
              <a:r>
                <a:rPr lang="en-US" sz="2400" kern="1200" dirty="0">
                  <a:solidFill>
                    <a:srgbClr val="FF0000"/>
                  </a:solidFill>
                  <a:latin typeface="Times New Roman" panose="02020603050405020304" pitchFamily="18" charset="0"/>
                  <a:cs typeface="Times New Roman" panose="02020603050405020304" pitchFamily="18" charset="0"/>
                </a:rPr>
                <a:t>. </a:t>
              </a:r>
            </a:p>
          </p:txBody>
        </p:sp>
      </p:grpSp>
      <p:grpSp>
        <p:nvGrpSpPr>
          <p:cNvPr id="19" name="Group 18">
            <a:extLst>
              <a:ext uri="{FF2B5EF4-FFF2-40B4-BE49-F238E27FC236}">
                <a16:creationId xmlns:a16="http://schemas.microsoft.com/office/drawing/2014/main" id="{F1EA9857-F9FD-46FE-98C0-E0E88372E3CE}"/>
              </a:ext>
            </a:extLst>
          </p:cNvPr>
          <p:cNvGrpSpPr/>
          <p:nvPr/>
        </p:nvGrpSpPr>
        <p:grpSpPr>
          <a:xfrm>
            <a:off x="5527178" y="1838149"/>
            <a:ext cx="3302796" cy="1397954"/>
            <a:chOff x="7386970" y="4651605"/>
            <a:chExt cx="4403728" cy="1863939"/>
          </a:xfrm>
        </p:grpSpPr>
        <p:sp>
          <p:nvSpPr>
            <p:cNvPr id="59" name="Freeform: Shape 58">
              <a:extLst>
                <a:ext uri="{FF2B5EF4-FFF2-40B4-BE49-F238E27FC236}">
                  <a16:creationId xmlns:a16="http://schemas.microsoft.com/office/drawing/2014/main" id="{D460C3EE-DC44-4D12-870D-2DE09B68AF9B}"/>
                </a:ext>
              </a:extLst>
            </p:cNvPr>
            <p:cNvSpPr/>
            <p:nvPr/>
          </p:nvSpPr>
          <p:spPr>
            <a:xfrm>
              <a:off x="7386970" y="4651605"/>
              <a:ext cx="4386601" cy="1863939"/>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783">
                <a:buClrTx/>
                <a:defRPr/>
              </a:pPr>
              <a:endParaRPr lang="en-US" sz="2400" kern="1200">
                <a:solidFill>
                  <a:srgbClr val="FF0000"/>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007442A2-F9C5-43FF-810D-EFCA0A5691BC}"/>
                </a:ext>
              </a:extLst>
            </p:cNvPr>
            <p:cNvSpPr/>
            <p:nvPr/>
          </p:nvSpPr>
          <p:spPr>
            <a:xfrm>
              <a:off x="7755387" y="4651791"/>
              <a:ext cx="4035311" cy="18441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vi-VN" sz="2400" kern="1200" dirty="0">
                  <a:solidFill>
                    <a:srgbClr val="FF0000"/>
                  </a:solidFill>
                  <a:latin typeface="Times New Roman" panose="02020603050405020304" pitchFamily="18" charset="0"/>
                  <a:cs typeface="Times New Roman" panose="02020603050405020304" pitchFamily="18" charset="0"/>
                </a:rPr>
                <a:t>Chiếm ruộng của Âu Lạc lập thành ấp, trại.</a:t>
              </a:r>
              <a:endParaRPr lang="en-US" sz="2400" kern="12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grpSp>
      <p:grpSp>
        <p:nvGrpSpPr>
          <p:cNvPr id="31" name="Group 30">
            <a:extLst>
              <a:ext uri="{FF2B5EF4-FFF2-40B4-BE49-F238E27FC236}">
                <a16:creationId xmlns:a16="http://schemas.microsoft.com/office/drawing/2014/main" id="{7FE0546E-6488-491E-8AA1-277B5CEB2FD6}"/>
              </a:ext>
            </a:extLst>
          </p:cNvPr>
          <p:cNvGrpSpPr/>
          <p:nvPr/>
        </p:nvGrpSpPr>
        <p:grpSpPr>
          <a:xfrm>
            <a:off x="116365" y="119285"/>
            <a:ext cx="8345605" cy="1507050"/>
            <a:chOff x="150128" y="102542"/>
            <a:chExt cx="11127473" cy="2009400"/>
          </a:xfrm>
        </p:grpSpPr>
        <p:grpSp>
          <p:nvGrpSpPr>
            <p:cNvPr id="10" name="Group 9">
              <a:extLst>
                <a:ext uri="{FF2B5EF4-FFF2-40B4-BE49-F238E27FC236}">
                  <a16:creationId xmlns:a16="http://schemas.microsoft.com/office/drawing/2014/main" id="{F8E54022-CBBB-4124-B256-472085A25CC7}"/>
                </a:ext>
              </a:extLst>
            </p:cNvPr>
            <p:cNvGrpSpPr/>
            <p:nvPr/>
          </p:nvGrpSpPr>
          <p:grpSpPr>
            <a:xfrm>
              <a:off x="1107065" y="248000"/>
              <a:ext cx="10170536" cy="1863939"/>
              <a:chOff x="1107064" y="247999"/>
              <a:chExt cx="10404597" cy="1863939"/>
            </a:xfrm>
          </p:grpSpPr>
          <p:pic>
            <p:nvPicPr>
              <p:cNvPr id="3" name="Picture 2">
                <a:extLst>
                  <a:ext uri="{FF2B5EF4-FFF2-40B4-BE49-F238E27FC236}">
                    <a16:creationId xmlns:a16="http://schemas.microsoft.com/office/drawing/2014/main" id="{CBD9B5C9-CA06-4115-934D-476E7C9299B8}"/>
                  </a:ext>
                </a:extLst>
              </p:cNvPr>
              <p:cNvPicPr>
                <a:picLocks noChangeAspect="1"/>
              </p:cNvPicPr>
              <p:nvPr/>
            </p:nvPicPr>
            <p:blipFill>
              <a:blip r:embed="rId16"/>
              <a:stretch>
                <a:fillRect/>
              </a:stretch>
            </p:blipFill>
            <p:spPr>
              <a:xfrm>
                <a:off x="1107064" y="247999"/>
                <a:ext cx="10404597" cy="1863939"/>
              </a:xfrm>
              <a:prstGeom prst="rect">
                <a:avLst/>
              </a:prstGeom>
            </p:spPr>
          </p:pic>
          <p:sp>
            <p:nvSpPr>
              <p:cNvPr id="5" name="Rectangle 4">
                <a:extLst>
                  <a:ext uri="{FF2B5EF4-FFF2-40B4-BE49-F238E27FC236}">
                    <a16:creationId xmlns:a16="http://schemas.microsoft.com/office/drawing/2014/main" id="{68CCCB1E-5D6D-4B1D-94ED-906BCD4A2D0C}"/>
                  </a:ext>
                </a:extLst>
              </p:cNvPr>
              <p:cNvSpPr/>
              <p:nvPr/>
            </p:nvSpPr>
            <p:spPr>
              <a:xfrm>
                <a:off x="1527388" y="359923"/>
                <a:ext cx="9698331" cy="16205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r>
                  <a:rPr lang="vi-VN" sz="2800" b="1" kern="1200" dirty="0">
                    <a:solidFill>
                      <a:prstClr val="white"/>
                    </a:solidFill>
                    <a:latin typeface="Times New Roman" panose="02020603050405020304" pitchFamily="18" charset="0"/>
                    <a:cs typeface="Times New Roman" panose="02020603050405020304" pitchFamily="18" charset="0"/>
                  </a:rPr>
                  <a:t>Ý nào dưới đây </a:t>
                </a:r>
                <a:r>
                  <a:rPr lang="vi-VN" sz="2800" b="1" u="sng" kern="1200" dirty="0">
                    <a:solidFill>
                      <a:srgbClr val="FFFF00"/>
                    </a:solidFill>
                    <a:latin typeface="Times New Roman" panose="02020603050405020304" pitchFamily="18" charset="0"/>
                    <a:cs typeface="Times New Roman" panose="02020603050405020304" pitchFamily="18" charset="0"/>
                  </a:rPr>
                  <a:t>không</a:t>
                </a:r>
                <a:r>
                  <a:rPr lang="vi-VN" sz="2800" b="1" kern="1200" dirty="0">
                    <a:solidFill>
                      <a:prstClr val="white"/>
                    </a:solidFill>
                    <a:latin typeface="Times New Roman" panose="02020603050405020304" pitchFamily="18" charset="0"/>
                    <a:cs typeface="Times New Roman" panose="02020603050405020304" pitchFamily="18" charset="0"/>
                  </a:rPr>
                  <a:t> thể hiện đúng chính sách cai trị kinh tế của các triều đại phong kiến ​​phương Bắc? </a:t>
                </a:r>
              </a:p>
            </p:txBody>
          </p:sp>
        </p:grpSp>
        <p:pic>
          <p:nvPicPr>
            <p:cNvPr id="9" name="Picture 8">
              <a:extLst>
                <a:ext uri="{FF2B5EF4-FFF2-40B4-BE49-F238E27FC236}">
                  <a16:creationId xmlns:a16="http://schemas.microsoft.com/office/drawing/2014/main" id="{BA90CF18-B31B-4FFE-AF8E-D970FEA132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6200000">
              <a:off x="-165942" y="418612"/>
              <a:ext cx="2009400" cy="1377259"/>
            </a:xfrm>
            <a:prstGeom prst="rect">
              <a:avLst/>
            </a:prstGeom>
          </p:spPr>
        </p:pic>
        <p:sp>
          <p:nvSpPr>
            <p:cNvPr id="29" name="TextBox 28">
              <a:extLst>
                <a:ext uri="{FF2B5EF4-FFF2-40B4-BE49-F238E27FC236}">
                  <a16:creationId xmlns:a16="http://schemas.microsoft.com/office/drawing/2014/main" id="{784446D1-0083-4268-9941-8C7553FD46F9}"/>
                </a:ext>
              </a:extLst>
            </p:cNvPr>
            <p:cNvSpPr txBox="1"/>
            <p:nvPr/>
          </p:nvSpPr>
          <p:spPr>
            <a:xfrm>
              <a:off x="506731" y="779769"/>
              <a:ext cx="909211" cy="615553"/>
            </a:xfrm>
            <a:prstGeom prst="rect">
              <a:avLst/>
            </a:prstGeom>
            <a:noFill/>
          </p:spPr>
          <p:txBody>
            <a:bodyPr wrap="square" rtlCol="0" anchor="ctr">
              <a:spAutoFit/>
            </a:bodyPr>
            <a:lstStyle/>
            <a:p>
              <a:pPr algn="ctr" defTabSz="685783">
                <a:buClrTx/>
                <a:defRPr/>
              </a:pPr>
              <a:r>
                <a:rPr lang="en-US" sz="2400" kern="1200" dirty="0">
                  <a:solidFill>
                    <a:srgbClr val="FF0000"/>
                  </a:solidFill>
                  <a:latin typeface="Times New Roman" panose="02020603050405020304" pitchFamily="18" charset="0"/>
                  <a:ea typeface="+mn-ea"/>
                  <a:cs typeface="Times New Roman" panose="02020603050405020304" pitchFamily="18" charset="0"/>
                </a:rPr>
                <a:t>04</a:t>
              </a:r>
            </a:p>
          </p:txBody>
        </p:sp>
      </p:grpSp>
      <p:pic>
        <p:nvPicPr>
          <p:cNvPr id="68" name="Picture 67">
            <a:extLst>
              <a:ext uri="{FF2B5EF4-FFF2-40B4-BE49-F238E27FC236}">
                <a16:creationId xmlns:a16="http://schemas.microsoft.com/office/drawing/2014/main" id="{F8ECF37D-87DA-4037-9AD8-19A7885886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35441" y="317603"/>
            <a:ext cx="996114" cy="996114"/>
          </a:xfrm>
          <a:prstGeom prst="rect">
            <a:avLst/>
          </a:prstGeom>
        </p:spPr>
      </p:pic>
      <p:pic>
        <p:nvPicPr>
          <p:cNvPr id="14" name="Picture 13">
            <a:extLst>
              <a:ext uri="{FF2B5EF4-FFF2-40B4-BE49-F238E27FC236}">
                <a16:creationId xmlns:a16="http://schemas.microsoft.com/office/drawing/2014/main" id="{ECFDE3CD-C082-47B5-9D9B-98E503415D3F}"/>
              </a:ext>
            </a:extLst>
          </p:cNvPr>
          <p:cNvPicPr>
            <a:picLocks noChangeAspect="1"/>
          </p:cNvPicPr>
          <p:nvPr/>
        </p:nvPicPr>
        <p:blipFill>
          <a:blip r:embed="rId18"/>
          <a:stretch>
            <a:fillRect/>
          </a:stretch>
        </p:blipFill>
        <p:spPr>
          <a:xfrm>
            <a:off x="-1245083" y="317604"/>
            <a:ext cx="996782" cy="996782"/>
          </a:xfrm>
          <a:prstGeom prst="rect">
            <a:avLst/>
          </a:prstGeom>
        </p:spPr>
      </p:pic>
      <p:pic>
        <p:nvPicPr>
          <p:cNvPr id="7" name="AmthanhThua">
            <a:hlinkClick r:id="" action="ppaction://media"/>
            <a:extLst>
              <a:ext uri="{FF2B5EF4-FFF2-40B4-BE49-F238E27FC236}">
                <a16:creationId xmlns:a16="http://schemas.microsoft.com/office/drawing/2014/main" id="{6A298B67-43A1-4AC9-AFD5-E52AFF7EC3B7}"/>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30966" y="1928458"/>
            <a:ext cx="365522" cy="365522"/>
          </a:xfrm>
          <a:prstGeom prst="rect">
            <a:avLst/>
          </a:prstGeom>
        </p:spPr>
      </p:pic>
      <p:pic>
        <p:nvPicPr>
          <p:cNvPr id="22" name="nhacthang">
            <a:hlinkClick r:id="" action="ppaction://media"/>
            <a:extLst>
              <a:ext uri="{FF2B5EF4-FFF2-40B4-BE49-F238E27FC236}">
                <a16:creationId xmlns:a16="http://schemas.microsoft.com/office/drawing/2014/main" id="{7F4D256B-EBEA-4BF4-94EE-9E076C8DB25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15823" y="2631598"/>
            <a:ext cx="365522" cy="365522"/>
          </a:xfrm>
          <a:prstGeom prst="rect">
            <a:avLst/>
          </a:prstGeom>
        </p:spPr>
      </p:pic>
    </p:spTree>
    <p:extLst>
      <p:ext uri="{BB962C8B-B14F-4D97-AF65-F5344CB8AC3E}">
        <p14:creationId xmlns:p14="http://schemas.microsoft.com/office/powerpoint/2010/main" val="2644410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1000"/>
                            </p:stCondLst>
                            <p:childTnLst>
                              <p:par>
                                <p:cTn id="14" presetID="53" presetClass="entr" presetSubtype="528"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fltVal val="0.5"/>
                                          </p:val>
                                        </p:tav>
                                        <p:tav tm="100000">
                                          <p:val>
                                            <p:strVal val="#ppt_x"/>
                                          </p:val>
                                        </p:tav>
                                      </p:tavLst>
                                    </p:anim>
                                    <p:anim calcmode="lin" valueType="num">
                                      <p:cBhvr>
                                        <p:cTn id="20" dur="500" fill="hold"/>
                                        <p:tgtEl>
                                          <p:spTgt spid="15"/>
                                        </p:tgtEl>
                                        <p:attrNameLst>
                                          <p:attrName>ppt_y</p:attrName>
                                        </p:attrNameLst>
                                      </p:cBhvr>
                                      <p:tavLst>
                                        <p:tav tm="0">
                                          <p:val>
                                            <p:fltVal val="0.5"/>
                                          </p:val>
                                        </p:tav>
                                        <p:tav tm="100000">
                                          <p:val>
                                            <p:strVal val="#ppt_y"/>
                                          </p:val>
                                        </p:tav>
                                      </p:tavLst>
                                    </p:anim>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par>
                          <p:cTn id="25" fill="hold">
                            <p:stCondLst>
                              <p:cond delay="2000"/>
                            </p:stCondLst>
                            <p:childTnLst>
                              <p:par>
                                <p:cTn id="26" presetID="53" presetClass="entr" presetSubtype="52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anim calcmode="lin" valueType="num">
                                      <p:cBhvr>
                                        <p:cTn id="31" dur="500" fill="hold"/>
                                        <p:tgtEl>
                                          <p:spTgt spid="21"/>
                                        </p:tgtEl>
                                        <p:attrNameLst>
                                          <p:attrName>ppt_x</p:attrName>
                                        </p:attrNameLst>
                                      </p:cBhvr>
                                      <p:tavLst>
                                        <p:tav tm="0">
                                          <p:val>
                                            <p:fltVal val="0.5"/>
                                          </p:val>
                                        </p:tav>
                                        <p:tav tm="100000">
                                          <p:val>
                                            <p:strVal val="#ppt_x"/>
                                          </p:val>
                                        </p:tav>
                                      </p:tavLst>
                                    </p:anim>
                                    <p:anim calcmode="lin" valueType="num">
                                      <p:cBhvr>
                                        <p:cTn id="32" dur="500" fill="hold"/>
                                        <p:tgtEl>
                                          <p:spTgt spid="21"/>
                                        </p:tgtEl>
                                        <p:attrNameLst>
                                          <p:attrName>ppt_y</p:attrName>
                                        </p:attrNameLst>
                                      </p:cBhvr>
                                      <p:tavLst>
                                        <p:tav tm="0">
                                          <p:val>
                                            <p:fltVal val="0.5"/>
                                          </p:val>
                                        </p:tav>
                                        <p:tav tm="100000">
                                          <p:val>
                                            <p:strVal val="#ppt_y"/>
                                          </p:val>
                                        </p:tav>
                                      </p:tavLst>
                                    </p:anim>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3000"/>
                            </p:stCondLst>
                            <p:childTnLst>
                              <p:par>
                                <p:cTn id="38" presetID="53" presetClass="entr" presetSubtype="52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anim calcmode="lin" valueType="num">
                                      <p:cBhvr>
                                        <p:cTn id="43" dur="500" fill="hold"/>
                                        <p:tgtEl>
                                          <p:spTgt spid="20"/>
                                        </p:tgtEl>
                                        <p:attrNameLst>
                                          <p:attrName>ppt_x</p:attrName>
                                        </p:attrNameLst>
                                      </p:cBhvr>
                                      <p:tavLst>
                                        <p:tav tm="0">
                                          <p:val>
                                            <p:fltVal val="0.5"/>
                                          </p:val>
                                        </p:tav>
                                        <p:tav tm="100000">
                                          <p:val>
                                            <p:strVal val="#ppt_x"/>
                                          </p:val>
                                        </p:tav>
                                      </p:tavLst>
                                    </p:anim>
                                    <p:anim calcmode="lin" valueType="num">
                                      <p:cBhvr>
                                        <p:cTn id="44" dur="500" fill="hold"/>
                                        <p:tgtEl>
                                          <p:spTgt spid="20"/>
                                        </p:tgtEl>
                                        <p:attrNameLst>
                                          <p:attrName>ppt_y</p:attrName>
                                        </p:attrNameLst>
                                      </p:cBhvr>
                                      <p:tavLst>
                                        <p:tav tm="0">
                                          <p:val>
                                            <p:fltVal val="0.5"/>
                                          </p:val>
                                        </p:tav>
                                        <p:tav tm="100000">
                                          <p:val>
                                            <p:strVal val="#ppt_y"/>
                                          </p:val>
                                        </p:tav>
                                      </p:tavLst>
                                    </p:anim>
                                  </p:childTnLst>
                                </p:cTn>
                              </p:par>
                            </p:childTnLst>
                          </p:cTn>
                        </p:par>
                        <p:par>
                          <p:cTn id="45" fill="hold">
                            <p:stCondLst>
                              <p:cond delay="3500"/>
                            </p:stCondLst>
                            <p:childTnLst>
                              <p:par>
                                <p:cTn id="46" presetID="10" presetClass="entr" presetSubtype="0"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par>
                          <p:cTn id="49" fill="hold">
                            <p:stCondLst>
                              <p:cond delay="4000"/>
                            </p:stCondLst>
                            <p:childTnLst>
                              <p:par>
                                <p:cTn id="50" presetID="53" presetClass="entr" presetSubtype="528"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500" fill="hold"/>
                                        <p:tgtEl>
                                          <p:spTgt spid="2"/>
                                        </p:tgtEl>
                                        <p:attrNameLst>
                                          <p:attrName>ppt_w</p:attrName>
                                        </p:attrNameLst>
                                      </p:cBhvr>
                                      <p:tavLst>
                                        <p:tav tm="0">
                                          <p:val>
                                            <p:fltVal val="0"/>
                                          </p:val>
                                        </p:tav>
                                        <p:tav tm="100000">
                                          <p:val>
                                            <p:strVal val="#ppt_w"/>
                                          </p:val>
                                        </p:tav>
                                      </p:tavLst>
                                    </p:anim>
                                    <p:anim calcmode="lin" valueType="num">
                                      <p:cBhvr>
                                        <p:cTn id="53" dur="500" fill="hold"/>
                                        <p:tgtEl>
                                          <p:spTgt spid="2"/>
                                        </p:tgtEl>
                                        <p:attrNameLst>
                                          <p:attrName>ppt_h</p:attrName>
                                        </p:attrNameLst>
                                      </p:cBhvr>
                                      <p:tavLst>
                                        <p:tav tm="0">
                                          <p:val>
                                            <p:fltVal val="0"/>
                                          </p:val>
                                        </p:tav>
                                        <p:tav tm="100000">
                                          <p:val>
                                            <p:strVal val="#ppt_h"/>
                                          </p:val>
                                        </p:tav>
                                      </p:tavLst>
                                    </p:anim>
                                    <p:animEffect transition="in" filter="fade">
                                      <p:cBhvr>
                                        <p:cTn id="54" dur="500"/>
                                        <p:tgtEl>
                                          <p:spTgt spid="2"/>
                                        </p:tgtEl>
                                      </p:cBhvr>
                                    </p:animEffect>
                                    <p:anim calcmode="lin" valueType="num">
                                      <p:cBhvr>
                                        <p:cTn id="55" dur="500" fill="hold"/>
                                        <p:tgtEl>
                                          <p:spTgt spid="2"/>
                                        </p:tgtEl>
                                        <p:attrNameLst>
                                          <p:attrName>ppt_x</p:attrName>
                                        </p:attrNameLst>
                                      </p:cBhvr>
                                      <p:tavLst>
                                        <p:tav tm="0">
                                          <p:val>
                                            <p:fltVal val="0.5"/>
                                          </p:val>
                                        </p:tav>
                                        <p:tav tm="100000">
                                          <p:val>
                                            <p:strVal val="#ppt_x"/>
                                          </p:val>
                                        </p:tav>
                                      </p:tavLst>
                                    </p:anim>
                                    <p:anim calcmode="lin" valueType="num">
                                      <p:cBhvr>
                                        <p:cTn id="56" dur="500" fill="hold"/>
                                        <p:tgtEl>
                                          <p:spTgt spid="2"/>
                                        </p:tgtEl>
                                        <p:attrNameLst>
                                          <p:attrName>ppt_y</p:attrName>
                                        </p:attrNameLst>
                                      </p:cBhvr>
                                      <p:tavLst>
                                        <p:tav tm="0">
                                          <p:val>
                                            <p:fltVal val="0.5"/>
                                          </p:val>
                                        </p:tav>
                                        <p:tav tm="100000">
                                          <p:val>
                                            <p:strVal val="#ppt_y"/>
                                          </p:val>
                                        </p:tav>
                                      </p:tavLst>
                                    </p:anim>
                                  </p:childTnLst>
                                </p:cTn>
                              </p:par>
                            </p:childTnLst>
                          </p:cTn>
                        </p:par>
                        <p:par>
                          <p:cTn id="57" fill="hold">
                            <p:stCondLst>
                              <p:cond delay="4500"/>
                            </p:stCondLst>
                            <p:childTnLst>
                              <p:par>
                                <p:cTn id="58" presetID="10" presetClass="entr" presetSubtype="0" fill="hold" nodeType="after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
                                        </p:tgtEl>
                                      </p:cBhvr>
                                    </p:animEffect>
                                    <p:animScale>
                                      <p:cBhvr>
                                        <p:cTn id="66" dur="250" autoRev="1" fill="hold"/>
                                        <p:tgtEl>
                                          <p:spTgt spid="2"/>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6" name="click.wav"/>
                                        </p:tgtEl>
                                      </p:cMediaNode>
                                    </p:audio>
                                  </p:subTnLst>
                                </p:cTn>
                              </p:par>
                            </p:childTnLst>
                          </p:cTn>
                        </p:par>
                        <p:par>
                          <p:cTn id="67" fill="hold">
                            <p:stCondLst>
                              <p:cond delay="500"/>
                            </p:stCondLst>
                            <p:childTnLst>
                              <p:par>
                                <p:cTn id="68" presetID="1" presetClass="mediacall" presetSubtype="0" fill="hold" nodeType="afterEffect">
                                  <p:stCondLst>
                                    <p:cond delay="0"/>
                                  </p:stCondLst>
                                  <p:childTnLst>
                                    <p:cmd type="call" cmd="playFrom(0.0)">
                                      <p:cBhvr>
                                        <p:cTn id="69" dur="3432" fill="hold"/>
                                        <p:tgtEl>
                                          <p:spTgt spid="22"/>
                                        </p:tgtEl>
                                      </p:cBhvr>
                                    </p:cmd>
                                  </p:childTnLst>
                                </p:cTn>
                              </p:par>
                              <p:par>
                                <p:cTn id="70" presetID="1"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childTnLst>
                                </p:cTn>
                              </p:par>
                              <p:par>
                                <p:cTn id="72" presetID="63" presetClass="path" presetSubtype="0" accel="50000" decel="50000" fill="hold" nodeType="withEffect">
                                  <p:stCondLst>
                                    <p:cond delay="0"/>
                                  </p:stCondLst>
                                  <p:childTnLst>
                                    <p:animMotion origin="layout" path="M -1.04167E-6 -4.81481E-6 L 0.1599 -4.81481E-6 " pathEditMode="relative" rAng="0" ptsTypes="AA">
                                      <p:cBhvr>
                                        <p:cTn id="73" dur="500" fill="hold"/>
                                        <p:tgtEl>
                                          <p:spTgt spid="68"/>
                                        </p:tgtEl>
                                        <p:attrNameLst>
                                          <p:attrName>ppt_x</p:attrName>
                                          <p:attrName>ppt_y</p:attrName>
                                        </p:attrNameLst>
                                      </p:cBhvr>
                                      <p:rCtr x="7995" y="0"/>
                                    </p:animMotion>
                                  </p:childTnLst>
                                </p:cTn>
                              </p:par>
                              <p:par>
                                <p:cTn id="74" presetID="10" presetClass="exit" presetSubtype="0" fill="hold" nodeType="withEffect">
                                  <p:stCondLst>
                                    <p:cond delay="0"/>
                                  </p:stCondLst>
                                  <p:childTnLst>
                                    <p:animEffect transition="out" filter="fade">
                                      <p:cBhvr>
                                        <p:cTn id="75" dur="500"/>
                                        <p:tgtEl>
                                          <p:spTgt spid="31"/>
                                        </p:tgtEl>
                                      </p:cBhvr>
                                    </p:animEffect>
                                    <p:set>
                                      <p:cBhvr>
                                        <p:cTn id="76" dur="1" fill="hold">
                                          <p:stCondLst>
                                            <p:cond delay="499"/>
                                          </p:stCondLst>
                                        </p:cTn>
                                        <p:tgtEl>
                                          <p:spTgt spid="31"/>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2"/>
                                        </p:tgtEl>
                                      </p:cBhvr>
                                    </p:animEffect>
                                    <p:set>
                                      <p:cBhvr>
                                        <p:cTn id="79" dur="1" fill="hold">
                                          <p:stCondLst>
                                            <p:cond delay="499"/>
                                          </p:stCondLst>
                                        </p:cTn>
                                        <p:tgtEl>
                                          <p:spTgt spid="12"/>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5"/>
                                        </p:tgtEl>
                                      </p:cBhvr>
                                    </p:animEffect>
                                    <p:set>
                                      <p:cBhvr>
                                        <p:cTn id="88" dur="1" fill="hold">
                                          <p:stCondLst>
                                            <p:cond delay="499"/>
                                          </p:stCondLst>
                                        </p:cTn>
                                        <p:tgtEl>
                                          <p:spTgt spid="15"/>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20"/>
                                        </p:tgtEl>
                                      </p:cBhvr>
                                    </p:animEffect>
                                    <p:set>
                                      <p:cBhvr>
                                        <p:cTn id="94" dur="1" fill="hold">
                                          <p:stCondLst>
                                            <p:cond delay="499"/>
                                          </p:stCondLst>
                                        </p:cTn>
                                        <p:tgtEl>
                                          <p:spTgt spid="20"/>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7"/>
                                        </p:tgtEl>
                                      </p:cBhvr>
                                    </p:animEffect>
                                    <p:set>
                                      <p:cBhvr>
                                        <p:cTn id="97" dur="1" fill="hold">
                                          <p:stCondLst>
                                            <p:cond delay="499"/>
                                          </p:stCondLst>
                                        </p:cTn>
                                        <p:tgtEl>
                                          <p:spTgt spid="17"/>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1"/>
                                        </p:tgtEl>
                                      </p:cBhvr>
                                    </p:animEffect>
                                    <p:set>
                                      <p:cBhvr>
                                        <p:cTn id="100" dur="1" fill="hold">
                                          <p:stCondLst>
                                            <p:cond delay="499"/>
                                          </p:stCondLst>
                                        </p:cTn>
                                        <p:tgtEl>
                                          <p:spTgt spid="21"/>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9"/>
                                        </p:tgtEl>
                                      </p:cBhvr>
                                    </p:animEffect>
                                    <p:set>
                                      <p:cBhvr>
                                        <p:cTn id="103" dur="1" fill="hold">
                                          <p:stCondLst>
                                            <p:cond delay="499"/>
                                          </p:stCondLst>
                                        </p:cTn>
                                        <p:tgtEl>
                                          <p:spTgt spid="19"/>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4"/>
                                        </p:tgtEl>
                                      </p:cBhvr>
                                    </p:animEffect>
                                    <p:set>
                                      <p:cBhvr>
                                        <p:cTn id="106" dur="1" fill="hold">
                                          <p:stCondLst>
                                            <p:cond delay="499"/>
                                          </p:stCondLst>
                                        </p:cTn>
                                        <p:tgtEl>
                                          <p:spTgt spid="4"/>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6"/>
                                        </p:tgtEl>
                                      </p:cBhvr>
                                    </p:animEffect>
                                    <p:set>
                                      <p:cBhvr>
                                        <p:cTn id="109"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0" restart="whenNotActive" fill="hold" evtFilter="cancelBubble" nodeType="interactiveSeq">
                <p:stCondLst>
                  <p:cond evt="onClick" delay="0">
                    <p:tgtEl>
                      <p:spTgt spid="68"/>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8"/>
                                        </p:tgtEl>
                                      </p:cBhvr>
                                    </p:animEffect>
                                    <p:animScale>
                                      <p:cBhvr>
                                        <p:cTn id="115" dur="250" autoRev="1" fill="hold"/>
                                        <p:tgtEl>
                                          <p:spTgt spid="68"/>
                                        </p:tgtEl>
                                      </p:cBhvr>
                                      <p:by x="105000" y="105000"/>
                                    </p:animScale>
                                  </p:childTnLst>
                                  <p:subTnLst>
                                    <p:audio>
                                      <p:cMediaNode>
                                        <p:cTn display="0" masterRel="sameClick">
                                          <p:stCondLst>
                                            <p:cond evt="begin" delay="0">
                                              <p:tn val="113"/>
                                            </p:cond>
                                          </p:stCondLst>
                                          <p:endCondLst>
                                            <p:cond evt="onStopAudio" delay="0">
                                              <p:tgtEl>
                                                <p:sldTgt/>
                                              </p:tgtEl>
                                            </p:cond>
                                          </p:endCondLst>
                                        </p:cTn>
                                        <p:tgtEl>
                                          <p:sndTgt r:embed="rId6" name="click.wav"/>
                                        </p:tgtEl>
                                      </p:cMediaNode>
                                    </p:audio>
                                  </p:subTnLst>
                                </p:cTn>
                              </p:par>
                            </p:childTnLst>
                          </p:cTn>
                        </p:par>
                        <p:par>
                          <p:cTn id="116" fill="hold">
                            <p:stCondLst>
                              <p:cond delay="500"/>
                            </p:stCondLst>
                            <p:childTnLst>
                              <p:par>
                                <p:cTn id="117" presetID="10" presetClass="exit" presetSubtype="0" fill="hold" nodeType="afterEffect">
                                  <p:stCondLst>
                                    <p:cond delay="0"/>
                                  </p:stCondLst>
                                  <p:childTnLst>
                                    <p:animEffect transition="out" filter="fade">
                                      <p:cBhvr>
                                        <p:cTn id="118" dur="500"/>
                                        <p:tgtEl>
                                          <p:spTgt spid="33"/>
                                        </p:tgtEl>
                                      </p:cBhvr>
                                    </p:animEffect>
                                    <p:set>
                                      <p:cBhvr>
                                        <p:cTn id="119" dur="1" fill="hold">
                                          <p:stCondLst>
                                            <p:cond delay="499"/>
                                          </p:stCondLst>
                                        </p:cTn>
                                        <p:tgtEl>
                                          <p:spTgt spid="33"/>
                                        </p:tgtEl>
                                        <p:attrNameLst>
                                          <p:attrName>style.visibility</p:attrName>
                                        </p:attrNameLst>
                                      </p:cBhvr>
                                      <p:to>
                                        <p:strVal val="hidden"/>
                                      </p:to>
                                    </p:set>
                                  </p:childTnLst>
                                </p:cTn>
                              </p:par>
                              <p:par>
                                <p:cTn id="120" presetID="35" presetClass="path" presetSubtype="0" accel="50000" decel="50000" fill="hold" nodeType="withEffect">
                                  <p:stCondLst>
                                    <p:cond delay="0"/>
                                  </p:stCondLst>
                                  <p:childTnLst>
                                    <p:animMotion origin="layout" path="M 0.1599 -4.81481E-6 L -1.04167E-6 -4.81481E-6 " pathEditMode="relative" rAng="0" ptsTypes="AA">
                                      <p:cBhvr>
                                        <p:cTn id="121" dur="500" fill="hold"/>
                                        <p:tgtEl>
                                          <p:spTgt spid="68"/>
                                        </p:tgtEl>
                                        <p:attrNameLst>
                                          <p:attrName>ppt_x</p:attrName>
                                          <p:attrName>ppt_y</p:attrName>
                                        </p:attrNameLst>
                                      </p:cBhvr>
                                      <p:rCtr x="-7995" y="0"/>
                                    </p:animMotion>
                                  </p:childTnLst>
                                </p:cTn>
                              </p:par>
                              <p:par>
                                <p:cTn id="122" presetID="10" presetClass="entr" presetSubtype="0" fill="hold" nodeType="withEffect">
                                  <p:stCondLst>
                                    <p:cond delay="0"/>
                                  </p:stCondLst>
                                  <p:childTnLst>
                                    <p:set>
                                      <p:cBhvr>
                                        <p:cTn id="123" dur="1" fill="hold">
                                          <p:stCondLst>
                                            <p:cond delay="0"/>
                                          </p:stCondLst>
                                        </p:cTn>
                                        <p:tgtEl>
                                          <p:spTgt spid="31"/>
                                        </p:tgtEl>
                                        <p:attrNameLst>
                                          <p:attrName>style.visibility</p:attrName>
                                        </p:attrNameLst>
                                      </p:cBhvr>
                                      <p:to>
                                        <p:strVal val="visible"/>
                                      </p:to>
                                    </p:set>
                                    <p:animEffect transition="in" filter="fade">
                                      <p:cBhvr>
                                        <p:cTn id="124" dur="500"/>
                                        <p:tgtEl>
                                          <p:spTgt spid="31"/>
                                        </p:tgtEl>
                                      </p:cBhvr>
                                    </p:animEffect>
                                  </p:childTnLst>
                                </p:cTn>
                              </p:par>
                              <p:par>
                                <p:cTn id="125" presetID="10" presetClass="entr" presetSubtype="0" fill="hold" nodeType="withEffect">
                                  <p:stCondLst>
                                    <p:cond delay="0"/>
                                  </p:stCondLst>
                                  <p:childTnLst>
                                    <p:set>
                                      <p:cBhvr>
                                        <p:cTn id="126" dur="1" fill="hold">
                                          <p:stCondLst>
                                            <p:cond delay="0"/>
                                          </p:stCondLst>
                                        </p:cTn>
                                        <p:tgtEl>
                                          <p:spTgt spid="12"/>
                                        </p:tgtEl>
                                        <p:attrNameLst>
                                          <p:attrName>style.visibility</p:attrName>
                                        </p:attrNameLst>
                                      </p:cBhvr>
                                      <p:to>
                                        <p:strVal val="visible"/>
                                      </p:to>
                                    </p:set>
                                    <p:animEffect transition="in" filter="fade">
                                      <p:cBhvr>
                                        <p:cTn id="127" dur="500"/>
                                        <p:tgtEl>
                                          <p:spTgt spid="12"/>
                                        </p:tgtEl>
                                      </p:cBhvr>
                                    </p:animEffect>
                                  </p:childTnLst>
                                </p:cTn>
                              </p:par>
                              <p:par>
                                <p:cTn id="128" presetID="10" presetClass="entr" presetSubtype="0" fill="hold"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fade">
                                      <p:cBhvr>
                                        <p:cTn id="130" dur="500"/>
                                        <p:tgtEl>
                                          <p:spTgt spid="2"/>
                                        </p:tgtEl>
                                      </p:cBhvr>
                                    </p:animEffect>
                                  </p:childTnLst>
                                </p:cTn>
                              </p:par>
                              <p:par>
                                <p:cTn id="131" presetID="10" presetClass="entr" presetSubtype="0" fill="hold"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500"/>
                                        <p:tgtEl>
                                          <p:spTgt spid="16"/>
                                        </p:tgtEl>
                                      </p:cBhvr>
                                    </p:animEffect>
                                  </p:childTnLst>
                                </p:cTn>
                              </p:par>
                              <p:par>
                                <p:cTn id="134" presetID="10" presetClass="entr" presetSubtype="0" fill="hold" nodeType="withEffect">
                                  <p:stCondLst>
                                    <p:cond delay="0"/>
                                  </p:stCondLst>
                                  <p:childTnLst>
                                    <p:set>
                                      <p:cBhvr>
                                        <p:cTn id="135" dur="1" fill="hold">
                                          <p:stCondLst>
                                            <p:cond delay="0"/>
                                          </p:stCondLst>
                                        </p:cTn>
                                        <p:tgtEl>
                                          <p:spTgt spid="4"/>
                                        </p:tgtEl>
                                        <p:attrNameLst>
                                          <p:attrName>style.visibility</p:attrName>
                                        </p:attrNameLst>
                                      </p:cBhvr>
                                      <p:to>
                                        <p:strVal val="visible"/>
                                      </p:to>
                                    </p:set>
                                    <p:animEffect transition="in" filter="fade">
                                      <p:cBhvr>
                                        <p:cTn id="136" dur="500"/>
                                        <p:tgtEl>
                                          <p:spTgt spid="4"/>
                                        </p:tgtEl>
                                      </p:cBhvr>
                                    </p:animEffect>
                                  </p:childTnLst>
                                </p:cTn>
                              </p:par>
                              <p:par>
                                <p:cTn id="137" presetID="10" presetClass="entr" presetSubtype="0" fill="hold" nodeType="withEffect">
                                  <p:stCondLst>
                                    <p:cond delay="0"/>
                                  </p:stCondLst>
                                  <p:childTnLst>
                                    <p:set>
                                      <p:cBhvr>
                                        <p:cTn id="138" dur="1" fill="hold">
                                          <p:stCondLst>
                                            <p:cond delay="0"/>
                                          </p:stCondLst>
                                        </p:cTn>
                                        <p:tgtEl>
                                          <p:spTgt spid="6"/>
                                        </p:tgtEl>
                                        <p:attrNameLst>
                                          <p:attrName>style.visibility</p:attrName>
                                        </p:attrNameLst>
                                      </p:cBhvr>
                                      <p:to>
                                        <p:strVal val="visible"/>
                                      </p:to>
                                    </p:set>
                                    <p:animEffect transition="in" filter="fade">
                                      <p:cBhvr>
                                        <p:cTn id="139" dur="500"/>
                                        <p:tgtEl>
                                          <p:spTgt spid="6"/>
                                        </p:tgtEl>
                                      </p:cBhvr>
                                    </p:animEffect>
                                  </p:childTnLst>
                                </p:cTn>
                              </p:par>
                            </p:childTnLst>
                          </p:cTn>
                        </p:par>
                      </p:childTnLst>
                    </p:cTn>
                  </p:par>
                </p:childTnLst>
              </p:cTn>
              <p:nextCondLst>
                <p:cond evt="onClick" delay="0">
                  <p:tgtEl>
                    <p:spTgt spid="68"/>
                  </p:tgtEl>
                </p:cond>
              </p:nextCondLst>
            </p:seq>
            <p:seq concurrent="1" nextAc="seek">
              <p:cTn id="140" restart="whenNotActive" fill="hold" evtFilter="cancelBubble" nodeType="interactiveSeq">
                <p:stCondLst>
                  <p:cond evt="onClick" delay="0">
                    <p:tgtEl>
                      <p:spTgt spid="15"/>
                    </p:tgtEl>
                  </p:cond>
                </p:stCondLst>
                <p:endSync evt="end" delay="0">
                  <p:rtn val="all"/>
                </p:endSync>
                <p:childTnLst>
                  <p:par>
                    <p:cTn id="141" fill="hold">
                      <p:stCondLst>
                        <p:cond delay="0"/>
                      </p:stCondLst>
                      <p:childTnLst>
                        <p:par>
                          <p:cTn id="142" fill="hold">
                            <p:stCondLst>
                              <p:cond delay="0"/>
                            </p:stCondLst>
                            <p:childTnLst>
                              <p:par>
                                <p:cTn id="143" presetID="26" presetClass="emph" presetSubtype="0" fill="hold" nodeType="clickEffect">
                                  <p:stCondLst>
                                    <p:cond delay="0"/>
                                  </p:stCondLst>
                                  <p:childTnLst>
                                    <p:animEffect transition="out" filter="fade">
                                      <p:cBhvr>
                                        <p:cTn id="144" dur="500" tmFilter="0, 0; .2, .5; .8, .5; 1, 0"/>
                                        <p:tgtEl>
                                          <p:spTgt spid="15"/>
                                        </p:tgtEl>
                                      </p:cBhvr>
                                    </p:animEffect>
                                    <p:animScale>
                                      <p:cBhvr>
                                        <p:cTn id="145" dur="250" autoRev="1" fill="hold"/>
                                        <p:tgtEl>
                                          <p:spTgt spid="15"/>
                                        </p:tgtEl>
                                      </p:cBhvr>
                                      <p:by x="105000" y="105000"/>
                                    </p:animScale>
                                  </p:childTnLst>
                                  <p:subTnLst>
                                    <p:audio>
                                      <p:cMediaNode>
                                        <p:cTn display="0" masterRel="sameClick">
                                          <p:stCondLst>
                                            <p:cond evt="begin" delay="0">
                                              <p:tn val="143"/>
                                            </p:cond>
                                          </p:stCondLst>
                                          <p:endCondLst>
                                            <p:cond evt="onStopAudio" delay="0">
                                              <p:tgtEl>
                                                <p:sldTgt/>
                                              </p:tgtEl>
                                            </p:cond>
                                          </p:endCondLst>
                                        </p:cTn>
                                        <p:tgtEl>
                                          <p:sndTgt r:embed="rId6" name="click.wav"/>
                                        </p:tgtEl>
                                      </p:cMediaNode>
                                    </p:audio>
                                  </p:subTnLst>
                                </p:cTn>
                              </p:par>
                            </p:childTnLst>
                          </p:cTn>
                        </p:par>
                        <p:par>
                          <p:cTn id="146" fill="hold">
                            <p:stCondLst>
                              <p:cond delay="500"/>
                            </p:stCondLst>
                            <p:childTnLst>
                              <p:par>
                                <p:cTn id="147" presetID="1" presetClass="mediacall" presetSubtype="0" fill="hold" nodeType="afterEffect">
                                  <p:stCondLst>
                                    <p:cond delay="0"/>
                                  </p:stCondLst>
                                  <p:childTnLst>
                                    <p:cmd type="call" cmd="playFrom(0.0)">
                                      <p:cBhvr>
                                        <p:cTn id="148" dur="4995" fill="hold"/>
                                        <p:tgtEl>
                                          <p:spTgt spid="7"/>
                                        </p:tgtEl>
                                      </p:cBhvr>
                                    </p:cmd>
                                  </p:childTnLst>
                                </p:cTn>
                              </p:par>
                              <p:par>
                                <p:cTn id="149" presetID="1" presetClass="entr" presetSubtype="0" fill="hold" nodeType="withEffect">
                                  <p:stCondLst>
                                    <p:cond delay="0"/>
                                  </p:stCondLst>
                                  <p:childTnLst>
                                    <p:set>
                                      <p:cBhvr>
                                        <p:cTn id="150" dur="1" fill="hold">
                                          <p:stCondLst>
                                            <p:cond delay="0"/>
                                          </p:stCondLst>
                                        </p:cTn>
                                        <p:tgtEl>
                                          <p:spTgt spid="13"/>
                                        </p:tgtEl>
                                        <p:attrNameLst>
                                          <p:attrName>style.visibility</p:attrName>
                                        </p:attrNameLst>
                                      </p:cBhvr>
                                      <p:to>
                                        <p:strVal val="visible"/>
                                      </p:to>
                                    </p:set>
                                  </p:childTnLst>
                                </p:cTn>
                              </p:par>
                              <p:par>
                                <p:cTn id="151" presetID="63" presetClass="path" presetSubtype="0" accel="50000" decel="50000" fill="hold" nodeType="withEffect">
                                  <p:stCondLst>
                                    <p:cond delay="0"/>
                                  </p:stCondLst>
                                  <p:childTnLst>
                                    <p:animMotion origin="layout" path="M 6.25E-7 -4.81481E-6 L 0.1599 -4.81481E-6 " pathEditMode="relative" rAng="0" ptsTypes="AA">
                                      <p:cBhvr>
                                        <p:cTn id="152" dur="500" fill="hold"/>
                                        <p:tgtEl>
                                          <p:spTgt spid="14"/>
                                        </p:tgtEl>
                                        <p:attrNameLst>
                                          <p:attrName>ppt_x</p:attrName>
                                          <p:attrName>ppt_y</p:attrName>
                                        </p:attrNameLst>
                                      </p:cBhvr>
                                      <p:rCtr x="7995" y="0"/>
                                    </p:animMotion>
                                  </p:childTnLst>
                                </p:cTn>
                              </p:par>
                              <p:par>
                                <p:cTn id="153" presetID="10" presetClass="exit" presetSubtype="0" fill="hold" nodeType="withEffect">
                                  <p:stCondLst>
                                    <p:cond delay="0"/>
                                  </p:stCondLst>
                                  <p:childTnLst>
                                    <p:animEffect transition="out" filter="fade">
                                      <p:cBhvr>
                                        <p:cTn id="154" dur="500"/>
                                        <p:tgtEl>
                                          <p:spTgt spid="31"/>
                                        </p:tgtEl>
                                      </p:cBhvr>
                                    </p:animEffect>
                                    <p:set>
                                      <p:cBhvr>
                                        <p:cTn id="155" dur="1" fill="hold">
                                          <p:stCondLst>
                                            <p:cond delay="499"/>
                                          </p:stCondLst>
                                        </p:cTn>
                                        <p:tgtEl>
                                          <p:spTgt spid="31"/>
                                        </p:tgtEl>
                                        <p:attrNameLst>
                                          <p:attrName>style.visibility</p:attrName>
                                        </p:attrNameLst>
                                      </p:cBhvr>
                                      <p:to>
                                        <p:strVal val="hidden"/>
                                      </p:to>
                                    </p:set>
                                  </p:childTnLst>
                                </p:cTn>
                              </p:par>
                              <p:par>
                                <p:cTn id="156" presetID="10" presetClass="exit" presetSubtype="0" fill="hold" nodeType="withEffect">
                                  <p:stCondLst>
                                    <p:cond delay="0"/>
                                  </p:stCondLst>
                                  <p:childTnLst>
                                    <p:animEffect transition="out" filter="fade">
                                      <p:cBhvr>
                                        <p:cTn id="157" dur="500"/>
                                        <p:tgtEl>
                                          <p:spTgt spid="12"/>
                                        </p:tgtEl>
                                      </p:cBhvr>
                                    </p:animEffect>
                                    <p:set>
                                      <p:cBhvr>
                                        <p:cTn id="158" dur="1" fill="hold">
                                          <p:stCondLst>
                                            <p:cond delay="499"/>
                                          </p:stCondLst>
                                        </p:cTn>
                                        <p:tgtEl>
                                          <p:spTgt spid="12"/>
                                        </p:tgtEl>
                                        <p:attrNameLst>
                                          <p:attrName>style.visibility</p:attrName>
                                        </p:attrNameLst>
                                      </p:cBhvr>
                                      <p:to>
                                        <p:strVal val="hidden"/>
                                      </p:to>
                                    </p:set>
                                  </p:childTnLst>
                                </p:cTn>
                              </p:par>
                              <p:par>
                                <p:cTn id="159" presetID="10" presetClass="exit" presetSubtype="0" fill="hold" nodeType="withEffect">
                                  <p:stCondLst>
                                    <p:cond delay="0"/>
                                  </p:stCondLst>
                                  <p:childTnLst>
                                    <p:animEffect transition="out" filter="fade">
                                      <p:cBhvr>
                                        <p:cTn id="160" dur="500"/>
                                        <p:tgtEl>
                                          <p:spTgt spid="2"/>
                                        </p:tgtEl>
                                      </p:cBhvr>
                                    </p:animEffect>
                                    <p:set>
                                      <p:cBhvr>
                                        <p:cTn id="161" dur="1" fill="hold">
                                          <p:stCondLst>
                                            <p:cond delay="499"/>
                                          </p:stCondLst>
                                        </p:cTn>
                                        <p:tgtEl>
                                          <p:spTgt spid="2"/>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500"/>
                                        <p:tgtEl>
                                          <p:spTgt spid="16"/>
                                        </p:tgtEl>
                                      </p:cBhvr>
                                    </p:animEffect>
                                    <p:set>
                                      <p:cBhvr>
                                        <p:cTn id="164" dur="1" fill="hold">
                                          <p:stCondLst>
                                            <p:cond delay="499"/>
                                          </p:stCondLst>
                                        </p:cTn>
                                        <p:tgtEl>
                                          <p:spTgt spid="16"/>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500"/>
                                        <p:tgtEl>
                                          <p:spTgt spid="15"/>
                                        </p:tgtEl>
                                      </p:cBhvr>
                                    </p:animEffect>
                                    <p:set>
                                      <p:cBhvr>
                                        <p:cTn id="167" dur="1" fill="hold">
                                          <p:stCondLst>
                                            <p:cond delay="499"/>
                                          </p:stCondLst>
                                        </p:cTn>
                                        <p:tgtEl>
                                          <p:spTgt spid="15"/>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18"/>
                                        </p:tgtEl>
                                      </p:cBhvr>
                                    </p:animEffect>
                                    <p:set>
                                      <p:cBhvr>
                                        <p:cTn id="170" dur="1" fill="hold">
                                          <p:stCondLst>
                                            <p:cond delay="499"/>
                                          </p:stCondLst>
                                        </p:cTn>
                                        <p:tgtEl>
                                          <p:spTgt spid="18"/>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500"/>
                                        <p:tgtEl>
                                          <p:spTgt spid="20"/>
                                        </p:tgtEl>
                                      </p:cBhvr>
                                    </p:animEffect>
                                    <p:set>
                                      <p:cBhvr>
                                        <p:cTn id="173" dur="1" fill="hold">
                                          <p:stCondLst>
                                            <p:cond delay="499"/>
                                          </p:stCondLst>
                                        </p:cTn>
                                        <p:tgtEl>
                                          <p:spTgt spid="20"/>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500"/>
                                        <p:tgtEl>
                                          <p:spTgt spid="17"/>
                                        </p:tgtEl>
                                      </p:cBhvr>
                                    </p:animEffect>
                                    <p:set>
                                      <p:cBhvr>
                                        <p:cTn id="176" dur="1" fill="hold">
                                          <p:stCondLst>
                                            <p:cond delay="499"/>
                                          </p:stCondLst>
                                        </p:cTn>
                                        <p:tgtEl>
                                          <p:spTgt spid="1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500"/>
                                        <p:tgtEl>
                                          <p:spTgt spid="21"/>
                                        </p:tgtEl>
                                      </p:cBhvr>
                                    </p:animEffect>
                                    <p:set>
                                      <p:cBhvr>
                                        <p:cTn id="179" dur="1" fill="hold">
                                          <p:stCondLst>
                                            <p:cond delay="499"/>
                                          </p:stCondLst>
                                        </p:cTn>
                                        <p:tgtEl>
                                          <p:spTgt spid="21"/>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500"/>
                                        <p:tgtEl>
                                          <p:spTgt spid="19"/>
                                        </p:tgtEl>
                                      </p:cBhvr>
                                    </p:animEffect>
                                    <p:set>
                                      <p:cBhvr>
                                        <p:cTn id="182" dur="1" fill="hold">
                                          <p:stCondLst>
                                            <p:cond delay="499"/>
                                          </p:stCondLst>
                                        </p:cTn>
                                        <p:tgtEl>
                                          <p:spTgt spid="19"/>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500"/>
                                        <p:tgtEl>
                                          <p:spTgt spid="4"/>
                                        </p:tgtEl>
                                      </p:cBhvr>
                                    </p:animEffect>
                                    <p:set>
                                      <p:cBhvr>
                                        <p:cTn id="185" dur="1" fill="hold">
                                          <p:stCondLst>
                                            <p:cond delay="499"/>
                                          </p:stCondLst>
                                        </p:cTn>
                                        <p:tgtEl>
                                          <p:spTgt spid="4"/>
                                        </p:tgtEl>
                                        <p:attrNameLst>
                                          <p:attrName>style.visibility</p:attrName>
                                        </p:attrNameLst>
                                      </p:cBhvr>
                                      <p:to>
                                        <p:strVal val="hidden"/>
                                      </p:to>
                                    </p:set>
                                  </p:childTnLst>
                                </p:cTn>
                              </p:par>
                              <p:par>
                                <p:cTn id="186" presetID="10" presetClass="exit" presetSubtype="0" fill="hold" nodeType="withEffect">
                                  <p:stCondLst>
                                    <p:cond delay="0"/>
                                  </p:stCondLst>
                                  <p:childTnLst>
                                    <p:animEffect transition="out" filter="fade">
                                      <p:cBhvr>
                                        <p:cTn id="187" dur="500"/>
                                        <p:tgtEl>
                                          <p:spTgt spid="6"/>
                                        </p:tgtEl>
                                      </p:cBhvr>
                                    </p:animEffect>
                                    <p:set>
                                      <p:cBhvr>
                                        <p:cTn id="18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89" restart="whenNotActive" fill="hold" evtFilter="cancelBubble" nodeType="interactiveSeq">
                <p:stCondLst>
                  <p:cond evt="onClick" delay="0">
                    <p:tgtEl>
                      <p:spTgt spid="14"/>
                    </p:tgtEl>
                  </p:cond>
                </p:stCondLst>
                <p:endSync evt="end" delay="0">
                  <p:rtn val="all"/>
                </p:endSync>
                <p:childTnLst>
                  <p:par>
                    <p:cTn id="190" fill="hold">
                      <p:stCondLst>
                        <p:cond delay="0"/>
                      </p:stCondLst>
                      <p:childTnLst>
                        <p:par>
                          <p:cTn id="191" fill="hold">
                            <p:stCondLst>
                              <p:cond delay="0"/>
                            </p:stCondLst>
                            <p:childTnLst>
                              <p:par>
                                <p:cTn id="192" presetID="26" presetClass="emph" presetSubtype="0" fill="hold" nodeType="clickEffect">
                                  <p:stCondLst>
                                    <p:cond delay="0"/>
                                  </p:stCondLst>
                                  <p:childTnLst>
                                    <p:animEffect transition="out" filter="fade">
                                      <p:cBhvr>
                                        <p:cTn id="193" dur="500" tmFilter="0, 0; .2, .5; .8, .5; 1, 0"/>
                                        <p:tgtEl>
                                          <p:spTgt spid="14"/>
                                        </p:tgtEl>
                                      </p:cBhvr>
                                    </p:animEffect>
                                    <p:animScale>
                                      <p:cBhvr>
                                        <p:cTn id="194" dur="250" autoRev="1" fill="hold"/>
                                        <p:tgtEl>
                                          <p:spTgt spid="14"/>
                                        </p:tgtEl>
                                      </p:cBhvr>
                                      <p:by x="105000" y="105000"/>
                                    </p:animScale>
                                  </p:childTnLst>
                                  <p:subTnLst>
                                    <p:audio>
                                      <p:cMediaNode>
                                        <p:cTn display="0" masterRel="sameClick">
                                          <p:stCondLst>
                                            <p:cond evt="begin" delay="0">
                                              <p:tn val="192"/>
                                            </p:cond>
                                          </p:stCondLst>
                                          <p:endCondLst>
                                            <p:cond evt="onStopAudio" delay="0">
                                              <p:tgtEl>
                                                <p:sldTgt/>
                                              </p:tgtEl>
                                            </p:cond>
                                          </p:endCondLst>
                                        </p:cTn>
                                        <p:tgtEl>
                                          <p:sndTgt r:embed="rId6" name="click.wav"/>
                                        </p:tgtEl>
                                      </p:cMediaNode>
                                    </p:audio>
                                  </p:subTnLst>
                                </p:cTn>
                              </p:par>
                              <p:par>
                                <p:cTn id="195" presetID="35" presetClass="path" presetSubtype="0" accel="50000" decel="50000" fill="hold" nodeType="withEffect">
                                  <p:stCondLst>
                                    <p:cond delay="0"/>
                                  </p:stCondLst>
                                  <p:childTnLst>
                                    <p:animMotion origin="layout" path="M 0.1599 -4.81481E-6 L 6.25E-7 -4.81481E-6 " pathEditMode="relative" rAng="0" ptsTypes="AA">
                                      <p:cBhvr>
                                        <p:cTn id="196" dur="500" fill="hold"/>
                                        <p:tgtEl>
                                          <p:spTgt spid="14"/>
                                        </p:tgtEl>
                                        <p:attrNameLst>
                                          <p:attrName>ppt_x</p:attrName>
                                          <p:attrName>ppt_y</p:attrName>
                                        </p:attrNameLst>
                                      </p:cBhvr>
                                      <p:rCtr x="-7995" y="0"/>
                                    </p:animMotion>
                                  </p:childTnLst>
                                </p:cTn>
                              </p:par>
                            </p:childTnLst>
                          </p:cTn>
                        </p:par>
                        <p:par>
                          <p:cTn id="197" fill="hold">
                            <p:stCondLst>
                              <p:cond delay="500"/>
                            </p:stCondLst>
                            <p:childTnLst>
                              <p:par>
                                <p:cTn id="198" presetID="1" presetClass="exit" presetSubtype="0" fill="hold" nodeType="afterEffect">
                                  <p:stCondLst>
                                    <p:cond delay="0"/>
                                  </p:stCondLst>
                                  <p:childTnLst>
                                    <p:set>
                                      <p:cBhvr>
                                        <p:cTn id="199" dur="1" fill="hold">
                                          <p:stCondLst>
                                            <p:cond delay="0"/>
                                          </p:stCondLst>
                                        </p:cTn>
                                        <p:tgtEl>
                                          <p:spTgt spid="13"/>
                                        </p:tgtEl>
                                        <p:attrNameLst>
                                          <p:attrName>style.visibility</p:attrName>
                                        </p:attrNameLst>
                                      </p:cBhvr>
                                      <p:to>
                                        <p:strVal val="hidden"/>
                                      </p:to>
                                    </p:set>
                                  </p:childTnLst>
                                </p:cTn>
                              </p:par>
                              <p:par>
                                <p:cTn id="200" presetID="10" presetClass="entr" presetSubtype="0" fill="hold" nodeType="withEffect">
                                  <p:stCondLst>
                                    <p:cond delay="0"/>
                                  </p:stCondLst>
                                  <p:childTnLst>
                                    <p:set>
                                      <p:cBhvr>
                                        <p:cTn id="201" dur="1" fill="hold">
                                          <p:stCondLst>
                                            <p:cond delay="0"/>
                                          </p:stCondLst>
                                        </p:cTn>
                                        <p:tgtEl>
                                          <p:spTgt spid="31"/>
                                        </p:tgtEl>
                                        <p:attrNameLst>
                                          <p:attrName>style.visibility</p:attrName>
                                        </p:attrNameLst>
                                      </p:cBhvr>
                                      <p:to>
                                        <p:strVal val="visible"/>
                                      </p:to>
                                    </p:set>
                                    <p:animEffect transition="in" filter="fade">
                                      <p:cBhvr>
                                        <p:cTn id="202" dur="500"/>
                                        <p:tgtEl>
                                          <p:spTgt spid="31"/>
                                        </p:tgtEl>
                                      </p:cBhvr>
                                    </p:animEffect>
                                  </p:childTnLst>
                                </p:cTn>
                              </p:par>
                              <p:par>
                                <p:cTn id="203" presetID="10" presetClass="entr" presetSubtype="0" fill="hold" nodeType="withEffect">
                                  <p:stCondLst>
                                    <p:cond delay="0"/>
                                  </p:stCondLst>
                                  <p:childTnLst>
                                    <p:set>
                                      <p:cBhvr>
                                        <p:cTn id="204" dur="1" fill="hold">
                                          <p:stCondLst>
                                            <p:cond delay="0"/>
                                          </p:stCondLst>
                                        </p:cTn>
                                        <p:tgtEl>
                                          <p:spTgt spid="12"/>
                                        </p:tgtEl>
                                        <p:attrNameLst>
                                          <p:attrName>style.visibility</p:attrName>
                                        </p:attrNameLst>
                                      </p:cBhvr>
                                      <p:to>
                                        <p:strVal val="visible"/>
                                      </p:to>
                                    </p:set>
                                    <p:animEffect transition="in" filter="fade">
                                      <p:cBhvr>
                                        <p:cTn id="205" dur="500"/>
                                        <p:tgtEl>
                                          <p:spTgt spid="12"/>
                                        </p:tgtEl>
                                      </p:cBhvr>
                                    </p:animEffect>
                                  </p:childTnLst>
                                </p:cTn>
                              </p:par>
                              <p:par>
                                <p:cTn id="206" presetID="10" presetClass="entr" presetSubtype="0" fill="hold" nodeType="withEffect">
                                  <p:stCondLst>
                                    <p:cond delay="0"/>
                                  </p:stCondLst>
                                  <p:childTnLst>
                                    <p:set>
                                      <p:cBhvr>
                                        <p:cTn id="207" dur="1" fill="hold">
                                          <p:stCondLst>
                                            <p:cond delay="0"/>
                                          </p:stCondLst>
                                        </p:cTn>
                                        <p:tgtEl>
                                          <p:spTgt spid="2"/>
                                        </p:tgtEl>
                                        <p:attrNameLst>
                                          <p:attrName>style.visibility</p:attrName>
                                        </p:attrNameLst>
                                      </p:cBhvr>
                                      <p:to>
                                        <p:strVal val="visible"/>
                                      </p:to>
                                    </p:set>
                                    <p:animEffect transition="in" filter="fade">
                                      <p:cBhvr>
                                        <p:cTn id="208" dur="500"/>
                                        <p:tgtEl>
                                          <p:spTgt spid="2"/>
                                        </p:tgtEl>
                                      </p:cBhvr>
                                    </p:animEffect>
                                  </p:childTnLst>
                                </p:cTn>
                              </p:par>
                              <p:par>
                                <p:cTn id="209" presetID="10" presetClass="entr" presetSubtype="0" fill="hold" nodeType="withEffect">
                                  <p:stCondLst>
                                    <p:cond delay="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ntr" presetSubtype="0" fill="hold" nodeType="withEffect">
                                  <p:stCondLst>
                                    <p:cond delay="0"/>
                                  </p:stCondLst>
                                  <p:childTnLst>
                                    <p:set>
                                      <p:cBhvr>
                                        <p:cTn id="213" dur="1" fill="hold">
                                          <p:stCondLst>
                                            <p:cond delay="0"/>
                                          </p:stCondLst>
                                        </p:cTn>
                                        <p:tgtEl>
                                          <p:spTgt spid="15"/>
                                        </p:tgtEl>
                                        <p:attrNameLst>
                                          <p:attrName>style.visibility</p:attrName>
                                        </p:attrNameLst>
                                      </p:cBhvr>
                                      <p:to>
                                        <p:strVal val="visible"/>
                                      </p:to>
                                    </p:set>
                                    <p:animEffect transition="in" filter="fade">
                                      <p:cBhvr>
                                        <p:cTn id="214" dur="500"/>
                                        <p:tgtEl>
                                          <p:spTgt spid="15"/>
                                        </p:tgtEl>
                                      </p:cBhvr>
                                    </p:animEffect>
                                  </p:childTnLst>
                                </p:cTn>
                              </p:par>
                              <p:par>
                                <p:cTn id="215" presetID="10" presetClass="entr" presetSubtype="0" fill="hold" nodeType="withEffect">
                                  <p:stCondLst>
                                    <p:cond delay="0"/>
                                  </p:stCondLst>
                                  <p:childTnLst>
                                    <p:set>
                                      <p:cBhvr>
                                        <p:cTn id="216" dur="1" fill="hold">
                                          <p:stCondLst>
                                            <p:cond delay="0"/>
                                          </p:stCondLst>
                                        </p:cTn>
                                        <p:tgtEl>
                                          <p:spTgt spid="18"/>
                                        </p:tgtEl>
                                        <p:attrNameLst>
                                          <p:attrName>style.visibility</p:attrName>
                                        </p:attrNameLst>
                                      </p:cBhvr>
                                      <p:to>
                                        <p:strVal val="visible"/>
                                      </p:to>
                                    </p:set>
                                    <p:animEffect transition="in" filter="fade">
                                      <p:cBhvr>
                                        <p:cTn id="217" dur="500"/>
                                        <p:tgtEl>
                                          <p:spTgt spid="18"/>
                                        </p:tgtEl>
                                      </p:cBhvr>
                                    </p:animEffect>
                                  </p:childTnLst>
                                </p:cTn>
                              </p:par>
                              <p:par>
                                <p:cTn id="218" presetID="10" presetClass="entr" presetSubtype="0" fill="hold" nodeType="withEffect">
                                  <p:stCondLst>
                                    <p:cond delay="0"/>
                                  </p:stCondLst>
                                  <p:childTnLst>
                                    <p:set>
                                      <p:cBhvr>
                                        <p:cTn id="219" dur="1" fill="hold">
                                          <p:stCondLst>
                                            <p:cond delay="0"/>
                                          </p:stCondLst>
                                        </p:cTn>
                                        <p:tgtEl>
                                          <p:spTgt spid="20"/>
                                        </p:tgtEl>
                                        <p:attrNameLst>
                                          <p:attrName>style.visibility</p:attrName>
                                        </p:attrNameLst>
                                      </p:cBhvr>
                                      <p:to>
                                        <p:strVal val="visible"/>
                                      </p:to>
                                    </p:set>
                                    <p:animEffect transition="in" filter="fade">
                                      <p:cBhvr>
                                        <p:cTn id="220" dur="500"/>
                                        <p:tgtEl>
                                          <p:spTgt spid="20"/>
                                        </p:tgtEl>
                                      </p:cBhvr>
                                    </p:animEffect>
                                  </p:childTnLst>
                                </p:cTn>
                              </p:par>
                              <p:par>
                                <p:cTn id="221" presetID="10" presetClass="entr" presetSubtype="0" fill="hold" nodeType="withEffect">
                                  <p:stCondLst>
                                    <p:cond delay="0"/>
                                  </p:stCondLst>
                                  <p:childTnLst>
                                    <p:set>
                                      <p:cBhvr>
                                        <p:cTn id="222" dur="1" fill="hold">
                                          <p:stCondLst>
                                            <p:cond delay="0"/>
                                          </p:stCondLst>
                                        </p:cTn>
                                        <p:tgtEl>
                                          <p:spTgt spid="17"/>
                                        </p:tgtEl>
                                        <p:attrNameLst>
                                          <p:attrName>style.visibility</p:attrName>
                                        </p:attrNameLst>
                                      </p:cBhvr>
                                      <p:to>
                                        <p:strVal val="visible"/>
                                      </p:to>
                                    </p:set>
                                    <p:animEffect transition="in" filter="fade">
                                      <p:cBhvr>
                                        <p:cTn id="223" dur="500"/>
                                        <p:tgtEl>
                                          <p:spTgt spid="17"/>
                                        </p:tgtEl>
                                      </p:cBhvr>
                                    </p:animEffect>
                                  </p:childTnLst>
                                </p:cTn>
                              </p:par>
                              <p:par>
                                <p:cTn id="224" presetID="10" presetClass="entr" presetSubtype="0" fill="hold" nodeType="withEffect">
                                  <p:stCondLst>
                                    <p:cond delay="0"/>
                                  </p:stCondLst>
                                  <p:childTnLst>
                                    <p:set>
                                      <p:cBhvr>
                                        <p:cTn id="225" dur="1" fill="hold">
                                          <p:stCondLst>
                                            <p:cond delay="0"/>
                                          </p:stCondLst>
                                        </p:cTn>
                                        <p:tgtEl>
                                          <p:spTgt spid="21"/>
                                        </p:tgtEl>
                                        <p:attrNameLst>
                                          <p:attrName>style.visibility</p:attrName>
                                        </p:attrNameLst>
                                      </p:cBhvr>
                                      <p:to>
                                        <p:strVal val="visible"/>
                                      </p:to>
                                    </p:set>
                                    <p:animEffect transition="in" filter="fade">
                                      <p:cBhvr>
                                        <p:cTn id="226" dur="500"/>
                                        <p:tgtEl>
                                          <p:spTgt spid="21"/>
                                        </p:tgtEl>
                                      </p:cBhvr>
                                    </p:animEffect>
                                  </p:childTnLst>
                                </p:cTn>
                              </p:par>
                              <p:par>
                                <p:cTn id="227" presetID="10" presetClass="entr" presetSubtype="0" fill="hold" nodeType="withEffect">
                                  <p:stCondLst>
                                    <p:cond delay="0"/>
                                  </p:stCondLst>
                                  <p:childTnLst>
                                    <p:set>
                                      <p:cBhvr>
                                        <p:cTn id="228" dur="1" fill="hold">
                                          <p:stCondLst>
                                            <p:cond delay="0"/>
                                          </p:stCondLst>
                                        </p:cTn>
                                        <p:tgtEl>
                                          <p:spTgt spid="19"/>
                                        </p:tgtEl>
                                        <p:attrNameLst>
                                          <p:attrName>style.visibility</p:attrName>
                                        </p:attrNameLst>
                                      </p:cBhvr>
                                      <p:to>
                                        <p:strVal val="visible"/>
                                      </p:to>
                                    </p:set>
                                    <p:animEffect transition="in" filter="fade">
                                      <p:cBhvr>
                                        <p:cTn id="229" dur="500"/>
                                        <p:tgtEl>
                                          <p:spTgt spid="19"/>
                                        </p:tgtEl>
                                      </p:cBhvr>
                                    </p:animEffect>
                                  </p:childTnLst>
                                </p:cTn>
                              </p:par>
                              <p:par>
                                <p:cTn id="230" presetID="10" presetClass="entr" presetSubtype="0" fill="hold" nodeType="with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fade">
                                      <p:cBhvr>
                                        <p:cTn id="232" dur="500"/>
                                        <p:tgtEl>
                                          <p:spTgt spid="4"/>
                                        </p:tgtEl>
                                      </p:cBhvr>
                                    </p:animEffect>
                                  </p:childTnLst>
                                </p:cTn>
                              </p:par>
                              <p:par>
                                <p:cTn id="233" presetID="10" presetClass="entr" presetSubtype="0" fill="hold" nodeType="withEffect">
                                  <p:stCondLst>
                                    <p:cond delay="0"/>
                                  </p:stCondLst>
                                  <p:childTnLst>
                                    <p:set>
                                      <p:cBhvr>
                                        <p:cTn id="234" dur="1" fill="hold">
                                          <p:stCondLst>
                                            <p:cond delay="0"/>
                                          </p:stCondLst>
                                        </p:cTn>
                                        <p:tgtEl>
                                          <p:spTgt spid="6"/>
                                        </p:tgtEl>
                                        <p:attrNameLst>
                                          <p:attrName>style.visibility</p:attrName>
                                        </p:attrNameLst>
                                      </p:cBhvr>
                                      <p:to>
                                        <p:strVal val="visible"/>
                                      </p:to>
                                    </p:set>
                                    <p:animEffect transition="in" filter="fade">
                                      <p:cBhvr>
                                        <p:cTn id="235" dur="500"/>
                                        <p:tgtEl>
                                          <p:spTgt spid="6"/>
                                        </p:tgtEl>
                                      </p:cBhvr>
                                    </p:animEffect>
                                  </p:childTnLst>
                                </p:cTn>
                              </p:par>
                            </p:childTnLst>
                          </p:cTn>
                        </p:par>
                      </p:childTnLst>
                    </p:cTn>
                  </p:par>
                </p:childTnLst>
              </p:cTn>
              <p:nextCondLst>
                <p:cond evt="onClick" delay="0">
                  <p:tgtEl>
                    <p:spTgt spid="14"/>
                  </p:tgtEl>
                </p:cond>
              </p:nextCondLst>
            </p:seq>
            <p:seq concurrent="1" nextAc="seek">
              <p:cTn id="236" restart="whenNotActive" fill="hold" evtFilter="cancelBubble" nodeType="interactiveSeq">
                <p:stCondLst>
                  <p:cond evt="onClick" delay="0">
                    <p:tgtEl>
                      <p:spTgt spid="20"/>
                    </p:tgtEl>
                  </p:cond>
                </p:stCondLst>
                <p:endSync evt="end" delay="0">
                  <p:rtn val="all"/>
                </p:endSync>
                <p:childTnLst>
                  <p:par>
                    <p:cTn id="237" fill="hold">
                      <p:stCondLst>
                        <p:cond delay="0"/>
                      </p:stCondLst>
                      <p:childTnLst>
                        <p:par>
                          <p:cTn id="238" fill="hold">
                            <p:stCondLst>
                              <p:cond delay="0"/>
                            </p:stCondLst>
                            <p:childTnLst>
                              <p:par>
                                <p:cTn id="239" presetID="26" presetClass="emph" presetSubtype="0" fill="hold" nodeType="clickEffect">
                                  <p:stCondLst>
                                    <p:cond delay="0"/>
                                  </p:stCondLst>
                                  <p:childTnLst>
                                    <p:animEffect transition="out" filter="fade">
                                      <p:cBhvr>
                                        <p:cTn id="240" dur="500" tmFilter="0, 0; .2, .5; .8, .5; 1, 0"/>
                                        <p:tgtEl>
                                          <p:spTgt spid="20"/>
                                        </p:tgtEl>
                                      </p:cBhvr>
                                    </p:animEffect>
                                    <p:animScale>
                                      <p:cBhvr>
                                        <p:cTn id="241" dur="250" autoRev="1" fill="hold"/>
                                        <p:tgtEl>
                                          <p:spTgt spid="20"/>
                                        </p:tgtEl>
                                      </p:cBhvr>
                                      <p:by x="105000" y="105000"/>
                                    </p:animScale>
                                  </p:childTnLst>
                                  <p:subTnLst>
                                    <p:audio>
                                      <p:cMediaNode>
                                        <p:cTn display="0" masterRel="sameClick">
                                          <p:stCondLst>
                                            <p:cond evt="begin" delay="0">
                                              <p:tn val="239"/>
                                            </p:cond>
                                          </p:stCondLst>
                                          <p:endCondLst>
                                            <p:cond evt="onStopAudio" delay="0">
                                              <p:tgtEl>
                                                <p:sldTgt/>
                                              </p:tgtEl>
                                            </p:cond>
                                          </p:endCondLst>
                                        </p:cTn>
                                        <p:tgtEl>
                                          <p:sndTgt r:embed="rId6" name="click.wav"/>
                                        </p:tgtEl>
                                      </p:cMediaNode>
                                    </p:audio>
                                  </p:subTnLst>
                                </p:cTn>
                              </p:par>
                            </p:childTnLst>
                          </p:cTn>
                        </p:par>
                        <p:par>
                          <p:cTn id="242" fill="hold">
                            <p:stCondLst>
                              <p:cond delay="500"/>
                            </p:stCondLst>
                            <p:childTnLst>
                              <p:par>
                                <p:cTn id="243" presetID="1" presetClass="mediacall" presetSubtype="0" fill="hold" nodeType="afterEffect">
                                  <p:stCondLst>
                                    <p:cond delay="0"/>
                                  </p:stCondLst>
                                  <p:childTnLst>
                                    <p:cmd type="call" cmd="playFrom(0.0)">
                                      <p:cBhvr>
                                        <p:cTn id="244" dur="4995" fill="hold"/>
                                        <p:tgtEl>
                                          <p:spTgt spid="7"/>
                                        </p:tgtEl>
                                      </p:cBhvr>
                                    </p:cmd>
                                  </p:childTnLst>
                                </p:cTn>
                              </p:par>
                              <p:par>
                                <p:cTn id="245" presetID="1" presetClass="entr" presetSubtype="0" fill="hold" nodeType="withEffect">
                                  <p:stCondLst>
                                    <p:cond delay="0"/>
                                  </p:stCondLst>
                                  <p:childTnLst>
                                    <p:set>
                                      <p:cBhvr>
                                        <p:cTn id="246" dur="1" fill="hold">
                                          <p:stCondLst>
                                            <p:cond delay="0"/>
                                          </p:stCondLst>
                                        </p:cTn>
                                        <p:tgtEl>
                                          <p:spTgt spid="13"/>
                                        </p:tgtEl>
                                        <p:attrNameLst>
                                          <p:attrName>style.visibility</p:attrName>
                                        </p:attrNameLst>
                                      </p:cBhvr>
                                      <p:to>
                                        <p:strVal val="visible"/>
                                      </p:to>
                                    </p:set>
                                  </p:childTnLst>
                                </p:cTn>
                              </p:par>
                              <p:par>
                                <p:cTn id="247" presetID="63" presetClass="path" presetSubtype="0" accel="50000" decel="50000" fill="hold" nodeType="withEffect">
                                  <p:stCondLst>
                                    <p:cond delay="0"/>
                                  </p:stCondLst>
                                  <p:childTnLst>
                                    <p:animMotion origin="layout" path="M 6.25E-7 -4.81481E-6 L 0.16094 -4.81481E-6 " pathEditMode="relative" rAng="0" ptsTypes="AA">
                                      <p:cBhvr>
                                        <p:cTn id="248" dur="500" fill="hold"/>
                                        <p:tgtEl>
                                          <p:spTgt spid="14"/>
                                        </p:tgtEl>
                                        <p:attrNameLst>
                                          <p:attrName>ppt_x</p:attrName>
                                          <p:attrName>ppt_y</p:attrName>
                                        </p:attrNameLst>
                                      </p:cBhvr>
                                      <p:rCtr x="7591" y="0"/>
                                    </p:animMotion>
                                  </p:childTnLst>
                                </p:cTn>
                              </p:par>
                              <p:par>
                                <p:cTn id="249" presetID="10" presetClass="exit" presetSubtype="0" fill="hold" nodeType="withEffect">
                                  <p:stCondLst>
                                    <p:cond delay="0"/>
                                  </p:stCondLst>
                                  <p:childTnLst>
                                    <p:animEffect transition="out" filter="fade">
                                      <p:cBhvr>
                                        <p:cTn id="250" dur="500"/>
                                        <p:tgtEl>
                                          <p:spTgt spid="31"/>
                                        </p:tgtEl>
                                      </p:cBhvr>
                                    </p:animEffect>
                                    <p:set>
                                      <p:cBhvr>
                                        <p:cTn id="251" dur="1" fill="hold">
                                          <p:stCondLst>
                                            <p:cond delay="499"/>
                                          </p:stCondLst>
                                        </p:cTn>
                                        <p:tgtEl>
                                          <p:spTgt spid="31"/>
                                        </p:tgtEl>
                                        <p:attrNameLst>
                                          <p:attrName>style.visibility</p:attrName>
                                        </p:attrNameLst>
                                      </p:cBhvr>
                                      <p:to>
                                        <p:strVal val="hidden"/>
                                      </p:to>
                                    </p:set>
                                  </p:childTnLst>
                                </p:cTn>
                              </p:par>
                              <p:par>
                                <p:cTn id="252" presetID="10" presetClass="exit" presetSubtype="0" fill="hold" nodeType="withEffect">
                                  <p:stCondLst>
                                    <p:cond delay="0"/>
                                  </p:stCondLst>
                                  <p:childTnLst>
                                    <p:animEffect transition="out" filter="fade">
                                      <p:cBhvr>
                                        <p:cTn id="253" dur="500"/>
                                        <p:tgtEl>
                                          <p:spTgt spid="12"/>
                                        </p:tgtEl>
                                      </p:cBhvr>
                                    </p:animEffect>
                                    <p:set>
                                      <p:cBhvr>
                                        <p:cTn id="254" dur="1" fill="hold">
                                          <p:stCondLst>
                                            <p:cond delay="499"/>
                                          </p:stCondLst>
                                        </p:cTn>
                                        <p:tgtEl>
                                          <p:spTgt spid="12"/>
                                        </p:tgtEl>
                                        <p:attrNameLst>
                                          <p:attrName>style.visibility</p:attrName>
                                        </p:attrNameLst>
                                      </p:cBhvr>
                                      <p:to>
                                        <p:strVal val="hidden"/>
                                      </p:to>
                                    </p:set>
                                  </p:childTnLst>
                                </p:cTn>
                              </p:par>
                              <p:par>
                                <p:cTn id="255" presetID="10" presetClass="exit" presetSubtype="0" fill="hold" nodeType="withEffect">
                                  <p:stCondLst>
                                    <p:cond delay="0"/>
                                  </p:stCondLst>
                                  <p:childTnLst>
                                    <p:animEffect transition="out" filter="fade">
                                      <p:cBhvr>
                                        <p:cTn id="256" dur="500"/>
                                        <p:tgtEl>
                                          <p:spTgt spid="2"/>
                                        </p:tgtEl>
                                      </p:cBhvr>
                                    </p:animEffect>
                                    <p:set>
                                      <p:cBhvr>
                                        <p:cTn id="257" dur="1" fill="hold">
                                          <p:stCondLst>
                                            <p:cond delay="499"/>
                                          </p:stCondLst>
                                        </p:cTn>
                                        <p:tgtEl>
                                          <p:spTgt spid="2"/>
                                        </p:tgtEl>
                                        <p:attrNameLst>
                                          <p:attrName>style.visibility</p:attrName>
                                        </p:attrNameLst>
                                      </p:cBhvr>
                                      <p:to>
                                        <p:strVal val="hidden"/>
                                      </p:to>
                                    </p:set>
                                  </p:childTnLst>
                                </p:cTn>
                              </p:par>
                              <p:par>
                                <p:cTn id="258" presetID="10" presetClass="exit" presetSubtype="0" fill="hold" nodeType="withEffect">
                                  <p:stCondLst>
                                    <p:cond delay="0"/>
                                  </p:stCondLst>
                                  <p:childTnLst>
                                    <p:animEffect transition="out" filter="fade">
                                      <p:cBhvr>
                                        <p:cTn id="259" dur="500"/>
                                        <p:tgtEl>
                                          <p:spTgt spid="16"/>
                                        </p:tgtEl>
                                      </p:cBhvr>
                                    </p:animEffect>
                                    <p:set>
                                      <p:cBhvr>
                                        <p:cTn id="260" dur="1" fill="hold">
                                          <p:stCondLst>
                                            <p:cond delay="499"/>
                                          </p:stCondLst>
                                        </p:cTn>
                                        <p:tgtEl>
                                          <p:spTgt spid="16"/>
                                        </p:tgtEl>
                                        <p:attrNameLst>
                                          <p:attrName>style.visibility</p:attrName>
                                        </p:attrNameLst>
                                      </p:cBhvr>
                                      <p:to>
                                        <p:strVal val="hidden"/>
                                      </p:to>
                                    </p:set>
                                  </p:childTnLst>
                                </p:cTn>
                              </p:par>
                              <p:par>
                                <p:cTn id="261" presetID="10" presetClass="exit" presetSubtype="0" fill="hold" nodeType="withEffect">
                                  <p:stCondLst>
                                    <p:cond delay="0"/>
                                  </p:stCondLst>
                                  <p:childTnLst>
                                    <p:animEffect transition="out" filter="fade">
                                      <p:cBhvr>
                                        <p:cTn id="262" dur="500"/>
                                        <p:tgtEl>
                                          <p:spTgt spid="15"/>
                                        </p:tgtEl>
                                      </p:cBhvr>
                                    </p:animEffect>
                                    <p:set>
                                      <p:cBhvr>
                                        <p:cTn id="263" dur="1" fill="hold">
                                          <p:stCondLst>
                                            <p:cond delay="499"/>
                                          </p:stCondLst>
                                        </p:cTn>
                                        <p:tgtEl>
                                          <p:spTgt spid="15"/>
                                        </p:tgtEl>
                                        <p:attrNameLst>
                                          <p:attrName>style.visibility</p:attrName>
                                        </p:attrNameLst>
                                      </p:cBhvr>
                                      <p:to>
                                        <p:strVal val="hidden"/>
                                      </p:to>
                                    </p:set>
                                  </p:childTnLst>
                                </p:cTn>
                              </p:par>
                              <p:par>
                                <p:cTn id="264" presetID="10" presetClass="exit" presetSubtype="0" fill="hold" nodeType="withEffect">
                                  <p:stCondLst>
                                    <p:cond delay="0"/>
                                  </p:stCondLst>
                                  <p:childTnLst>
                                    <p:animEffect transition="out" filter="fade">
                                      <p:cBhvr>
                                        <p:cTn id="265" dur="500"/>
                                        <p:tgtEl>
                                          <p:spTgt spid="18"/>
                                        </p:tgtEl>
                                      </p:cBhvr>
                                    </p:animEffect>
                                    <p:set>
                                      <p:cBhvr>
                                        <p:cTn id="266" dur="1" fill="hold">
                                          <p:stCondLst>
                                            <p:cond delay="499"/>
                                          </p:stCondLst>
                                        </p:cTn>
                                        <p:tgtEl>
                                          <p:spTgt spid="18"/>
                                        </p:tgtEl>
                                        <p:attrNameLst>
                                          <p:attrName>style.visibility</p:attrName>
                                        </p:attrNameLst>
                                      </p:cBhvr>
                                      <p:to>
                                        <p:strVal val="hidden"/>
                                      </p:to>
                                    </p:set>
                                  </p:childTnLst>
                                </p:cTn>
                              </p:par>
                              <p:par>
                                <p:cTn id="267" presetID="10" presetClass="exit" presetSubtype="0" fill="hold" nodeType="withEffect">
                                  <p:stCondLst>
                                    <p:cond delay="0"/>
                                  </p:stCondLst>
                                  <p:childTnLst>
                                    <p:animEffect transition="out" filter="fade">
                                      <p:cBhvr>
                                        <p:cTn id="268" dur="500"/>
                                        <p:tgtEl>
                                          <p:spTgt spid="20"/>
                                        </p:tgtEl>
                                      </p:cBhvr>
                                    </p:animEffect>
                                    <p:set>
                                      <p:cBhvr>
                                        <p:cTn id="269" dur="1" fill="hold">
                                          <p:stCondLst>
                                            <p:cond delay="499"/>
                                          </p:stCondLst>
                                        </p:cTn>
                                        <p:tgtEl>
                                          <p:spTgt spid="20"/>
                                        </p:tgtEl>
                                        <p:attrNameLst>
                                          <p:attrName>style.visibility</p:attrName>
                                        </p:attrNameLst>
                                      </p:cBhvr>
                                      <p:to>
                                        <p:strVal val="hidden"/>
                                      </p:to>
                                    </p:set>
                                  </p:childTnLst>
                                </p:cTn>
                              </p:par>
                              <p:par>
                                <p:cTn id="270" presetID="10" presetClass="exit" presetSubtype="0" fill="hold" nodeType="withEffect">
                                  <p:stCondLst>
                                    <p:cond delay="0"/>
                                  </p:stCondLst>
                                  <p:childTnLst>
                                    <p:animEffect transition="out" filter="fade">
                                      <p:cBhvr>
                                        <p:cTn id="271" dur="500"/>
                                        <p:tgtEl>
                                          <p:spTgt spid="17"/>
                                        </p:tgtEl>
                                      </p:cBhvr>
                                    </p:animEffect>
                                    <p:set>
                                      <p:cBhvr>
                                        <p:cTn id="272" dur="1" fill="hold">
                                          <p:stCondLst>
                                            <p:cond delay="499"/>
                                          </p:stCondLst>
                                        </p:cTn>
                                        <p:tgtEl>
                                          <p:spTgt spid="17"/>
                                        </p:tgtEl>
                                        <p:attrNameLst>
                                          <p:attrName>style.visibility</p:attrName>
                                        </p:attrNameLst>
                                      </p:cBhvr>
                                      <p:to>
                                        <p:strVal val="hidden"/>
                                      </p:to>
                                    </p:set>
                                  </p:childTnLst>
                                </p:cTn>
                              </p:par>
                              <p:par>
                                <p:cTn id="273" presetID="10" presetClass="exit" presetSubtype="0" fill="hold" nodeType="withEffect">
                                  <p:stCondLst>
                                    <p:cond delay="0"/>
                                  </p:stCondLst>
                                  <p:childTnLst>
                                    <p:animEffect transition="out" filter="fade">
                                      <p:cBhvr>
                                        <p:cTn id="274" dur="500"/>
                                        <p:tgtEl>
                                          <p:spTgt spid="21"/>
                                        </p:tgtEl>
                                      </p:cBhvr>
                                    </p:animEffect>
                                    <p:set>
                                      <p:cBhvr>
                                        <p:cTn id="275" dur="1" fill="hold">
                                          <p:stCondLst>
                                            <p:cond delay="499"/>
                                          </p:stCondLst>
                                        </p:cTn>
                                        <p:tgtEl>
                                          <p:spTgt spid="21"/>
                                        </p:tgtEl>
                                        <p:attrNameLst>
                                          <p:attrName>style.visibility</p:attrName>
                                        </p:attrNameLst>
                                      </p:cBhvr>
                                      <p:to>
                                        <p:strVal val="hidden"/>
                                      </p:to>
                                    </p:set>
                                  </p:childTnLst>
                                </p:cTn>
                              </p:par>
                              <p:par>
                                <p:cTn id="276" presetID="10" presetClass="exit" presetSubtype="0" fill="hold" nodeType="withEffect">
                                  <p:stCondLst>
                                    <p:cond delay="0"/>
                                  </p:stCondLst>
                                  <p:childTnLst>
                                    <p:animEffect transition="out" filter="fade">
                                      <p:cBhvr>
                                        <p:cTn id="277" dur="500"/>
                                        <p:tgtEl>
                                          <p:spTgt spid="19"/>
                                        </p:tgtEl>
                                      </p:cBhvr>
                                    </p:animEffect>
                                    <p:set>
                                      <p:cBhvr>
                                        <p:cTn id="278" dur="1" fill="hold">
                                          <p:stCondLst>
                                            <p:cond delay="499"/>
                                          </p:stCondLst>
                                        </p:cTn>
                                        <p:tgtEl>
                                          <p:spTgt spid="19"/>
                                        </p:tgtEl>
                                        <p:attrNameLst>
                                          <p:attrName>style.visibility</p:attrName>
                                        </p:attrNameLst>
                                      </p:cBhvr>
                                      <p:to>
                                        <p:strVal val="hidden"/>
                                      </p:to>
                                    </p:set>
                                  </p:childTnLst>
                                </p:cTn>
                              </p:par>
                              <p:par>
                                <p:cTn id="279" presetID="10" presetClass="exit" presetSubtype="0" fill="hold" nodeType="withEffect">
                                  <p:stCondLst>
                                    <p:cond delay="0"/>
                                  </p:stCondLst>
                                  <p:childTnLst>
                                    <p:animEffect transition="out" filter="fade">
                                      <p:cBhvr>
                                        <p:cTn id="280" dur="500"/>
                                        <p:tgtEl>
                                          <p:spTgt spid="4"/>
                                        </p:tgtEl>
                                      </p:cBhvr>
                                    </p:animEffect>
                                    <p:set>
                                      <p:cBhvr>
                                        <p:cTn id="281" dur="1" fill="hold">
                                          <p:stCondLst>
                                            <p:cond delay="499"/>
                                          </p:stCondLst>
                                        </p:cTn>
                                        <p:tgtEl>
                                          <p:spTgt spid="4"/>
                                        </p:tgtEl>
                                        <p:attrNameLst>
                                          <p:attrName>style.visibility</p:attrName>
                                        </p:attrNameLst>
                                      </p:cBhvr>
                                      <p:to>
                                        <p:strVal val="hidden"/>
                                      </p:to>
                                    </p:set>
                                  </p:childTnLst>
                                </p:cTn>
                              </p:par>
                              <p:par>
                                <p:cTn id="282" presetID="10" presetClass="exit" presetSubtype="0" fill="hold" nodeType="withEffect">
                                  <p:stCondLst>
                                    <p:cond delay="0"/>
                                  </p:stCondLst>
                                  <p:childTnLst>
                                    <p:animEffect transition="out" filter="fade">
                                      <p:cBhvr>
                                        <p:cTn id="283" dur="500"/>
                                        <p:tgtEl>
                                          <p:spTgt spid="6"/>
                                        </p:tgtEl>
                                      </p:cBhvr>
                                    </p:animEffect>
                                    <p:set>
                                      <p:cBhvr>
                                        <p:cTn id="28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85" restart="whenNotActive" fill="hold" evtFilter="cancelBubble" nodeType="interactiveSeq">
                <p:stCondLst>
                  <p:cond evt="onClick" delay="0">
                    <p:tgtEl>
                      <p:spTgt spid="21"/>
                    </p:tgtEl>
                  </p:cond>
                </p:stCondLst>
                <p:endSync evt="end" delay="0">
                  <p:rtn val="all"/>
                </p:endSync>
                <p:childTnLst>
                  <p:par>
                    <p:cTn id="286" fill="hold">
                      <p:stCondLst>
                        <p:cond delay="0"/>
                      </p:stCondLst>
                      <p:childTnLst>
                        <p:par>
                          <p:cTn id="287" fill="hold">
                            <p:stCondLst>
                              <p:cond delay="0"/>
                            </p:stCondLst>
                            <p:childTnLst>
                              <p:par>
                                <p:cTn id="288" presetID="26" presetClass="emph" presetSubtype="0" fill="hold" nodeType="clickEffect">
                                  <p:stCondLst>
                                    <p:cond delay="0"/>
                                  </p:stCondLst>
                                  <p:childTnLst>
                                    <p:animEffect transition="out" filter="fade">
                                      <p:cBhvr>
                                        <p:cTn id="289" dur="500" tmFilter="0, 0; .2, .5; .8, .5; 1, 0"/>
                                        <p:tgtEl>
                                          <p:spTgt spid="21"/>
                                        </p:tgtEl>
                                      </p:cBhvr>
                                    </p:animEffect>
                                    <p:animScale>
                                      <p:cBhvr>
                                        <p:cTn id="290" dur="250" autoRev="1" fill="hold"/>
                                        <p:tgtEl>
                                          <p:spTgt spid="21"/>
                                        </p:tgtEl>
                                      </p:cBhvr>
                                      <p:by x="105000" y="105000"/>
                                    </p:animScale>
                                  </p:childTnLst>
                                  <p:subTnLst>
                                    <p:audio>
                                      <p:cMediaNode>
                                        <p:cTn display="0" masterRel="sameClick">
                                          <p:stCondLst>
                                            <p:cond evt="begin" delay="0">
                                              <p:tn val="288"/>
                                            </p:cond>
                                          </p:stCondLst>
                                          <p:endCondLst>
                                            <p:cond evt="onStopAudio" delay="0">
                                              <p:tgtEl>
                                                <p:sldTgt/>
                                              </p:tgtEl>
                                            </p:cond>
                                          </p:endCondLst>
                                        </p:cTn>
                                        <p:tgtEl>
                                          <p:sndTgt r:embed="rId6" name="click.wav"/>
                                        </p:tgtEl>
                                      </p:cMediaNode>
                                    </p:audio>
                                  </p:subTnLst>
                                </p:cTn>
                              </p:par>
                            </p:childTnLst>
                          </p:cTn>
                        </p:par>
                        <p:par>
                          <p:cTn id="291" fill="hold">
                            <p:stCondLst>
                              <p:cond delay="500"/>
                            </p:stCondLst>
                            <p:childTnLst>
                              <p:par>
                                <p:cTn id="292" presetID="1" presetClass="mediacall" presetSubtype="0" fill="hold" nodeType="afterEffect">
                                  <p:stCondLst>
                                    <p:cond delay="0"/>
                                  </p:stCondLst>
                                  <p:childTnLst>
                                    <p:cmd type="call" cmd="playFrom(0.0)">
                                      <p:cBhvr>
                                        <p:cTn id="293" dur="4995" fill="hold"/>
                                        <p:tgtEl>
                                          <p:spTgt spid="7"/>
                                        </p:tgtEl>
                                      </p:cBhvr>
                                    </p:cmd>
                                  </p:childTnLst>
                                </p:cTn>
                              </p:par>
                              <p:par>
                                <p:cTn id="294" presetID="1" presetClass="entr" presetSubtype="0" fill="hold" nodeType="withEffect">
                                  <p:stCondLst>
                                    <p:cond delay="0"/>
                                  </p:stCondLst>
                                  <p:childTnLst>
                                    <p:set>
                                      <p:cBhvr>
                                        <p:cTn id="295" dur="1" fill="hold">
                                          <p:stCondLst>
                                            <p:cond delay="0"/>
                                          </p:stCondLst>
                                        </p:cTn>
                                        <p:tgtEl>
                                          <p:spTgt spid="13"/>
                                        </p:tgtEl>
                                        <p:attrNameLst>
                                          <p:attrName>style.visibility</p:attrName>
                                        </p:attrNameLst>
                                      </p:cBhvr>
                                      <p:to>
                                        <p:strVal val="visible"/>
                                      </p:to>
                                    </p:set>
                                  </p:childTnLst>
                                </p:cTn>
                              </p:par>
                              <p:par>
                                <p:cTn id="296" presetID="63" presetClass="path" presetSubtype="0" accel="50000" decel="50000" fill="hold" nodeType="withEffect">
                                  <p:stCondLst>
                                    <p:cond delay="0"/>
                                  </p:stCondLst>
                                  <p:childTnLst>
                                    <p:animMotion origin="layout" path="M 6.25E-7 -4.81481E-6 L 0.16093 -4.81481E-6 " pathEditMode="relative" rAng="0" ptsTypes="AA">
                                      <p:cBhvr>
                                        <p:cTn id="297" dur="500" fill="hold"/>
                                        <p:tgtEl>
                                          <p:spTgt spid="14"/>
                                        </p:tgtEl>
                                        <p:attrNameLst>
                                          <p:attrName>ppt_x</p:attrName>
                                          <p:attrName>ppt_y</p:attrName>
                                        </p:attrNameLst>
                                      </p:cBhvr>
                                      <p:rCtr x="7956" y="0"/>
                                    </p:animMotion>
                                  </p:childTnLst>
                                </p:cTn>
                              </p:par>
                              <p:par>
                                <p:cTn id="298" presetID="10" presetClass="exit" presetSubtype="0" fill="hold" nodeType="withEffect">
                                  <p:stCondLst>
                                    <p:cond delay="0"/>
                                  </p:stCondLst>
                                  <p:childTnLst>
                                    <p:animEffect transition="out" filter="fade">
                                      <p:cBhvr>
                                        <p:cTn id="299" dur="500"/>
                                        <p:tgtEl>
                                          <p:spTgt spid="31"/>
                                        </p:tgtEl>
                                      </p:cBhvr>
                                    </p:animEffect>
                                    <p:set>
                                      <p:cBhvr>
                                        <p:cTn id="300" dur="1" fill="hold">
                                          <p:stCondLst>
                                            <p:cond delay="499"/>
                                          </p:stCondLst>
                                        </p:cTn>
                                        <p:tgtEl>
                                          <p:spTgt spid="31"/>
                                        </p:tgtEl>
                                        <p:attrNameLst>
                                          <p:attrName>style.visibility</p:attrName>
                                        </p:attrNameLst>
                                      </p:cBhvr>
                                      <p:to>
                                        <p:strVal val="hidden"/>
                                      </p:to>
                                    </p:set>
                                  </p:childTnLst>
                                </p:cTn>
                              </p:par>
                              <p:par>
                                <p:cTn id="301" presetID="10" presetClass="exit" presetSubtype="0" fill="hold" nodeType="withEffect">
                                  <p:stCondLst>
                                    <p:cond delay="0"/>
                                  </p:stCondLst>
                                  <p:childTnLst>
                                    <p:animEffect transition="out" filter="fade">
                                      <p:cBhvr>
                                        <p:cTn id="302" dur="500"/>
                                        <p:tgtEl>
                                          <p:spTgt spid="12"/>
                                        </p:tgtEl>
                                      </p:cBhvr>
                                    </p:animEffect>
                                    <p:set>
                                      <p:cBhvr>
                                        <p:cTn id="303" dur="1" fill="hold">
                                          <p:stCondLst>
                                            <p:cond delay="499"/>
                                          </p:stCondLst>
                                        </p:cTn>
                                        <p:tgtEl>
                                          <p:spTgt spid="12"/>
                                        </p:tgtEl>
                                        <p:attrNameLst>
                                          <p:attrName>style.visibility</p:attrName>
                                        </p:attrNameLst>
                                      </p:cBhvr>
                                      <p:to>
                                        <p:strVal val="hidden"/>
                                      </p:to>
                                    </p:set>
                                  </p:childTnLst>
                                </p:cTn>
                              </p:par>
                              <p:par>
                                <p:cTn id="304" presetID="10" presetClass="exit" presetSubtype="0" fill="hold" nodeType="withEffect">
                                  <p:stCondLst>
                                    <p:cond delay="0"/>
                                  </p:stCondLst>
                                  <p:childTnLst>
                                    <p:animEffect transition="out" filter="fade">
                                      <p:cBhvr>
                                        <p:cTn id="305" dur="500"/>
                                        <p:tgtEl>
                                          <p:spTgt spid="2"/>
                                        </p:tgtEl>
                                      </p:cBhvr>
                                    </p:animEffect>
                                    <p:set>
                                      <p:cBhvr>
                                        <p:cTn id="306" dur="1" fill="hold">
                                          <p:stCondLst>
                                            <p:cond delay="499"/>
                                          </p:stCondLst>
                                        </p:cTn>
                                        <p:tgtEl>
                                          <p:spTgt spid="2"/>
                                        </p:tgtEl>
                                        <p:attrNameLst>
                                          <p:attrName>style.visibility</p:attrName>
                                        </p:attrNameLst>
                                      </p:cBhvr>
                                      <p:to>
                                        <p:strVal val="hidden"/>
                                      </p:to>
                                    </p:set>
                                  </p:childTnLst>
                                </p:cTn>
                              </p:par>
                              <p:par>
                                <p:cTn id="307" presetID="10" presetClass="exit" presetSubtype="0" fill="hold" nodeType="withEffect">
                                  <p:stCondLst>
                                    <p:cond delay="0"/>
                                  </p:stCondLst>
                                  <p:childTnLst>
                                    <p:animEffect transition="out" filter="fade">
                                      <p:cBhvr>
                                        <p:cTn id="308" dur="500"/>
                                        <p:tgtEl>
                                          <p:spTgt spid="16"/>
                                        </p:tgtEl>
                                      </p:cBhvr>
                                    </p:animEffect>
                                    <p:set>
                                      <p:cBhvr>
                                        <p:cTn id="309" dur="1" fill="hold">
                                          <p:stCondLst>
                                            <p:cond delay="499"/>
                                          </p:stCondLst>
                                        </p:cTn>
                                        <p:tgtEl>
                                          <p:spTgt spid="16"/>
                                        </p:tgtEl>
                                        <p:attrNameLst>
                                          <p:attrName>style.visibility</p:attrName>
                                        </p:attrNameLst>
                                      </p:cBhvr>
                                      <p:to>
                                        <p:strVal val="hidden"/>
                                      </p:to>
                                    </p:set>
                                  </p:childTnLst>
                                </p:cTn>
                              </p:par>
                              <p:par>
                                <p:cTn id="310" presetID="10" presetClass="exit" presetSubtype="0" fill="hold" nodeType="withEffect">
                                  <p:stCondLst>
                                    <p:cond delay="0"/>
                                  </p:stCondLst>
                                  <p:childTnLst>
                                    <p:animEffect transition="out" filter="fade">
                                      <p:cBhvr>
                                        <p:cTn id="311" dur="500"/>
                                        <p:tgtEl>
                                          <p:spTgt spid="15"/>
                                        </p:tgtEl>
                                      </p:cBhvr>
                                    </p:animEffect>
                                    <p:set>
                                      <p:cBhvr>
                                        <p:cTn id="312" dur="1" fill="hold">
                                          <p:stCondLst>
                                            <p:cond delay="499"/>
                                          </p:stCondLst>
                                        </p:cTn>
                                        <p:tgtEl>
                                          <p:spTgt spid="15"/>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18"/>
                                        </p:tgtEl>
                                      </p:cBhvr>
                                    </p:animEffect>
                                    <p:set>
                                      <p:cBhvr>
                                        <p:cTn id="315" dur="1" fill="hold">
                                          <p:stCondLst>
                                            <p:cond delay="499"/>
                                          </p:stCondLst>
                                        </p:cTn>
                                        <p:tgtEl>
                                          <p:spTgt spid="18"/>
                                        </p:tgtEl>
                                        <p:attrNameLst>
                                          <p:attrName>style.visibility</p:attrName>
                                        </p:attrNameLst>
                                      </p:cBhvr>
                                      <p:to>
                                        <p:strVal val="hidden"/>
                                      </p:to>
                                    </p:set>
                                  </p:childTnLst>
                                </p:cTn>
                              </p:par>
                              <p:par>
                                <p:cTn id="316" presetID="10" presetClass="exit" presetSubtype="0" fill="hold" nodeType="withEffect">
                                  <p:stCondLst>
                                    <p:cond delay="0"/>
                                  </p:stCondLst>
                                  <p:childTnLst>
                                    <p:animEffect transition="out" filter="fade">
                                      <p:cBhvr>
                                        <p:cTn id="317" dur="500"/>
                                        <p:tgtEl>
                                          <p:spTgt spid="20"/>
                                        </p:tgtEl>
                                      </p:cBhvr>
                                    </p:animEffect>
                                    <p:set>
                                      <p:cBhvr>
                                        <p:cTn id="318" dur="1" fill="hold">
                                          <p:stCondLst>
                                            <p:cond delay="499"/>
                                          </p:stCondLst>
                                        </p:cTn>
                                        <p:tgtEl>
                                          <p:spTgt spid="20"/>
                                        </p:tgtEl>
                                        <p:attrNameLst>
                                          <p:attrName>style.visibility</p:attrName>
                                        </p:attrNameLst>
                                      </p:cBhvr>
                                      <p:to>
                                        <p:strVal val="hidden"/>
                                      </p:to>
                                    </p:set>
                                  </p:childTnLst>
                                </p:cTn>
                              </p:par>
                              <p:par>
                                <p:cTn id="319" presetID="10" presetClass="exit" presetSubtype="0" fill="hold" nodeType="withEffect">
                                  <p:stCondLst>
                                    <p:cond delay="0"/>
                                  </p:stCondLst>
                                  <p:childTnLst>
                                    <p:animEffect transition="out" filter="fade">
                                      <p:cBhvr>
                                        <p:cTn id="320" dur="500"/>
                                        <p:tgtEl>
                                          <p:spTgt spid="17"/>
                                        </p:tgtEl>
                                      </p:cBhvr>
                                    </p:animEffect>
                                    <p:set>
                                      <p:cBhvr>
                                        <p:cTn id="321" dur="1" fill="hold">
                                          <p:stCondLst>
                                            <p:cond delay="499"/>
                                          </p:stCondLst>
                                        </p:cTn>
                                        <p:tgtEl>
                                          <p:spTgt spid="17"/>
                                        </p:tgtEl>
                                        <p:attrNameLst>
                                          <p:attrName>style.visibility</p:attrName>
                                        </p:attrNameLst>
                                      </p:cBhvr>
                                      <p:to>
                                        <p:strVal val="hidden"/>
                                      </p:to>
                                    </p:set>
                                  </p:childTnLst>
                                </p:cTn>
                              </p:par>
                              <p:par>
                                <p:cTn id="322" presetID="10" presetClass="exit" presetSubtype="0" fill="hold" nodeType="withEffect">
                                  <p:stCondLst>
                                    <p:cond delay="0"/>
                                  </p:stCondLst>
                                  <p:childTnLst>
                                    <p:animEffect transition="out" filter="fade">
                                      <p:cBhvr>
                                        <p:cTn id="323" dur="500"/>
                                        <p:tgtEl>
                                          <p:spTgt spid="21"/>
                                        </p:tgtEl>
                                      </p:cBhvr>
                                    </p:animEffect>
                                    <p:set>
                                      <p:cBhvr>
                                        <p:cTn id="324" dur="1" fill="hold">
                                          <p:stCondLst>
                                            <p:cond delay="499"/>
                                          </p:stCondLst>
                                        </p:cTn>
                                        <p:tgtEl>
                                          <p:spTgt spid="21"/>
                                        </p:tgtEl>
                                        <p:attrNameLst>
                                          <p:attrName>style.visibility</p:attrName>
                                        </p:attrNameLst>
                                      </p:cBhvr>
                                      <p:to>
                                        <p:strVal val="hidden"/>
                                      </p:to>
                                    </p:set>
                                  </p:childTnLst>
                                </p:cTn>
                              </p:par>
                              <p:par>
                                <p:cTn id="325" presetID="10" presetClass="exit" presetSubtype="0" fill="hold" nodeType="withEffect">
                                  <p:stCondLst>
                                    <p:cond delay="0"/>
                                  </p:stCondLst>
                                  <p:childTnLst>
                                    <p:animEffect transition="out" filter="fade">
                                      <p:cBhvr>
                                        <p:cTn id="326" dur="500"/>
                                        <p:tgtEl>
                                          <p:spTgt spid="19"/>
                                        </p:tgtEl>
                                      </p:cBhvr>
                                    </p:animEffect>
                                    <p:set>
                                      <p:cBhvr>
                                        <p:cTn id="327" dur="1" fill="hold">
                                          <p:stCondLst>
                                            <p:cond delay="499"/>
                                          </p:stCondLst>
                                        </p:cTn>
                                        <p:tgtEl>
                                          <p:spTgt spid="19"/>
                                        </p:tgtEl>
                                        <p:attrNameLst>
                                          <p:attrName>style.visibility</p:attrName>
                                        </p:attrNameLst>
                                      </p:cBhvr>
                                      <p:to>
                                        <p:strVal val="hidden"/>
                                      </p:to>
                                    </p:set>
                                  </p:childTnLst>
                                </p:cTn>
                              </p:par>
                              <p:par>
                                <p:cTn id="328" presetID="10" presetClass="exit" presetSubtype="0" fill="hold" nodeType="withEffect">
                                  <p:stCondLst>
                                    <p:cond delay="0"/>
                                  </p:stCondLst>
                                  <p:childTnLst>
                                    <p:animEffect transition="out" filter="fade">
                                      <p:cBhvr>
                                        <p:cTn id="329" dur="500"/>
                                        <p:tgtEl>
                                          <p:spTgt spid="4"/>
                                        </p:tgtEl>
                                      </p:cBhvr>
                                    </p:animEffect>
                                    <p:set>
                                      <p:cBhvr>
                                        <p:cTn id="330" dur="1" fill="hold">
                                          <p:stCondLst>
                                            <p:cond delay="499"/>
                                          </p:stCondLst>
                                        </p:cTn>
                                        <p:tgtEl>
                                          <p:spTgt spid="4"/>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6"/>
                                        </p:tgtEl>
                                      </p:cBhvr>
                                    </p:animEffect>
                                    <p:set>
                                      <p:cBhvr>
                                        <p:cTn id="33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334" fill="hold" display="0">
                  <p:stCondLst>
                    <p:cond delay="indefinite"/>
                  </p:stCondLst>
                  <p:endCondLst>
                    <p:cond evt="onStopAudio" delay="0">
                      <p:tgtEl>
                        <p:sldTgt/>
                      </p:tgtEl>
                    </p:cond>
                  </p:endCondLst>
                </p:cTn>
                <p:tgtEl>
                  <p:spTgt spid="7"/>
                </p:tgtEl>
              </p:cMediaNode>
            </p:audio>
            <p:audio>
              <p:cMediaNode vol="80000">
                <p:cTn id="335" fill="hold" display="0">
                  <p:stCondLst>
                    <p:cond delay="indefinite"/>
                  </p:stCondLst>
                  <p:endCondLst>
                    <p:cond evt="onStopAudio" delay="0">
                      <p:tgtEl>
                        <p:sldTgt/>
                      </p:tgtEl>
                    </p:cond>
                  </p:endCondLst>
                </p:cTn>
                <p:tgtEl>
                  <p:spTgt spid="22"/>
                </p:tgtEl>
              </p:cMediaNode>
            </p:audio>
            <p:seq concurrent="1" nextAc="seek">
              <p:cTn id="336" restart="whenNotActive" fill="hold" evtFilter="cancelBubble" nodeType="interactiveSeq">
                <p:stCondLst>
                  <p:cond evt="onClick" delay="0">
                    <p:tgtEl>
                      <p:spTgt spid="44"/>
                    </p:tgtEl>
                  </p:cond>
                </p:stCondLst>
                <p:endSync evt="end" delay="0">
                  <p:rtn val="all"/>
                </p:endSync>
                <p:childTnLst>
                  <p:par>
                    <p:cTn id="337" fill="hold">
                      <p:stCondLst>
                        <p:cond delay="0"/>
                      </p:stCondLst>
                      <p:childTnLst>
                        <p:par>
                          <p:cTn id="338" fill="hold">
                            <p:stCondLst>
                              <p:cond delay="0"/>
                            </p:stCondLst>
                            <p:childTnLst>
                              <p:par>
                                <p:cTn id="339" presetID="26" presetClass="emph" presetSubtype="0" fill="hold" nodeType="clickEffect">
                                  <p:stCondLst>
                                    <p:cond delay="0"/>
                                  </p:stCondLst>
                                  <p:childTnLst>
                                    <p:animEffect transition="out" filter="fade">
                                      <p:cBhvr>
                                        <p:cTn id="340" dur="500" tmFilter="0, 0; .2, .5; .8, .5; 1, 0"/>
                                        <p:tgtEl>
                                          <p:spTgt spid="44"/>
                                        </p:tgtEl>
                                      </p:cBhvr>
                                    </p:animEffect>
                                    <p:animScale>
                                      <p:cBhvr>
                                        <p:cTn id="341" dur="250" autoRev="1" fill="hold"/>
                                        <p:tgtEl>
                                          <p:spTgt spid="44"/>
                                        </p:tgtEl>
                                      </p:cBhvr>
                                      <p:by x="105000" y="105000"/>
                                    </p:animScale>
                                  </p:childTnLst>
                                  <p:subTnLst>
                                    <p:audio>
                                      <p:cMediaNode>
                                        <p:cTn display="0" masterRel="sameClick">
                                          <p:stCondLst>
                                            <p:cond evt="begin" delay="0">
                                              <p:tn val="339"/>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4"/>
                  </p:tgtEl>
                </p:cond>
              </p:nextCondLst>
            </p:seq>
            <p:seq concurrent="1" nextAc="seek">
              <p:cTn id="342" restart="whenNotActive" fill="hold" evtFilter="cancelBubble" nodeType="interactiveSeq">
                <p:stCondLst>
                  <p:cond evt="onClick" delay="0">
                    <p:tgtEl>
                      <p:spTgt spid="42"/>
                    </p:tgtEl>
                  </p:cond>
                </p:stCondLst>
                <p:endSync evt="end" delay="0">
                  <p:rtn val="all"/>
                </p:endSync>
                <p:childTnLst>
                  <p:par>
                    <p:cTn id="343" fill="hold">
                      <p:stCondLst>
                        <p:cond delay="0"/>
                      </p:stCondLst>
                      <p:childTnLst>
                        <p:par>
                          <p:cTn id="344" fill="hold">
                            <p:stCondLst>
                              <p:cond delay="0"/>
                            </p:stCondLst>
                            <p:childTnLst>
                              <p:par>
                                <p:cTn id="345" presetID="26" presetClass="emph" presetSubtype="0" fill="hold" nodeType="clickEffect">
                                  <p:stCondLst>
                                    <p:cond delay="0"/>
                                  </p:stCondLst>
                                  <p:childTnLst>
                                    <p:animEffect transition="out" filter="fade">
                                      <p:cBhvr>
                                        <p:cTn id="346" dur="500" tmFilter="0, 0; .2, .5; .8, .5; 1, 0"/>
                                        <p:tgtEl>
                                          <p:spTgt spid="42"/>
                                        </p:tgtEl>
                                      </p:cBhvr>
                                    </p:animEffect>
                                    <p:animScale>
                                      <p:cBhvr>
                                        <p:cTn id="347" dur="250" autoRev="1" fill="hold"/>
                                        <p:tgtEl>
                                          <p:spTgt spid="42"/>
                                        </p:tgtEl>
                                      </p:cBhvr>
                                      <p:by x="105000" y="105000"/>
                                    </p:animScale>
                                  </p:childTnLst>
                                  <p:subTnLst>
                                    <p:audio>
                                      <p:cMediaNode>
                                        <p:cTn display="0" masterRel="sameClick">
                                          <p:stCondLst>
                                            <p:cond evt="begin" delay="0">
                                              <p:tn val="3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4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1B7B824-8D8E-0148-841B-51A43AF5B8C4}"/>
              </a:ext>
            </a:extLst>
          </p:cNvPr>
          <p:cNvGrpSpPr/>
          <p:nvPr/>
        </p:nvGrpSpPr>
        <p:grpSpPr>
          <a:xfrm>
            <a:off x="1286932" y="491067"/>
            <a:ext cx="7161118" cy="4000959"/>
            <a:chOff x="1286932" y="491067"/>
            <a:chExt cx="7110322" cy="4000959"/>
          </a:xfrm>
        </p:grpSpPr>
        <p:pic>
          <p:nvPicPr>
            <p:cNvPr id="5" name="Picture 4">
              <a:extLst>
                <a:ext uri="{FF2B5EF4-FFF2-40B4-BE49-F238E27FC236}">
                  <a16:creationId xmlns:a16="http://schemas.microsoft.com/office/drawing/2014/main" id="{625229D8-7C5D-9F4A-B254-FD731C6E2721}"/>
                </a:ext>
              </a:extLst>
            </p:cNvPr>
            <p:cNvPicPr>
              <a:picLocks noChangeAspect="1"/>
            </p:cNvPicPr>
            <p:nvPr/>
          </p:nvPicPr>
          <p:blipFill>
            <a:blip r:embed="rId2"/>
            <a:stretch>
              <a:fillRect/>
            </a:stretch>
          </p:blipFill>
          <p:spPr>
            <a:xfrm>
              <a:off x="1286932" y="491067"/>
              <a:ext cx="7110322" cy="4000959"/>
            </a:xfrm>
            <a:prstGeom prst="rect">
              <a:avLst/>
            </a:prstGeom>
          </p:spPr>
        </p:pic>
        <p:sp>
          <p:nvSpPr>
            <p:cNvPr id="6" name="Rectangle 5">
              <a:extLst>
                <a:ext uri="{FF2B5EF4-FFF2-40B4-BE49-F238E27FC236}">
                  <a16:creationId xmlns:a16="http://schemas.microsoft.com/office/drawing/2014/main" id="{5532FA50-DC59-4645-BDBB-01FADB951CC1}"/>
                </a:ext>
              </a:extLst>
            </p:cNvPr>
            <p:cNvSpPr/>
            <p:nvPr/>
          </p:nvSpPr>
          <p:spPr>
            <a:xfrm>
              <a:off x="1380067" y="651474"/>
              <a:ext cx="296333" cy="330659"/>
            </a:xfrm>
            <a:prstGeom prst="rect">
              <a:avLst/>
            </a:prstGeom>
            <a:solidFill>
              <a:srgbClr val="F8FDD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grpSp>
      <p:sp>
        <p:nvSpPr>
          <p:cNvPr id="4" name="Slide Number Placeholder 3">
            <a:extLst>
              <a:ext uri="{FF2B5EF4-FFF2-40B4-BE49-F238E27FC236}">
                <a16:creationId xmlns:a16="http://schemas.microsoft.com/office/drawing/2014/main" id="{E0DB8A45-B4B9-794D-8F9E-59EECDB82A01}"/>
              </a:ext>
            </a:extLst>
          </p:cNvPr>
          <p:cNvSpPr>
            <a:spLocks noGrp="1"/>
          </p:cNvSpPr>
          <p:nvPr>
            <p:ph type="sldNum" idx="12"/>
          </p:nvPr>
        </p:nvSpPr>
        <p:spPr/>
        <p:txBody>
          <a:bodyPr/>
          <a:lstStyle/>
          <a:p>
            <a:fld id="{00000000-1234-1234-1234-123412341234}" type="slidenum">
              <a:rPr lang="en" smtClean="0"/>
              <a:pPr/>
              <a:t>35</a:t>
            </a:fld>
            <a:endParaRPr lang="en"/>
          </a:p>
        </p:txBody>
      </p:sp>
    </p:spTree>
    <p:extLst>
      <p:ext uri="{BB962C8B-B14F-4D97-AF65-F5344CB8AC3E}">
        <p14:creationId xmlns:p14="http://schemas.microsoft.com/office/powerpoint/2010/main" val="188641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FDE3"/>
        </a:solidFill>
        <a:effectLst/>
      </p:bgPr>
    </p:bg>
    <p:spTree>
      <p:nvGrpSpPr>
        <p:cNvPr id="1" name="Shape 198"/>
        <p:cNvGrpSpPr/>
        <p:nvPr/>
      </p:nvGrpSpPr>
      <p:grpSpPr>
        <a:xfrm>
          <a:off x="0" y="0"/>
          <a:ext cx="0" cy="0"/>
          <a:chOff x="0" y="0"/>
          <a:chExt cx="0" cy="0"/>
        </a:xfrm>
      </p:grpSpPr>
      <p:cxnSp>
        <p:nvCxnSpPr>
          <p:cNvPr id="9" name="Straight Arrow Connector 8">
            <a:extLst>
              <a:ext uri="{FF2B5EF4-FFF2-40B4-BE49-F238E27FC236}">
                <a16:creationId xmlns:a16="http://schemas.microsoft.com/office/drawing/2014/main" id="{06709DDC-0174-BD44-8D5D-7436C00B83D8}"/>
              </a:ext>
            </a:extLst>
          </p:cNvPr>
          <p:cNvCxnSpPr>
            <a:cxnSpLocks/>
            <a:endCxn id="3" idx="1"/>
          </p:cNvCxnSpPr>
          <p:nvPr/>
        </p:nvCxnSpPr>
        <p:spPr>
          <a:xfrm>
            <a:off x="2521551" y="1658582"/>
            <a:ext cx="1562253" cy="1504393"/>
          </a:xfrm>
          <a:prstGeom prst="straightConnector1">
            <a:avLst/>
          </a:prstGeom>
          <a:ln w="101600">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135109" y="8160"/>
            <a:ext cx="894831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Nối</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cột</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và</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sym typeface="Arial"/>
              </a:rPr>
              <a:t>cột</a:t>
            </a:r>
            <a:r>
              <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rPr>
              <a:t> B</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sao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cho</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phù</a:t>
            </a:r>
            <a:r>
              <a:rPr lang="en-US" sz="3200" b="1" dirty="0">
                <a:solidFill>
                  <a:srgbClr val="00B050"/>
                </a:solidFill>
                <a:latin typeface="Times New Roman" panose="02020603050405020304" pitchFamily="18" charset="0"/>
                <a:cs typeface="Times New Roman" panose="02020603050405020304" pitchFamily="18" charset="0"/>
              </a:rPr>
              <a:t> </a:t>
            </a:r>
            <a:r>
              <a:rPr lang="en-US" sz="3200" b="1" dirty="0" err="1">
                <a:solidFill>
                  <a:srgbClr val="00B050"/>
                </a:solidFill>
                <a:latin typeface="Times New Roman" panose="02020603050405020304" pitchFamily="18" charset="0"/>
                <a:cs typeface="Times New Roman" panose="02020603050405020304" pitchFamily="18" charset="0"/>
              </a:rPr>
              <a:t>hợp</a:t>
            </a:r>
            <a:endParaRPr kumimoji="0" lang="en-US" sz="32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67D303F3-EB7B-7342-91BF-0BEE189DC49B}"/>
              </a:ext>
            </a:extLst>
          </p:cNvPr>
          <p:cNvSpPr/>
          <p:nvPr/>
        </p:nvSpPr>
        <p:spPr>
          <a:xfrm>
            <a:off x="-1" y="1181529"/>
            <a:ext cx="2657475" cy="954107"/>
          </a:xfrm>
          <a:prstGeom prst="rect">
            <a:avLst/>
          </a:prstGeom>
          <a:solidFill>
            <a:schemeClr val="accent2">
              <a:lumMod val="20000"/>
              <a:lumOff val="80000"/>
            </a:schemeClr>
          </a:solidFill>
          <a:ln w="31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1. </a:t>
            </a:r>
            <a:r>
              <a:rPr lang="en-US" sz="2800" b="1" dirty="0" err="1">
                <a:solidFill>
                  <a:schemeClr val="tx1"/>
                </a:solidFill>
                <a:latin typeface="Times New Roman" panose="02020603050405020304" pitchFamily="18" charset="0"/>
                <a:cs typeface="Times New Roman" panose="02020603050405020304" pitchFamily="18" charset="0"/>
              </a:rPr>
              <a:t>Năm</a:t>
            </a:r>
            <a:r>
              <a:rPr lang="en-US" sz="2800" b="1" dirty="0">
                <a:solidFill>
                  <a:schemeClr val="tx1"/>
                </a:solidFill>
                <a:latin typeface="Times New Roman" panose="02020603050405020304" pitchFamily="18" charset="0"/>
                <a:cs typeface="Times New Roman" panose="02020603050405020304" pitchFamily="18" charset="0"/>
              </a:rPr>
              <a:t> </a:t>
            </a:r>
            <a:r>
              <a:rPr kumimoji="0" lang="en-US" sz="2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179, TCN </a:t>
            </a:r>
            <a:r>
              <a:rPr kumimoji="0" lang="en-US" sz="28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nhà</a:t>
            </a:r>
            <a:r>
              <a:rPr kumimoji="0" lang="en-US" sz="2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8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Triệu</a:t>
            </a:r>
            <a:endParaRPr kumimoji="0" lang="vi-VN" sz="28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id="{7F3C74FF-A016-B245-8D55-5FCE00F3031E}"/>
              </a:ext>
            </a:extLst>
          </p:cNvPr>
          <p:cNvSpPr/>
          <p:nvPr/>
        </p:nvSpPr>
        <p:spPr>
          <a:xfrm>
            <a:off x="4083804" y="2747476"/>
            <a:ext cx="4811461" cy="830997"/>
          </a:xfrm>
          <a:prstGeom prst="rect">
            <a:avLst/>
          </a:prstGeom>
          <a:solidFill>
            <a:schemeClr val="accent1">
              <a:lumMod val="90000"/>
            </a:schemeClr>
          </a:solidFill>
          <a:ln w="57150">
            <a:solidFill>
              <a:srgbClr val="FF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b. Chia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ta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hai</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quận</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Giao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Chỉ</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và</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Cửu</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Chân</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VN"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4" name="Rectangle 3">
            <a:extLst>
              <a:ext uri="{FF2B5EF4-FFF2-40B4-BE49-F238E27FC236}">
                <a16:creationId xmlns:a16="http://schemas.microsoft.com/office/drawing/2014/main" id="{17FA55B8-94F0-B04D-9440-E67C51687F87}"/>
              </a:ext>
            </a:extLst>
          </p:cNvPr>
          <p:cNvSpPr/>
          <p:nvPr/>
        </p:nvSpPr>
        <p:spPr>
          <a:xfrm>
            <a:off x="4083804" y="780879"/>
            <a:ext cx="4811461" cy="1569660"/>
          </a:xfrm>
          <a:prstGeom prst="rect">
            <a:avLst/>
          </a:prstGeom>
          <a:solidFill>
            <a:schemeClr val="accent1"/>
          </a:solidFill>
          <a:ln w="57150">
            <a:solidFill>
              <a:srgbClr val="FF0000"/>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Times New Roman" panose="02020603050405020304" pitchFamily="18" charset="0"/>
                <a:cs typeface="Times New Roman" panose="02020603050405020304" pitchFamily="18" charset="0"/>
              </a:rPr>
              <a:t>a</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Chia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ta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ba</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quận</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Giao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Chỉ</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Cửu</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Chân</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Nhật</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Nam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góp</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6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quận</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Trung</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Quốc</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Châu</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Giao.</a:t>
            </a:r>
            <a:endParaRPr kumimoji="0" lang="en-VN"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853F0AEF-1329-7A4E-AAB9-C0B9C61881D0}"/>
              </a:ext>
            </a:extLst>
          </p:cNvPr>
          <p:cNvSpPr/>
          <p:nvPr/>
        </p:nvSpPr>
        <p:spPr>
          <a:xfrm>
            <a:off x="616445" y="8160"/>
            <a:ext cx="628698" cy="830997"/>
          </a:xfrm>
          <a:prstGeom prst="rect">
            <a:avLst/>
          </a:prstGeom>
          <a:noFill/>
          <a:ln w="3175">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A</a:t>
            </a:r>
          </a:p>
        </p:txBody>
      </p:sp>
      <p:sp>
        <p:nvSpPr>
          <p:cNvPr id="22" name="Rectangle 21">
            <a:extLst>
              <a:ext uri="{FF2B5EF4-FFF2-40B4-BE49-F238E27FC236}">
                <a16:creationId xmlns:a16="http://schemas.microsoft.com/office/drawing/2014/main" id="{0854FAC5-AF82-9148-95A1-F597A117D11C}"/>
              </a:ext>
            </a:extLst>
          </p:cNvPr>
          <p:cNvSpPr/>
          <p:nvPr/>
        </p:nvSpPr>
        <p:spPr>
          <a:xfrm>
            <a:off x="7996386" y="0"/>
            <a:ext cx="595036"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rPr>
              <a:t>B</a:t>
            </a:r>
          </a:p>
        </p:txBody>
      </p:sp>
      <p:sp>
        <p:nvSpPr>
          <p:cNvPr id="21" name="Rectangle 20">
            <a:extLst>
              <a:ext uri="{FF2B5EF4-FFF2-40B4-BE49-F238E27FC236}">
                <a16:creationId xmlns:a16="http://schemas.microsoft.com/office/drawing/2014/main" id="{C8A745B4-6574-D64E-9ABB-C32520BB6560}"/>
              </a:ext>
            </a:extLst>
          </p:cNvPr>
          <p:cNvSpPr/>
          <p:nvPr/>
        </p:nvSpPr>
        <p:spPr>
          <a:xfrm>
            <a:off x="0" y="3975409"/>
            <a:ext cx="2521551" cy="830997"/>
          </a:xfrm>
          <a:prstGeom prst="rect">
            <a:avLst/>
          </a:prstGeom>
          <a:solidFill>
            <a:srgbClr val="FFFF00"/>
          </a:solidFill>
          <a:ln w="31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noProof="0" dirty="0">
                <a:solidFill>
                  <a:schemeClr val="tx1"/>
                </a:solidFill>
                <a:latin typeface="Times New Roman" panose="02020603050405020304" pitchFamily="18" charset="0"/>
                <a:cs typeface="Times New Roman" panose="02020603050405020304" pitchFamily="18" charset="0"/>
              </a:rPr>
              <a:t>5</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en-US" sz="2400" b="1" dirty="0" err="1">
                <a:solidFill>
                  <a:schemeClr val="tx1"/>
                </a:solidFill>
                <a:latin typeface="Times New Roman" panose="02020603050405020304" pitchFamily="18" charset="0"/>
                <a:cs typeface="Times New Roman" panose="02020603050405020304" pitchFamily="18" charset="0"/>
              </a:rPr>
              <a:t>Năm</a:t>
            </a:r>
            <a:r>
              <a:rPr lang="en-US" sz="2400" b="1" dirty="0">
                <a:solidFill>
                  <a:schemeClr val="tx1"/>
                </a:solidFill>
                <a:latin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679,</a:t>
            </a:r>
            <a:r>
              <a:rPr kumimoji="0" lang="en-US" sz="2400" b="1"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nhà</a:t>
            </a:r>
            <a:r>
              <a:rPr kumimoji="0" lang="en-US" sz="2400" b="1" i="0" u="none" strike="noStrike" kern="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Đường</a:t>
            </a:r>
            <a:endParaRPr kumimoji="0" lang="vi-VN" sz="2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
        <p:nvSpPr>
          <p:cNvPr id="23" name="Rectangle 22">
            <a:extLst>
              <a:ext uri="{FF2B5EF4-FFF2-40B4-BE49-F238E27FC236}">
                <a16:creationId xmlns:a16="http://schemas.microsoft.com/office/drawing/2014/main" id="{18984695-C4B6-F646-B62F-E4719E4D7A08}"/>
              </a:ext>
            </a:extLst>
          </p:cNvPr>
          <p:cNvSpPr/>
          <p:nvPr/>
        </p:nvSpPr>
        <p:spPr>
          <a:xfrm>
            <a:off x="4083804" y="3975410"/>
            <a:ext cx="4811461" cy="830997"/>
          </a:xfrm>
          <a:prstGeom prst="rect">
            <a:avLst/>
          </a:prstGeom>
          <a:solidFill>
            <a:schemeClr val="accent1"/>
          </a:solidFill>
          <a:ln w="57150">
            <a:solidFill>
              <a:srgbClr val="FF0000"/>
            </a:solidFill>
          </a:ln>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Times New Roman" panose="02020603050405020304" pitchFamily="18" charset="0"/>
                <a:cs typeface="Times New Roman" panose="02020603050405020304" pitchFamily="18" charset="0"/>
              </a:rPr>
              <a:t>c</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Đổi</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giao</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châu</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thành</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An Nam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đô</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hộ</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phủ</a:t>
            </a:r>
            <a:r>
              <a:rPr kumimoji="0" lang="en-US"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t>
            </a:r>
            <a:endParaRPr kumimoji="0" lang="en-VN" sz="240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cxnSp>
        <p:nvCxnSpPr>
          <p:cNvPr id="27" name="Straight Arrow Connector 26">
            <a:extLst>
              <a:ext uri="{FF2B5EF4-FFF2-40B4-BE49-F238E27FC236}">
                <a16:creationId xmlns:a16="http://schemas.microsoft.com/office/drawing/2014/main" id="{3AAE60B3-D940-2442-A408-FAB979D43EF7}"/>
              </a:ext>
            </a:extLst>
          </p:cNvPr>
          <p:cNvCxnSpPr>
            <a:cxnSpLocks/>
            <a:stCxn id="17" idx="3"/>
          </p:cNvCxnSpPr>
          <p:nvPr/>
        </p:nvCxnSpPr>
        <p:spPr>
          <a:xfrm flipV="1">
            <a:off x="2490286" y="1470639"/>
            <a:ext cx="1562253" cy="1692336"/>
          </a:xfrm>
          <a:prstGeom prst="straightConnector1">
            <a:avLst/>
          </a:prstGeom>
          <a:ln w="101600">
            <a:solidFill>
              <a:srgbClr val="C00000"/>
            </a:solidFill>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9B32F7CE-F03B-6A46-8AA5-CF0CFCE778EE}"/>
              </a:ext>
            </a:extLst>
          </p:cNvPr>
          <p:cNvCxnSpPr>
            <a:cxnSpLocks/>
            <a:stCxn id="21" idx="3"/>
            <a:endCxn id="23" idx="1"/>
          </p:cNvCxnSpPr>
          <p:nvPr/>
        </p:nvCxnSpPr>
        <p:spPr>
          <a:xfrm>
            <a:off x="2521551" y="4390908"/>
            <a:ext cx="1562253" cy="1"/>
          </a:xfrm>
          <a:prstGeom prst="straightConnector1">
            <a:avLst/>
          </a:prstGeom>
          <a:ln w="101600">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414FC603-DBE0-594F-BF86-36239DAFEFE7}"/>
              </a:ext>
            </a:extLst>
          </p:cNvPr>
          <p:cNvSpPr/>
          <p:nvPr/>
        </p:nvSpPr>
        <p:spPr>
          <a:xfrm>
            <a:off x="0" y="2747476"/>
            <a:ext cx="2490286" cy="830997"/>
          </a:xfrm>
          <a:prstGeom prst="rect">
            <a:avLst/>
          </a:prstGeom>
          <a:solidFill>
            <a:srgbClr val="92D050"/>
          </a:solidFill>
          <a:ln w="3175">
            <a:solidFill>
              <a:srgbClr val="FF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400" b="1" dirty="0">
                <a:solidFill>
                  <a:schemeClr val="tx1"/>
                </a:solidFill>
                <a:latin typeface="Times New Roman" panose="02020603050405020304" pitchFamily="18" charset="0"/>
                <a:cs typeface="Times New Roman" panose="02020603050405020304" pitchFamily="18" charset="0"/>
              </a:rPr>
              <a:t>2</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lang="en-US" sz="2400" b="1" dirty="0" err="1">
                <a:solidFill>
                  <a:schemeClr val="tx1"/>
                </a:solidFill>
                <a:latin typeface="Times New Roman" panose="02020603050405020304" pitchFamily="18" charset="0"/>
                <a:cs typeface="Times New Roman" panose="02020603050405020304" pitchFamily="18" charset="0"/>
              </a:rPr>
              <a:t>Năm</a:t>
            </a:r>
            <a:r>
              <a:rPr lang="en-US" sz="2400" b="1" dirty="0">
                <a:solidFill>
                  <a:schemeClr val="tx1"/>
                </a:solidFill>
                <a:latin typeface="Times New Roman" panose="02020603050405020304" pitchFamily="18" charset="0"/>
                <a:cs typeface="Times New Roman" panose="02020603050405020304" pitchFamily="18" charset="0"/>
              </a:rPr>
              <a:t> </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111, TCN </a:t>
            </a:r>
            <a:r>
              <a:rPr kumimoji="0" lang="en-US" sz="24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nhà</a:t>
            </a:r>
            <a:r>
              <a:rPr kumimoji="0" lang="en-US" sz="2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sym typeface="Arial"/>
              </a:rPr>
              <a:t>Hán</a:t>
            </a:r>
            <a:endParaRPr kumimoji="0" lang="vi-VN" sz="2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078896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14:bounceEnd="50000">
                                          <p:cBhvr additive="base">
                                            <p:cTn id="19"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14:presetBounceEnd="50000">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14:bounceEnd="50000">
                                          <p:cBhvr additive="base">
                                            <p:cTn id="23" dur="500" fill="hold"/>
                                            <p:tgtEl>
                                              <p:spTgt spid="22"/>
                                            </p:tgtEl>
                                            <p:attrNameLst>
                                              <p:attrName>ppt_x</p:attrName>
                                            </p:attrNameLst>
                                          </p:cBhvr>
                                          <p:tavLst>
                                            <p:tav tm="0">
                                              <p:val>
                                                <p:strVal val="1+#ppt_w/2"/>
                                              </p:val>
                                            </p:tav>
                                            <p:tav tm="100000">
                                              <p:val>
                                                <p:strVal val="#ppt_x"/>
                                              </p:val>
                                            </p:tav>
                                          </p:tavLst>
                                        </p:anim>
                                        <p:anim calcmode="lin" valueType="num" p14:bounceEnd="50000">
                                          <p:cBhvr additive="base">
                                            <p:cTn id="24" dur="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50000">
                                          <p:cBhvr additive="base">
                                            <p:cTn id="2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50000">
                                          <p:cBhvr additive="base">
                                            <p:cTn id="31"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21"/>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14:bounceEnd="50000">
                                          <p:cBhvr additive="base">
                                            <p:cTn id="35"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6" grpId="0"/>
          <p:bldP spid="22" grpId="0"/>
          <p:bldP spid="21" grpId="0" animBg="1"/>
          <p:bldP spid="23"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1+#ppt_w/2"/>
                                              </p:val>
                                            </p:tav>
                                            <p:tav tm="100000">
                                              <p:val>
                                                <p:strVal val="#ppt_x"/>
                                              </p:val>
                                            </p:tav>
                                          </p:tavLst>
                                        </p:anim>
                                        <p:anim calcmode="lin" valueType="num">
                                          <p:cBhvr additive="base">
                                            <p:cTn id="24" dur="500" fill="hold"/>
                                            <p:tgtEl>
                                              <p:spTgt spid="22"/>
                                            </p:tgtEl>
                                            <p:attrNameLst>
                                              <p:attrName>ppt_y</p:attrName>
                                            </p:attrNameLst>
                                          </p:cBhvr>
                                          <p:tavLst>
                                            <p:tav tm="0">
                                              <p:val>
                                                <p:strVal val="#ppt_y"/>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up)">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4" grpId="0" animBg="1"/>
          <p:bldP spid="6" grpId="0"/>
          <p:bldP spid="22" grpId="0"/>
          <p:bldP spid="21" grpId="0" animBg="1"/>
          <p:bldP spid="23" grpId="0" animBg="1"/>
          <p:bldP spid="17"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pic>
        <p:nvPicPr>
          <p:cNvPr id="56" name="Picture 6">
            <a:extLst>
              <a:ext uri="{FF2B5EF4-FFF2-40B4-BE49-F238E27FC236}">
                <a16:creationId xmlns:a16="http://schemas.microsoft.com/office/drawing/2014/main" id="{05B910F2-107D-6B4E-9D47-0CB538E5AA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93" b="36540"/>
          <a:stretch/>
        </p:blipFill>
        <p:spPr bwMode="auto">
          <a:xfrm>
            <a:off x="447052" y="195700"/>
            <a:ext cx="2550046" cy="1736202"/>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Ảnh động Powerpoint CTU">
            <a:extLst>
              <a:ext uri="{FF2B5EF4-FFF2-40B4-BE49-F238E27FC236}">
                <a16:creationId xmlns:a16="http://schemas.microsoft.com/office/drawing/2014/main" id="{170F46B0-7C6B-3B4B-A147-974593A3ED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1729251" y="1233571"/>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Ảnh động Powerpoint CTU">
            <a:extLst>
              <a:ext uri="{FF2B5EF4-FFF2-40B4-BE49-F238E27FC236}">
                <a16:creationId xmlns:a16="http://schemas.microsoft.com/office/drawing/2014/main" id="{8DDA6D9A-7780-3348-B4B9-FFCDB7F71E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978093" y="483290"/>
            <a:ext cx="476250" cy="4445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Ảnh động Powerpoint CTU">
            <a:extLst>
              <a:ext uri="{FF2B5EF4-FFF2-40B4-BE49-F238E27FC236}">
                <a16:creationId xmlns:a16="http://schemas.microsoft.com/office/drawing/2014/main" id="{90972F25-4E68-DA42-BBD3-D4753CC35D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432981">
            <a:off x="269385" y="1131401"/>
            <a:ext cx="476250" cy="44450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a:extLst>
              <a:ext uri="{FF2B5EF4-FFF2-40B4-BE49-F238E27FC236}">
                <a16:creationId xmlns:a16="http://schemas.microsoft.com/office/drawing/2014/main" id="{801E584C-8198-FA45-910A-BFD47B2F5350}"/>
              </a:ext>
            </a:extLst>
          </p:cNvPr>
          <p:cNvSpPr/>
          <p:nvPr/>
        </p:nvSpPr>
        <p:spPr>
          <a:xfrm>
            <a:off x="811186" y="1667638"/>
            <a:ext cx="5556329"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Times New Roman" panose="02020603050405020304" pitchFamily="18" charset="0"/>
                <a:cs typeface="Times New Roman" panose="02020603050405020304" pitchFamily="18" charset="0"/>
                <a:sym typeface="Arial"/>
              </a:rPr>
              <a:t>Vận Dụng</a:t>
            </a:r>
            <a:endParaRPr kumimoji="0" lang="en-VN" sz="9600" b="1" i="0" u="none" strike="noStrike" kern="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pic>
        <p:nvPicPr>
          <p:cNvPr id="69" name="Picture 68">
            <a:extLst>
              <a:ext uri="{FF2B5EF4-FFF2-40B4-BE49-F238E27FC236}">
                <a16:creationId xmlns:a16="http://schemas.microsoft.com/office/drawing/2014/main" id="{8A3D960D-CEBF-B642-A3AE-A71694CE39CE}"/>
              </a:ext>
            </a:extLst>
          </p:cNvPr>
          <p:cNvPicPr>
            <a:picLocks noChangeAspect="1"/>
          </p:cNvPicPr>
          <p:nvPr/>
        </p:nvPicPr>
        <p:blipFill rotWithShape="1">
          <a:blip r:embed="rId5"/>
          <a:srcRect l="17728" t="4074" r="13882" b="6452"/>
          <a:stretch/>
        </p:blipFill>
        <p:spPr>
          <a:xfrm>
            <a:off x="6091727" y="259131"/>
            <a:ext cx="2550046" cy="4562838"/>
          </a:xfrm>
          <a:prstGeom prst="rect">
            <a:avLst/>
          </a:prstGeom>
        </p:spPr>
      </p:pic>
    </p:spTree>
    <p:extLst>
      <p:ext uri="{BB962C8B-B14F-4D97-AF65-F5344CB8AC3E}">
        <p14:creationId xmlns:p14="http://schemas.microsoft.com/office/powerpoint/2010/main" val="1446918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CD93B49-1F75-3E42-801C-0D3830969F48}"/>
              </a:ext>
            </a:extLst>
          </p:cNvPr>
          <p:cNvGrpSpPr/>
          <p:nvPr/>
        </p:nvGrpSpPr>
        <p:grpSpPr>
          <a:xfrm>
            <a:off x="3916402" y="672895"/>
            <a:ext cx="4940595" cy="4147125"/>
            <a:chOff x="4191000" y="742950"/>
            <a:chExt cx="4343400" cy="4147125"/>
          </a:xfrm>
        </p:grpSpPr>
        <p:sp>
          <p:nvSpPr>
            <p:cNvPr id="3" name="Google Shape;305;p35">
              <a:extLst>
                <a:ext uri="{FF2B5EF4-FFF2-40B4-BE49-F238E27FC236}">
                  <a16:creationId xmlns:a16="http://schemas.microsoft.com/office/drawing/2014/main" id="{8F045E48-FDC0-6C42-828A-80B89FE753A6}"/>
                </a:ext>
              </a:extLst>
            </p:cNvPr>
            <p:cNvSpPr/>
            <p:nvPr/>
          </p:nvSpPr>
          <p:spPr>
            <a:xfrm>
              <a:off x="4191000" y="742950"/>
              <a:ext cx="4343400" cy="4110588"/>
            </a:xfrm>
            <a:custGeom>
              <a:avLst/>
              <a:gdLst/>
              <a:ahLst/>
              <a:cxnLst/>
              <a:rect l="l" t="t" r="r" b="b"/>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1905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8F337A21-FF54-4A4E-BA59-EBE58E44E40E}"/>
                </a:ext>
              </a:extLst>
            </p:cNvPr>
            <p:cNvPicPr>
              <a:picLocks noChangeAspect="1"/>
            </p:cNvPicPr>
            <p:nvPr/>
          </p:nvPicPr>
          <p:blipFill>
            <a:blip r:embed="rId2"/>
            <a:stretch>
              <a:fillRect/>
            </a:stretch>
          </p:blipFill>
          <p:spPr>
            <a:xfrm>
              <a:off x="6019800" y="4251900"/>
              <a:ext cx="638175" cy="638175"/>
            </a:xfrm>
            <a:prstGeom prst="rect">
              <a:avLst/>
            </a:prstGeom>
          </p:spPr>
        </p:pic>
      </p:grpSp>
      <p:pic>
        <p:nvPicPr>
          <p:cNvPr id="6" name="Picture 5">
            <a:extLst>
              <a:ext uri="{FF2B5EF4-FFF2-40B4-BE49-F238E27FC236}">
                <a16:creationId xmlns:a16="http://schemas.microsoft.com/office/drawing/2014/main" id="{E130E840-E55E-F646-A685-1930081D11BC}"/>
              </a:ext>
            </a:extLst>
          </p:cNvPr>
          <p:cNvPicPr>
            <a:picLocks noChangeAspect="1"/>
          </p:cNvPicPr>
          <p:nvPr/>
        </p:nvPicPr>
        <p:blipFill>
          <a:blip r:embed="rId3"/>
          <a:stretch>
            <a:fillRect/>
          </a:stretch>
        </p:blipFill>
        <p:spPr>
          <a:xfrm flipH="1">
            <a:off x="761999" y="514350"/>
            <a:ext cx="3269877" cy="4305670"/>
          </a:xfrm>
          <a:prstGeom prst="rect">
            <a:avLst/>
          </a:prstGeom>
        </p:spPr>
      </p:pic>
      <p:sp>
        <p:nvSpPr>
          <p:cNvPr id="5" name="Rectangle 4">
            <a:extLst>
              <a:ext uri="{FF2B5EF4-FFF2-40B4-BE49-F238E27FC236}">
                <a16:creationId xmlns:a16="http://schemas.microsoft.com/office/drawing/2014/main" id="{16E275BC-9B52-0748-BC86-7B45398A0718}"/>
              </a:ext>
            </a:extLst>
          </p:cNvPr>
          <p:cNvSpPr/>
          <p:nvPr/>
        </p:nvSpPr>
        <p:spPr>
          <a:xfrm>
            <a:off x="4284997" y="1258580"/>
            <a:ext cx="4572000" cy="1815882"/>
          </a:xfrm>
          <a:prstGeom prst="rect">
            <a:avLst/>
          </a:prstGeom>
        </p:spPr>
        <p:txBody>
          <a:bodyPr>
            <a:spAutoFit/>
          </a:bodyPr>
          <a:lstStyle/>
          <a:p>
            <a:pPr lvl="0" algn="ctr"/>
            <a:r>
              <a:rPr lang="en-VN" sz="2800" b="1" dirty="0">
                <a:solidFill>
                  <a:srgbClr val="C00000"/>
                </a:solidFill>
                <a:latin typeface="Times New Roman" panose="02020603050405020304" pitchFamily="18" charset="0"/>
                <a:cs typeface="Times New Roman" panose="02020603050405020304" pitchFamily="18" charset="0"/>
              </a:rPr>
              <a:t>Giải thích vì sao chính sách đồng hoá của các triều đại phương kiến phương Bắc lại thất bại</a:t>
            </a:r>
          </a:p>
        </p:txBody>
      </p:sp>
    </p:spTree>
    <p:extLst>
      <p:ext uri="{BB962C8B-B14F-4D97-AF65-F5344CB8AC3E}">
        <p14:creationId xmlns:p14="http://schemas.microsoft.com/office/powerpoint/2010/main" val="1831691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084" y="133350"/>
            <a:ext cx="6283500" cy="3530400"/>
          </a:xfrm>
        </p:spPr>
        <p:txBody>
          <a:bodyPr/>
          <a:lstStyle/>
          <a:p>
            <a:r>
              <a:rPr lang="en-US" sz="5500" dirty="0"/>
              <a:t>CẢM ƠN SỰ THEO DÕI CỦA CÁC EM!</a:t>
            </a:r>
          </a:p>
        </p:txBody>
      </p:sp>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982" y="356248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4845" y="3642899"/>
            <a:ext cx="1632416" cy="14702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91400" y="114403"/>
            <a:ext cx="1387366" cy="1866693"/>
          </a:xfrm>
          <a:prstGeom prst="rect">
            <a:avLst/>
          </a:prstGeom>
          <a:ln>
            <a:noFill/>
          </a:ln>
        </p:spPr>
      </p:pic>
    </p:spTree>
    <p:extLst>
      <p:ext uri="{BB962C8B-B14F-4D97-AF65-F5344CB8AC3E}">
        <p14:creationId xmlns:p14="http://schemas.microsoft.com/office/powerpoint/2010/main" val="591868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6" action="ppaction://hlinksldjump"/>
            <a:extLst>
              <a:ext uri="{FF2B5EF4-FFF2-40B4-BE49-F238E27FC236}">
                <a16:creationId xmlns:a16="http://schemas.microsoft.com/office/drawing/2014/main" id="{BAC73DBC-8EDB-4C1D-ADC5-59A21F8A3FCD}"/>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Calibri" panose="020F0502020204030204"/>
            </a:endParaRPr>
          </a:p>
        </p:txBody>
      </p:sp>
      <p:sp>
        <p:nvSpPr>
          <p:cNvPr id="5" name="TextBox 4">
            <a:extLst>
              <a:ext uri="{FF2B5EF4-FFF2-40B4-BE49-F238E27FC236}">
                <a16:creationId xmlns:a16="http://schemas.microsoft.com/office/drawing/2014/main" id="{BDD9DFFB-2E60-49B7-AEC5-067BDDE415E2}"/>
              </a:ext>
            </a:extLst>
          </p:cNvPr>
          <p:cNvSpPr txBox="1"/>
          <p:nvPr/>
        </p:nvSpPr>
        <p:spPr>
          <a:xfrm>
            <a:off x="701749" y="475658"/>
            <a:ext cx="7740502" cy="1384995"/>
          </a:xfrm>
          <a:prstGeom prst="rect">
            <a:avLst/>
          </a:prstGeom>
          <a:noFill/>
        </p:spPr>
        <p:txBody>
          <a:bodyPr wrap="square" rtlCol="0">
            <a:spAutoFit/>
          </a:bodyPr>
          <a:lstStyle/>
          <a:p>
            <a:pPr algn="ctr" defTabSz="685800">
              <a:buClrTx/>
            </a:pPr>
            <a:r>
              <a:rPr lang="en-US" sz="2800" kern="1200" dirty="0" err="1">
                <a:solidFill>
                  <a:srgbClr val="FFFF00"/>
                </a:solidFill>
                <a:latin typeface="Times New Roman" panose="02020603050405020304" pitchFamily="18" charset="0"/>
                <a:ea typeface="+mn-ea"/>
                <a:cs typeface="Times New Roman" panose="02020603050405020304" pitchFamily="18" charset="0"/>
              </a:rPr>
              <a:t>Câu</a:t>
            </a:r>
            <a:r>
              <a:rPr lang="en-US" sz="2800" kern="1200" dirty="0">
                <a:solidFill>
                  <a:srgbClr val="FFFF00"/>
                </a:solidFill>
                <a:latin typeface="Times New Roman" panose="02020603050405020304" pitchFamily="18" charset="0"/>
                <a:ea typeface="+mn-ea"/>
                <a:cs typeface="Times New Roman" panose="02020603050405020304" pitchFamily="18" charset="0"/>
              </a:rPr>
              <a:t> </a:t>
            </a:r>
            <a:r>
              <a:rPr lang="en-US" sz="2800" kern="1200" dirty="0" err="1">
                <a:solidFill>
                  <a:srgbClr val="FFFF00"/>
                </a:solidFill>
                <a:latin typeface="Times New Roman" panose="02020603050405020304" pitchFamily="18" charset="0"/>
                <a:ea typeface="+mn-ea"/>
                <a:cs typeface="Times New Roman" panose="02020603050405020304" pitchFamily="18" charset="0"/>
              </a:rPr>
              <a:t>hỏi</a:t>
            </a:r>
            <a:r>
              <a:rPr lang="en-US" sz="2800" kern="1200" dirty="0">
                <a:solidFill>
                  <a:srgbClr val="FFFF00"/>
                </a:solidFill>
                <a:latin typeface="Times New Roman" panose="02020603050405020304" pitchFamily="18" charset="0"/>
                <a:ea typeface="+mn-ea"/>
                <a:cs typeface="Times New Roman" panose="02020603050405020304" pitchFamily="18" charset="0"/>
              </a:rPr>
              <a:t> </a:t>
            </a:r>
            <a:r>
              <a:rPr lang="en-US" sz="2800" kern="1200" dirty="0" err="1">
                <a:solidFill>
                  <a:srgbClr val="FFFF00"/>
                </a:solidFill>
                <a:latin typeface="Times New Roman" panose="02020603050405020304" pitchFamily="18" charset="0"/>
                <a:ea typeface="+mn-ea"/>
                <a:cs typeface="Times New Roman" panose="02020603050405020304" pitchFamily="18" charset="0"/>
              </a:rPr>
              <a:t>số</a:t>
            </a:r>
            <a:r>
              <a:rPr lang="en-US" sz="2800" kern="1200" dirty="0">
                <a:solidFill>
                  <a:srgbClr val="FFFF00"/>
                </a:solidFill>
                <a:latin typeface="Times New Roman" panose="02020603050405020304" pitchFamily="18" charset="0"/>
                <a:ea typeface="+mn-ea"/>
                <a:cs typeface="Times New Roman" panose="02020603050405020304" pitchFamily="18" charset="0"/>
              </a:rPr>
              <a:t> 2 </a:t>
            </a:r>
            <a:r>
              <a:rPr lang="en-US" sz="2800" kern="1200" dirty="0">
                <a:solidFill>
                  <a:prstClr val="white"/>
                </a:solidFill>
                <a:latin typeface="Times New Roman" panose="02020603050405020304" pitchFamily="18" charset="0"/>
                <a:ea typeface="+mn-ea"/>
                <a:cs typeface="Times New Roman" panose="02020603050405020304" pitchFamily="18" charset="0"/>
              </a:rPr>
              <a:t>: </a:t>
            </a:r>
            <a:r>
              <a:rPr lang="vi-VN" sz="2800" kern="1200" dirty="0">
                <a:solidFill>
                  <a:prstClr val="white"/>
                </a:solidFill>
                <a:latin typeface="Times New Roman" panose="02020603050405020304" pitchFamily="18" charset="0"/>
                <a:ea typeface="+mn-ea"/>
                <a:cs typeface="Times New Roman" panose="02020603050405020304" pitchFamily="18" charset="0"/>
              </a:rPr>
              <a:t>Sự tích Trầu cau và Bánh chưng, bánh giày phản ánh phong tục gì của cư dân Văn Lang?</a:t>
            </a:r>
          </a:p>
          <a:p>
            <a:pPr algn="ctr" defTabSz="685800">
              <a:buClrTx/>
            </a:pPr>
            <a:endParaRPr lang="en-US" sz="2800"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A6068056-DDE3-2C42-96B8-79A6BCCAFAFB}"/>
              </a:ext>
            </a:extLst>
          </p:cNvPr>
          <p:cNvSpPr/>
          <p:nvPr/>
        </p:nvSpPr>
        <p:spPr>
          <a:xfrm>
            <a:off x="438914" y="2119946"/>
            <a:ext cx="3888018" cy="108070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A.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Nhảy</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múa</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hát</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ca,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đua</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thuyền</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ngày</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lễ</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hội</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4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DAA52EA5-C51F-3B43-96B0-D24D769AD7C4}"/>
              </a:ext>
            </a:extLst>
          </p:cNvPr>
          <p:cNvSpPr/>
          <p:nvPr/>
        </p:nvSpPr>
        <p:spPr>
          <a:xfrm>
            <a:off x="4572000" y="2116198"/>
            <a:ext cx="4133087" cy="116022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endParaRPr lang="vi-VN" sz="2400" b="1" kern="1200" dirty="0">
              <a:solidFill>
                <a:prstClr val="black"/>
              </a:solidFill>
              <a:latin typeface="Times New Roman" panose="02020603050405020304" pitchFamily="18" charset="0"/>
              <a:cs typeface="Times New Roman" panose="02020603050405020304" pitchFamily="18" charset="0"/>
            </a:endParaRPr>
          </a:p>
          <a:p>
            <a:pPr defTabSz="685800">
              <a:buClrTx/>
              <a:defRPr/>
            </a:pPr>
            <a:r>
              <a:rPr lang="vi-VN" sz="2400" b="1" kern="1200" dirty="0">
                <a:solidFill>
                  <a:prstClr val="black"/>
                </a:solidFill>
                <a:latin typeface="Times New Roman" panose="02020603050405020304" pitchFamily="18" charset="0"/>
                <a:cs typeface="Times New Roman" panose="02020603050405020304" pitchFamily="18" charset="0"/>
              </a:rPr>
              <a:t>C.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Ăn</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trầu</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gói</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bánh</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chưng</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bánh</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giày</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ngày</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lễ</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hội</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4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a:p>
            <a:pPr defTabSz="685800">
              <a:buClrTx/>
              <a:defRPr/>
            </a:pPr>
            <a:endParaRPr lang="vi-VN" sz="2400" b="1" kern="1200" dirty="0">
              <a:solidFill>
                <a:prstClr val="black"/>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32DF939B-1F4A-314E-9D6E-BBD0E8890F88}"/>
              </a:ext>
            </a:extLst>
          </p:cNvPr>
          <p:cNvSpPr/>
          <p:nvPr/>
        </p:nvSpPr>
        <p:spPr>
          <a:xfrm>
            <a:off x="438912" y="3459943"/>
            <a:ext cx="3888019" cy="878667"/>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Lễ</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hội</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vui</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chơi</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tổ</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chức</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thường</a:t>
            </a:r>
            <a:r>
              <a:rPr lang="en-US" sz="24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400" kern="1200" dirty="0" err="1">
                <a:solidFill>
                  <a:prstClr val="black">
                    <a:lumMod val="95000"/>
                    <a:lumOff val="5000"/>
                  </a:prstClr>
                </a:solidFill>
                <a:latin typeface="Times New Roman" panose="02020603050405020304" pitchFamily="18" charset="0"/>
                <a:cs typeface="Times New Roman" panose="02020603050405020304" pitchFamily="18" charset="0"/>
              </a:rPr>
              <a:t>xuyên</a:t>
            </a:r>
            <a:endParaRPr lang="vi-VN" sz="2400" b="1" kern="12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8835949-68DD-9640-A24D-F99EB53D7A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2639" y="2489873"/>
            <a:ext cx="604292" cy="531044"/>
          </a:xfrm>
          <a:prstGeom prst="rect">
            <a:avLst/>
          </a:prstGeom>
        </p:spPr>
      </p:pic>
      <p:pic>
        <p:nvPicPr>
          <p:cNvPr id="11" name="Picture 10">
            <a:extLst>
              <a:ext uri="{FF2B5EF4-FFF2-40B4-BE49-F238E27FC236}">
                <a16:creationId xmlns:a16="http://schemas.microsoft.com/office/drawing/2014/main" id="{E96EAD37-D774-BF45-8895-9828835D407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22639" y="3695079"/>
            <a:ext cx="603402" cy="528066"/>
          </a:xfrm>
          <a:prstGeom prst="rect">
            <a:avLst/>
          </a:prstGeom>
        </p:spPr>
      </p:pic>
      <p:pic>
        <p:nvPicPr>
          <p:cNvPr id="12" name="Picture 11">
            <a:extLst>
              <a:ext uri="{FF2B5EF4-FFF2-40B4-BE49-F238E27FC236}">
                <a16:creationId xmlns:a16="http://schemas.microsoft.com/office/drawing/2014/main" id="{263C3E63-90A4-5D4C-93F6-40DE06A806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6549" y="2531459"/>
            <a:ext cx="603557" cy="482845"/>
          </a:xfrm>
          <a:prstGeom prst="rect">
            <a:avLst/>
          </a:prstGeom>
        </p:spPr>
      </p:pic>
      <p:sp>
        <p:nvSpPr>
          <p:cNvPr id="13" name="Rectangle 12">
            <a:extLst>
              <a:ext uri="{FF2B5EF4-FFF2-40B4-BE49-F238E27FC236}">
                <a16:creationId xmlns:a16="http://schemas.microsoft.com/office/drawing/2014/main" id="{9CCF90AA-0EE4-1747-8934-39B9E8DB2397}"/>
              </a:ext>
            </a:extLst>
          </p:cNvPr>
          <p:cNvSpPr/>
          <p:nvPr/>
        </p:nvSpPr>
        <p:spPr>
          <a:xfrm>
            <a:off x="4572000" y="3466308"/>
            <a:ext cx="4133088" cy="91418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Times New Roman" panose="02020603050405020304" pitchFamily="18" charset="0"/>
                <a:cs typeface="Times New Roman" panose="02020603050405020304" pitchFamily="18" charset="0"/>
              </a:rPr>
              <a:t>D. Trồng lúa nước và lấy đó làm lương thực chính.</a:t>
            </a:r>
          </a:p>
        </p:txBody>
      </p:sp>
      <p:pic>
        <p:nvPicPr>
          <p:cNvPr id="14" name="Picture 13">
            <a:extLst>
              <a:ext uri="{FF2B5EF4-FFF2-40B4-BE49-F238E27FC236}">
                <a16:creationId xmlns:a16="http://schemas.microsoft.com/office/drawing/2014/main" id="{6D5A08DB-84C3-4E47-BDA5-DB3F46364FAC}"/>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01686" y="3788856"/>
            <a:ext cx="603402" cy="528066"/>
          </a:xfrm>
          <a:prstGeom prst="rect">
            <a:avLst/>
          </a:prstGeom>
        </p:spPr>
      </p:pic>
    </p:spTree>
    <p:extLst>
      <p:ext uri="{BB962C8B-B14F-4D97-AF65-F5344CB8AC3E}">
        <p14:creationId xmlns:p14="http://schemas.microsoft.com/office/powerpoint/2010/main" val="3923793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7"/>
                                        </p:tgtEl>
                                        <p:attrNameLst>
                                          <p:attrName>fillcolor</p:attrName>
                                        </p:attrNameLst>
                                      </p:cBhvr>
                                      <p:to>
                                        <a:srgbClr val="FFF2CC"/>
                                      </p:to>
                                    </p:animClr>
                                    <p:set>
                                      <p:cBhvr>
                                        <p:cTn id="35" dur="250" fill="hold"/>
                                        <p:tgtEl>
                                          <p:spTgt spid="7"/>
                                        </p:tgtEl>
                                        <p:attrNameLst>
                                          <p:attrName>fill.type</p:attrName>
                                        </p:attrNameLst>
                                      </p:cBhvr>
                                      <p:to>
                                        <p:strVal val="solid"/>
                                      </p:to>
                                    </p:set>
                                    <p:set>
                                      <p:cBhvr>
                                        <p:cTn id="36" dur="25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0"/>
                                        </p:tgtEl>
                                        <p:attrNameLst>
                                          <p:attrName>style.visibility</p:attrName>
                                        </p:attrNameLst>
                                      </p:cBhvr>
                                      <p:to>
                                        <p:strVal val="visible"/>
                                      </p:to>
                                    </p:set>
                                    <p:anim calcmode="lin" valueType="num">
                                      <p:cBhvr>
                                        <p:cTn id="39" dur="250" fill="hold"/>
                                        <p:tgtEl>
                                          <p:spTgt spid="10"/>
                                        </p:tgtEl>
                                        <p:attrNameLst>
                                          <p:attrName>ppt_w</p:attrName>
                                        </p:attrNameLst>
                                      </p:cBhvr>
                                      <p:tavLst>
                                        <p:tav tm="0">
                                          <p:val>
                                            <p:strVal val="4*#ppt_w"/>
                                          </p:val>
                                        </p:tav>
                                        <p:tav tm="100000">
                                          <p:val>
                                            <p:strVal val="#ppt_w"/>
                                          </p:val>
                                        </p:tav>
                                      </p:tavLst>
                                    </p:anim>
                                    <p:anim calcmode="lin" valueType="num">
                                      <p:cBhvr>
                                        <p:cTn id="4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7"/>
                                        </p:tgtEl>
                                        <p:attrNameLst>
                                          <p:attrName>fillcolor</p:attrName>
                                        </p:attrNameLst>
                                      </p:cBhvr>
                                      <p:to>
                                        <a:srgbClr val="FFFF00"/>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8"/>
                                        </p:tgtEl>
                                        <p:attrNameLst>
                                          <p:attrName>fillcolor</p:attrName>
                                        </p:attrNameLst>
                                      </p:cBhvr>
                                      <p:to>
                                        <a:srgbClr val="FFF2CC"/>
                                      </p:to>
                                    </p:animClr>
                                    <p:set>
                                      <p:cBhvr>
                                        <p:cTn id="50" dur="250" fill="hold"/>
                                        <p:tgtEl>
                                          <p:spTgt spid="8"/>
                                        </p:tgtEl>
                                        <p:attrNameLst>
                                          <p:attrName>fill.type</p:attrName>
                                        </p:attrNameLst>
                                      </p:cBhvr>
                                      <p:to>
                                        <p:strVal val="solid"/>
                                      </p:to>
                                    </p:set>
                                    <p:set>
                                      <p:cBhvr>
                                        <p:cTn id="51" dur="250" fill="hold"/>
                                        <p:tgtEl>
                                          <p:spTgt spid="8"/>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2"/>
                                        </p:tgtEl>
                                        <p:attrNameLst>
                                          <p:attrName>style.visibility</p:attrName>
                                        </p:attrNameLst>
                                      </p:cBhvr>
                                      <p:to>
                                        <p:strVal val="visible"/>
                                      </p:to>
                                    </p:set>
                                    <p:anim calcmode="lin" valueType="num">
                                      <p:cBhvr>
                                        <p:cTn id="54" dur="250" fill="hold"/>
                                        <p:tgtEl>
                                          <p:spTgt spid="12"/>
                                        </p:tgtEl>
                                        <p:attrNameLst>
                                          <p:attrName>ppt_w</p:attrName>
                                        </p:attrNameLst>
                                      </p:cBhvr>
                                      <p:tavLst>
                                        <p:tav tm="0">
                                          <p:val>
                                            <p:strVal val="4*#ppt_w"/>
                                          </p:val>
                                        </p:tav>
                                        <p:tav tm="100000">
                                          <p:val>
                                            <p:strVal val="#ppt_w"/>
                                          </p:val>
                                        </p:tav>
                                      </p:tavLst>
                                    </p:anim>
                                    <p:anim calcmode="lin" valueType="num">
                                      <p:cBhvr>
                                        <p:cTn id="55"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8"/>
                                        </p:tgtEl>
                                        <p:attrNameLst>
                                          <p:attrName>fillcolor</p:attrName>
                                        </p:attrNameLst>
                                      </p:cBhvr>
                                      <p:to>
                                        <a:srgbClr val="00B050"/>
                                      </p:to>
                                    </p:animClr>
                                    <p:set>
                                      <p:cBhvr>
                                        <p:cTn id="58" dur="250" fill="hold"/>
                                        <p:tgtEl>
                                          <p:spTgt spid="8"/>
                                        </p:tgtEl>
                                        <p:attrNameLst>
                                          <p:attrName>fill.type</p:attrName>
                                        </p:attrNameLst>
                                      </p:cBhvr>
                                      <p:to>
                                        <p:strVal val="solid"/>
                                      </p:to>
                                    </p:set>
                                    <p:set>
                                      <p:cBhvr>
                                        <p:cTn id="5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9"/>
                                        </p:tgtEl>
                                        <p:attrNameLst>
                                          <p:attrName>fillcolor</p:attrName>
                                        </p:attrNameLst>
                                      </p:cBhvr>
                                      <p:to>
                                        <a:srgbClr val="FFF2CC"/>
                                      </p:to>
                                    </p:animClr>
                                    <p:set>
                                      <p:cBhvr>
                                        <p:cTn id="65" dur="250" fill="hold"/>
                                        <p:tgtEl>
                                          <p:spTgt spid="9"/>
                                        </p:tgtEl>
                                        <p:attrNameLst>
                                          <p:attrName>fill.type</p:attrName>
                                        </p:attrNameLst>
                                      </p:cBhvr>
                                      <p:to>
                                        <p:strVal val="solid"/>
                                      </p:to>
                                    </p:set>
                                    <p:set>
                                      <p:cBhvr>
                                        <p:cTn id="66" dur="250" fill="hold"/>
                                        <p:tgtEl>
                                          <p:spTgt spid="9"/>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1"/>
                                        </p:tgtEl>
                                        <p:attrNameLst>
                                          <p:attrName>style.visibility</p:attrName>
                                        </p:attrNameLst>
                                      </p:cBhvr>
                                      <p:to>
                                        <p:strVal val="visible"/>
                                      </p:to>
                                    </p:set>
                                    <p:anim calcmode="lin" valueType="num">
                                      <p:cBhvr>
                                        <p:cTn id="69" dur="250" fill="hold"/>
                                        <p:tgtEl>
                                          <p:spTgt spid="11"/>
                                        </p:tgtEl>
                                        <p:attrNameLst>
                                          <p:attrName>ppt_w</p:attrName>
                                        </p:attrNameLst>
                                      </p:cBhvr>
                                      <p:tavLst>
                                        <p:tav tm="0">
                                          <p:val>
                                            <p:strVal val="4*#ppt_w"/>
                                          </p:val>
                                        </p:tav>
                                        <p:tav tm="100000">
                                          <p:val>
                                            <p:strVal val="#ppt_w"/>
                                          </p:val>
                                        </p:tav>
                                      </p:tavLst>
                                    </p:anim>
                                    <p:anim calcmode="lin" valueType="num">
                                      <p:cBhvr>
                                        <p:cTn id="7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9"/>
                                        </p:tgtEl>
                                        <p:attrNameLst>
                                          <p:attrName>fillcolor</p:attrName>
                                        </p:attrNameLst>
                                      </p:cBhvr>
                                      <p:to>
                                        <a:srgbClr val="FFFF00"/>
                                      </p:to>
                                    </p:animClr>
                                    <p:set>
                                      <p:cBhvr>
                                        <p:cTn id="73" dur="250" fill="hold"/>
                                        <p:tgtEl>
                                          <p:spTgt spid="9"/>
                                        </p:tgtEl>
                                        <p:attrNameLst>
                                          <p:attrName>fill.type</p:attrName>
                                        </p:attrNameLst>
                                      </p:cBhvr>
                                      <p:to>
                                        <p:strVal val="solid"/>
                                      </p:to>
                                    </p:set>
                                    <p:set>
                                      <p:cBhvr>
                                        <p:cTn id="7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75" restart="whenNotActive" fill="hold" evtFilter="cancelBubble" nodeType="interactiveSeq">
                <p:stCondLst>
                  <p:cond evt="onClick" delay="0">
                    <p:tgtEl>
                      <p:spTgt spid="1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3"/>
                                        </p:tgtEl>
                                        <p:attrNameLst>
                                          <p:attrName>fillcolor</p:attrName>
                                        </p:attrNameLst>
                                      </p:cBhvr>
                                      <p:to>
                                        <a:srgbClr val="FFF2CC"/>
                                      </p:to>
                                    </p:animClr>
                                    <p:set>
                                      <p:cBhvr>
                                        <p:cTn id="80" dur="250" fill="hold"/>
                                        <p:tgtEl>
                                          <p:spTgt spid="13"/>
                                        </p:tgtEl>
                                        <p:attrNameLst>
                                          <p:attrName>fill.type</p:attrName>
                                        </p:attrNameLst>
                                      </p:cBhvr>
                                      <p:to>
                                        <p:strVal val="solid"/>
                                      </p:to>
                                    </p:set>
                                    <p:set>
                                      <p:cBhvr>
                                        <p:cTn id="81" dur="250" fill="hold"/>
                                        <p:tgtEl>
                                          <p:spTgt spid="1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3"/>
                                        </p:tgtEl>
                                        <p:attrNameLst>
                                          <p:attrName>fillcolor</p:attrName>
                                        </p:attrNameLst>
                                      </p:cBhvr>
                                      <p:to>
                                        <a:srgbClr val="FFFF00"/>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5" grpId="0"/>
      <p:bldP spid="7" grpId="0" animBg="1"/>
      <p:bldP spid="8" grpId="0" animBg="1"/>
      <p:bldP spid="9" grpId="0" animBg="1"/>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255"/>
        <p:cNvGrpSpPr/>
        <p:nvPr/>
      </p:nvGrpSpPr>
      <p:grpSpPr>
        <a:xfrm>
          <a:off x="0" y="0"/>
          <a:ext cx="0" cy="0"/>
          <a:chOff x="0" y="0"/>
          <a:chExt cx="0" cy="0"/>
        </a:xfrm>
      </p:grpSpPr>
      <p:sp>
        <p:nvSpPr>
          <p:cNvPr id="257" name="Google Shape;257;p35"/>
          <p:cNvSpPr/>
          <p:nvPr/>
        </p:nvSpPr>
        <p:spPr>
          <a:xfrm>
            <a:off x="4766188" y="998011"/>
            <a:ext cx="3575991" cy="3309349"/>
          </a:xfrm>
          <a:prstGeom prst="rect">
            <a:avLst/>
          </a:prstGeom>
          <a:solidFill>
            <a:srgbClr val="000000">
              <a:alpha val="9620"/>
            </a:srgbClr>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58" name="Google Shape;258;p35" descr="photo-1434030216411-0b793f4b4173.jpg"/>
          <p:cNvPicPr preferRelativeResize="0"/>
          <p:nvPr/>
        </p:nvPicPr>
        <p:blipFill>
          <a:blip r:embed="rId3">
            <a:alphaModFix/>
          </a:blip>
          <a:stretch>
            <a:fillRect/>
          </a:stretch>
        </p:blipFill>
        <p:spPr>
          <a:xfrm>
            <a:off x="4854184" y="998011"/>
            <a:ext cx="3322171" cy="3074454"/>
          </a:xfrm>
          <a:prstGeom prst="rect">
            <a:avLst/>
          </a:prstGeom>
          <a:noFill/>
          <a:ln w="114300" cap="flat" cmpd="sng">
            <a:solidFill>
              <a:srgbClr val="FFFFFF"/>
            </a:solidFill>
            <a:prstDash val="solid"/>
            <a:miter lim="8000"/>
            <a:headEnd type="none" w="sm" len="sm"/>
            <a:tailEnd type="none" w="sm" len="sm"/>
          </a:ln>
        </p:spPr>
      </p:pic>
      <p:sp>
        <p:nvSpPr>
          <p:cNvPr id="259" name="Google Shape;259;p35"/>
          <p:cNvSpPr txBox="1">
            <a:spLocks noGrp="1"/>
          </p:cNvSpPr>
          <p:nvPr>
            <p:ph type="ctrTitle" idx="4294967295"/>
          </p:nvPr>
        </p:nvSpPr>
        <p:spPr>
          <a:xfrm>
            <a:off x="967645" y="504620"/>
            <a:ext cx="3234300" cy="1159800"/>
          </a:xfrm>
          <a:prstGeom prst="rect">
            <a:avLst/>
          </a:prstGeom>
        </p:spPr>
        <p:txBody>
          <a:bodyPr spcFirstLastPara="1" wrap="square" lIns="91425" tIns="91425" rIns="91425" bIns="91425" anchor="b" anchorCtr="0">
            <a:noAutofit/>
          </a:bodyPr>
          <a:lstStyle/>
          <a:p>
            <a:r>
              <a:rPr lang="en-US" sz="6000" dirty="0">
                <a:latin typeface="Times New Roman" panose="02020603050405020304" pitchFamily="18" charset="0"/>
                <a:cs typeface="Times New Roman" panose="02020603050405020304" pitchFamily="18" charset="0"/>
              </a:rPr>
              <a:t>DẶN DÒ</a:t>
            </a:r>
          </a:p>
        </p:txBody>
      </p:sp>
      <p:sp>
        <p:nvSpPr>
          <p:cNvPr id="2" name="Rectangle 1">
            <a:extLst>
              <a:ext uri="{FF2B5EF4-FFF2-40B4-BE49-F238E27FC236}">
                <a16:creationId xmlns:a16="http://schemas.microsoft.com/office/drawing/2014/main" id="{EDD24743-9CCD-884D-8D72-BED80F83F76D}"/>
              </a:ext>
            </a:extLst>
          </p:cNvPr>
          <p:cNvSpPr/>
          <p:nvPr/>
        </p:nvSpPr>
        <p:spPr>
          <a:xfrm>
            <a:off x="421846" y="1825696"/>
            <a:ext cx="4266514" cy="2246769"/>
          </a:xfrm>
          <a:prstGeom prst="rect">
            <a:avLst/>
          </a:prstGeom>
        </p:spPr>
        <p:txBody>
          <a:bodyPr wrap="square">
            <a:spAutoFit/>
          </a:bodyPr>
          <a:lstStyle/>
          <a:p>
            <a:pPr lvl="0" algn="ctr">
              <a:spcBef>
                <a:spcPct val="0"/>
              </a:spcBef>
              <a:defRPr/>
            </a:pPr>
            <a:r>
              <a:rPr lang="vi-VN" altLang="en-US" sz="2800" dirty="0">
                <a:solidFill>
                  <a:srgbClr val="0070C0"/>
                </a:solidFill>
                <a:latin typeface="Times New Roman" panose="02020603050405020304" pitchFamily="18" charset="0"/>
                <a:sym typeface="Times New Roman" panose="02020603050405020304" pitchFamily="18" charset="0"/>
              </a:rPr>
              <a:t>Hoàn thành bài tập.</a:t>
            </a:r>
          </a:p>
          <a:p>
            <a:pPr lvl="0" algn="just">
              <a:spcBef>
                <a:spcPct val="0"/>
              </a:spcBef>
              <a:defRPr/>
            </a:pPr>
            <a:r>
              <a:rPr lang="vi-VN" altLang="en-US" sz="2800" dirty="0">
                <a:solidFill>
                  <a:srgbClr val="0070C0"/>
                </a:solidFill>
                <a:latin typeface="Times New Roman" panose="02020603050405020304" pitchFamily="18" charset="0"/>
                <a:sym typeface="Times New Roman" panose="02020603050405020304" pitchFamily="18" charset="0"/>
              </a:rPr>
              <a:t>Đọc và tìm hiểu trước các câu hỏi bài 16: Các cuộc khởi nghĩa tiêu biểu giành độc lập trước thế kỉ X.</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6" action="ppaction://hlinksldjump"/>
            <a:extLst>
              <a:ext uri="{FF2B5EF4-FFF2-40B4-BE49-F238E27FC236}">
                <a16:creationId xmlns:a16="http://schemas.microsoft.com/office/drawing/2014/main" id="{E8A3D8D8-1DFA-4A8B-9290-10ED9F0F074D}"/>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kern="1200">
              <a:solidFill>
                <a:prstClr val="white"/>
              </a:solidFill>
              <a:latin typeface="Calibri" panose="020F0502020204030204"/>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056576" y="659443"/>
            <a:ext cx="7355904" cy="954107"/>
          </a:xfrm>
          <a:prstGeom prst="rect">
            <a:avLst/>
          </a:prstGeom>
          <a:noFill/>
        </p:spPr>
        <p:txBody>
          <a:bodyPr wrap="square" rtlCol="0">
            <a:spAutoFit/>
          </a:bodyPr>
          <a:lstStyle/>
          <a:p>
            <a:pPr algn="ctr" defTabSz="685800">
              <a:buClrTx/>
            </a:pPr>
            <a:r>
              <a:rPr lang="en-US" sz="2800" b="1" kern="1200" dirty="0" err="1">
                <a:solidFill>
                  <a:srgbClr val="FFFF00"/>
                </a:solidFill>
                <a:latin typeface="Times New Roman" panose="02020603050405020304" pitchFamily="18" charset="0"/>
                <a:ea typeface="+mn-ea"/>
                <a:cs typeface="Times New Roman" panose="02020603050405020304" pitchFamily="18" charset="0"/>
              </a:rPr>
              <a:t>Câu</a:t>
            </a:r>
            <a:r>
              <a:rPr lang="en-US" sz="2800" b="1" kern="1200" dirty="0">
                <a:solidFill>
                  <a:srgbClr val="FFFF00"/>
                </a:solidFill>
                <a:latin typeface="Times New Roman" panose="02020603050405020304" pitchFamily="18" charset="0"/>
                <a:ea typeface="+mn-ea"/>
                <a:cs typeface="Times New Roman" panose="02020603050405020304" pitchFamily="18" charset="0"/>
              </a:rPr>
              <a:t> </a:t>
            </a:r>
            <a:r>
              <a:rPr lang="en-US" sz="2800" b="1" kern="1200" dirty="0" err="1">
                <a:solidFill>
                  <a:srgbClr val="FFFF00"/>
                </a:solidFill>
                <a:latin typeface="Times New Roman" panose="02020603050405020304" pitchFamily="18" charset="0"/>
                <a:ea typeface="+mn-ea"/>
                <a:cs typeface="Times New Roman" panose="02020603050405020304" pitchFamily="18" charset="0"/>
              </a:rPr>
              <a:t>hỏi</a:t>
            </a:r>
            <a:r>
              <a:rPr lang="en-US" sz="2800" b="1" kern="1200" dirty="0">
                <a:solidFill>
                  <a:srgbClr val="FFFF00"/>
                </a:solidFill>
                <a:latin typeface="Times New Roman" panose="02020603050405020304" pitchFamily="18" charset="0"/>
                <a:ea typeface="+mn-ea"/>
                <a:cs typeface="Times New Roman" panose="02020603050405020304" pitchFamily="18" charset="0"/>
              </a:rPr>
              <a:t> </a:t>
            </a:r>
            <a:r>
              <a:rPr lang="en-US" sz="2800" b="1" kern="1200" dirty="0" err="1">
                <a:solidFill>
                  <a:srgbClr val="FFFF00"/>
                </a:solidFill>
                <a:latin typeface="Times New Roman" panose="02020603050405020304" pitchFamily="18" charset="0"/>
                <a:ea typeface="+mn-ea"/>
                <a:cs typeface="Times New Roman" panose="02020603050405020304" pitchFamily="18" charset="0"/>
              </a:rPr>
              <a:t>số</a:t>
            </a:r>
            <a:r>
              <a:rPr lang="en-US" sz="2800" b="1" kern="1200" dirty="0">
                <a:solidFill>
                  <a:srgbClr val="FFFF00"/>
                </a:solidFill>
                <a:latin typeface="Times New Roman" panose="02020603050405020304" pitchFamily="18" charset="0"/>
                <a:ea typeface="+mn-ea"/>
                <a:cs typeface="Times New Roman" panose="02020603050405020304" pitchFamily="18" charset="0"/>
              </a:rPr>
              <a:t> 3</a:t>
            </a:r>
            <a:r>
              <a:rPr lang="en-US" sz="2800" b="1" kern="1200" dirty="0">
                <a:solidFill>
                  <a:prstClr val="white"/>
                </a:solidFill>
                <a:latin typeface="Times New Roman" panose="02020603050405020304" pitchFamily="18" charset="0"/>
                <a:ea typeface="+mn-ea"/>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Truyện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Bánh</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chưng</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bánh</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giầy</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nói</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lên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quan</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niệm</a:t>
            </a:r>
            <a:r>
              <a:rPr lang="en-US" sz="2800" b="1" kern="1200" dirty="0">
                <a:solidFill>
                  <a:prstClr val="white"/>
                </a:solidFill>
                <a:latin typeface="Times New Roman" panose="02020603050405020304" pitchFamily="18" charset="0"/>
                <a:cs typeface="Times New Roman" panose="02020603050405020304" pitchFamily="18" charset="0"/>
              </a:rPr>
              <a:t> </a:t>
            </a:r>
            <a:r>
              <a:rPr lang="en-US" sz="2800" b="1" kern="1200" dirty="0" err="1">
                <a:solidFill>
                  <a:prstClr val="white"/>
                </a:solidFill>
                <a:latin typeface="Times New Roman" panose="02020603050405020304" pitchFamily="18" charset="0"/>
                <a:cs typeface="Times New Roman" panose="02020603050405020304" pitchFamily="18" charset="0"/>
              </a:rPr>
              <a:t>gì</a:t>
            </a:r>
            <a:r>
              <a:rPr lang="en-US" sz="2800" b="1" kern="1200" dirty="0">
                <a:solidFill>
                  <a:prstClr val="white"/>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4D844259-E829-4744-818B-775CAC98D1F4}"/>
              </a:ext>
            </a:extLst>
          </p:cNvPr>
          <p:cNvSpPr/>
          <p:nvPr/>
        </p:nvSpPr>
        <p:spPr>
          <a:xfrm>
            <a:off x="4571999" y="2061645"/>
            <a:ext cx="4133087" cy="116022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C. </a:t>
            </a:r>
            <a:r>
              <a:rPr lang="vi-VN" sz="2800" kern="1200" dirty="0">
                <a:solidFill>
                  <a:prstClr val="black">
                    <a:lumMod val="95000"/>
                    <a:lumOff val="5000"/>
                  </a:prstClr>
                </a:solidFill>
                <a:latin typeface="Times New Roman" panose="02020603050405020304" pitchFamily="18" charset="0"/>
                <a:cs typeface="Times New Roman" panose="02020603050405020304" pitchFamily="18" charset="0"/>
              </a:rPr>
              <a:t>Nguồn gốc của con người</a:t>
            </a:r>
            <a:endParaRPr lang="en-US" sz="28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25553D5-F521-0549-B6FD-994B6DE4080E}"/>
              </a:ext>
            </a:extLst>
          </p:cNvPr>
          <p:cNvSpPr/>
          <p:nvPr/>
        </p:nvSpPr>
        <p:spPr>
          <a:xfrm>
            <a:off x="403893" y="2061645"/>
            <a:ext cx="4133087" cy="1160224"/>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2800" b="1" kern="1200" dirty="0">
              <a:solidFill>
                <a:prstClr val="black"/>
              </a:solidFill>
              <a:latin typeface="Times New Roman" panose="02020603050405020304" pitchFamily="18" charset="0"/>
              <a:cs typeface="Times New Roman" panose="02020603050405020304" pitchFamily="18" charset="0"/>
            </a:endParaRPr>
          </a:p>
          <a:p>
            <a:pPr lvl="0" algn="ctr" defTabSz="685800">
              <a:buClrTx/>
              <a:defRPr/>
            </a:pPr>
            <a:r>
              <a:rPr lang="vi-VN" sz="2800" kern="1200" dirty="0">
                <a:solidFill>
                  <a:prstClr val="black"/>
                </a:solidFill>
                <a:latin typeface="Times New Roman" panose="02020603050405020304" pitchFamily="18" charset="0"/>
                <a:cs typeface="Times New Roman" panose="02020603050405020304" pitchFamily="18" charset="0"/>
              </a:rPr>
              <a:t>A</a:t>
            </a:r>
            <a:r>
              <a:rPr lang="vi-VN" sz="2800" b="1" kern="1200" dirty="0">
                <a:solidFill>
                  <a:prstClr val="black"/>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Phải</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thờ</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cúng</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tổ</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tiên</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ngày</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tết</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lễ</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hội</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8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a:p>
            <a:pPr algn="ctr" defTabSz="685800">
              <a:buClrTx/>
              <a:defRPr/>
            </a:pPr>
            <a:endParaRPr lang="vi-VN" sz="2800" b="1" kern="12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0BEB0EF0-98DE-DB44-BE80-45AEFD8F103C}"/>
              </a:ext>
            </a:extLst>
          </p:cNvPr>
          <p:cNvSpPr/>
          <p:nvPr/>
        </p:nvSpPr>
        <p:spPr>
          <a:xfrm>
            <a:off x="438912" y="3459943"/>
            <a:ext cx="4098068" cy="878667"/>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chế</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biến</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thức</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kern="1200" dirty="0" err="1">
                <a:solidFill>
                  <a:prstClr val="black">
                    <a:lumMod val="95000"/>
                    <a:lumOff val="5000"/>
                  </a:prstClr>
                </a:solidFill>
                <a:latin typeface="Times New Roman" panose="02020603050405020304" pitchFamily="18" charset="0"/>
                <a:cs typeface="Times New Roman" panose="02020603050405020304" pitchFamily="18" charset="0"/>
              </a:rPr>
              <a:t>ăn</a:t>
            </a:r>
            <a:r>
              <a:rPr lang="en-US" sz="2800" kern="1200" dirty="0">
                <a:solidFill>
                  <a:prstClr val="black">
                    <a:lumMod val="95000"/>
                    <a:lumOff val="5000"/>
                  </a:prstClr>
                </a:solidFill>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C1E9EB67-95B1-B543-BF5A-AC40A3D1B6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7540" y="2629541"/>
            <a:ext cx="604292" cy="531044"/>
          </a:xfrm>
          <a:prstGeom prst="rect">
            <a:avLst/>
          </a:prstGeom>
        </p:spPr>
      </p:pic>
      <p:pic>
        <p:nvPicPr>
          <p:cNvPr id="10" name="Picture 9">
            <a:extLst>
              <a:ext uri="{FF2B5EF4-FFF2-40B4-BE49-F238E27FC236}">
                <a16:creationId xmlns:a16="http://schemas.microsoft.com/office/drawing/2014/main" id="{53407805-E485-3D46-BB42-168694624EC9}"/>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22639" y="3695079"/>
            <a:ext cx="603402" cy="528066"/>
          </a:xfrm>
          <a:prstGeom prst="rect">
            <a:avLst/>
          </a:prstGeom>
        </p:spPr>
      </p:pic>
      <p:pic>
        <p:nvPicPr>
          <p:cNvPr id="11" name="Picture 10">
            <a:extLst>
              <a:ext uri="{FF2B5EF4-FFF2-40B4-BE49-F238E27FC236}">
                <a16:creationId xmlns:a16="http://schemas.microsoft.com/office/drawing/2014/main" id="{1B730D79-2A8D-2E4F-8BD1-DC464B3D93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8442" y="2476906"/>
            <a:ext cx="603557" cy="482845"/>
          </a:xfrm>
          <a:prstGeom prst="rect">
            <a:avLst/>
          </a:prstGeom>
        </p:spPr>
      </p:pic>
      <p:sp>
        <p:nvSpPr>
          <p:cNvPr id="12" name="Rectangle 11">
            <a:extLst>
              <a:ext uri="{FF2B5EF4-FFF2-40B4-BE49-F238E27FC236}">
                <a16:creationId xmlns:a16="http://schemas.microsoft.com/office/drawing/2014/main" id="{692FDB52-3538-3342-B506-8AE62097F3CE}"/>
              </a:ext>
            </a:extLst>
          </p:cNvPr>
          <p:cNvSpPr/>
          <p:nvPr/>
        </p:nvSpPr>
        <p:spPr>
          <a:xfrm>
            <a:off x="4572000" y="3466308"/>
            <a:ext cx="4133088" cy="878667"/>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prstClr val="black"/>
                </a:solidFill>
                <a:latin typeface="Times New Roman" panose="02020603050405020304" pitchFamily="18" charset="0"/>
                <a:cs typeface="Times New Roman" panose="02020603050405020304" pitchFamily="18" charset="0"/>
              </a:rPr>
              <a:t>D. Lễ cưới ngày xưa</a:t>
            </a:r>
          </a:p>
        </p:txBody>
      </p:sp>
      <p:pic>
        <p:nvPicPr>
          <p:cNvPr id="13" name="Picture 12">
            <a:extLst>
              <a:ext uri="{FF2B5EF4-FFF2-40B4-BE49-F238E27FC236}">
                <a16:creationId xmlns:a16="http://schemas.microsoft.com/office/drawing/2014/main" id="{487B7320-E41C-FF44-BEEF-568464DF1540}"/>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01686" y="3788856"/>
            <a:ext cx="603402" cy="528066"/>
          </a:xfrm>
          <a:prstGeom prst="rect">
            <a:avLst/>
          </a:prstGeom>
        </p:spPr>
      </p:pic>
    </p:spTree>
    <p:extLst>
      <p:ext uri="{BB962C8B-B14F-4D97-AF65-F5344CB8AC3E}">
        <p14:creationId xmlns:p14="http://schemas.microsoft.com/office/powerpoint/2010/main" val="1002156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6"/>
                                        </p:tgtEl>
                                        <p:attrNameLst>
                                          <p:attrName>fillcolor</p:attrName>
                                        </p:attrNameLst>
                                      </p:cBhvr>
                                      <p:to>
                                        <a:srgbClr val="FFF2CC"/>
                                      </p:to>
                                    </p:animClr>
                                    <p:set>
                                      <p:cBhvr>
                                        <p:cTn id="35" dur="250" fill="hold"/>
                                        <p:tgtEl>
                                          <p:spTgt spid="6"/>
                                        </p:tgtEl>
                                        <p:attrNameLst>
                                          <p:attrName>fill.type</p:attrName>
                                        </p:attrNameLst>
                                      </p:cBhvr>
                                      <p:to>
                                        <p:strVal val="solid"/>
                                      </p:to>
                                    </p:set>
                                    <p:set>
                                      <p:cBhvr>
                                        <p:cTn id="36" dur="250" fill="hold"/>
                                        <p:tgtEl>
                                          <p:spTgt spid="6"/>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9"/>
                                        </p:tgtEl>
                                        <p:attrNameLst>
                                          <p:attrName>style.visibility</p:attrName>
                                        </p:attrNameLst>
                                      </p:cBhvr>
                                      <p:to>
                                        <p:strVal val="visible"/>
                                      </p:to>
                                    </p:set>
                                    <p:anim calcmode="lin" valueType="num">
                                      <p:cBhvr>
                                        <p:cTn id="39" dur="250" fill="hold"/>
                                        <p:tgtEl>
                                          <p:spTgt spid="9"/>
                                        </p:tgtEl>
                                        <p:attrNameLst>
                                          <p:attrName>ppt_w</p:attrName>
                                        </p:attrNameLst>
                                      </p:cBhvr>
                                      <p:tavLst>
                                        <p:tav tm="0">
                                          <p:val>
                                            <p:strVal val="4*#ppt_w"/>
                                          </p:val>
                                        </p:tav>
                                        <p:tav tm="100000">
                                          <p:val>
                                            <p:strVal val="#ppt_w"/>
                                          </p:val>
                                        </p:tav>
                                      </p:tavLst>
                                    </p:anim>
                                    <p:anim calcmode="lin" valueType="num">
                                      <p:cBhvr>
                                        <p:cTn id="4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6"/>
                                        </p:tgtEl>
                                        <p:attrNameLst>
                                          <p:attrName>fillcolor</p:attrName>
                                        </p:attrNameLst>
                                      </p:cBhvr>
                                      <p:to>
                                        <a:srgbClr val="FFFF00"/>
                                      </p:to>
                                    </p:animClr>
                                    <p:set>
                                      <p:cBhvr>
                                        <p:cTn id="43" dur="250" fill="hold"/>
                                        <p:tgtEl>
                                          <p:spTgt spid="6"/>
                                        </p:tgtEl>
                                        <p:attrNameLst>
                                          <p:attrName>fill.type</p:attrName>
                                        </p:attrNameLst>
                                      </p:cBhvr>
                                      <p:to>
                                        <p:strVal val="solid"/>
                                      </p:to>
                                    </p:set>
                                    <p:set>
                                      <p:cBhvr>
                                        <p:cTn id="4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7"/>
                                        </p:tgtEl>
                                        <p:attrNameLst>
                                          <p:attrName>fillcolor</p:attrName>
                                        </p:attrNameLst>
                                      </p:cBhvr>
                                      <p:to>
                                        <a:srgbClr val="FFF2CC"/>
                                      </p:to>
                                    </p:animClr>
                                    <p:set>
                                      <p:cBhvr>
                                        <p:cTn id="50" dur="250" fill="hold"/>
                                        <p:tgtEl>
                                          <p:spTgt spid="7"/>
                                        </p:tgtEl>
                                        <p:attrNameLst>
                                          <p:attrName>fill.type</p:attrName>
                                        </p:attrNameLst>
                                      </p:cBhvr>
                                      <p:to>
                                        <p:strVal val="solid"/>
                                      </p:to>
                                    </p:set>
                                    <p:set>
                                      <p:cBhvr>
                                        <p:cTn id="51" dur="250" fill="hold"/>
                                        <p:tgtEl>
                                          <p:spTgt spid="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7"/>
                                        </p:tgtEl>
                                        <p:attrNameLst>
                                          <p:attrName>fillcolor</p:attrName>
                                        </p:attrNameLst>
                                      </p:cBhvr>
                                      <p:to>
                                        <a:srgbClr val="00B050"/>
                                      </p:to>
                                    </p:animClr>
                                    <p:set>
                                      <p:cBhvr>
                                        <p:cTn id="58" dur="250" fill="hold"/>
                                        <p:tgtEl>
                                          <p:spTgt spid="7"/>
                                        </p:tgtEl>
                                        <p:attrNameLst>
                                          <p:attrName>fill.type</p:attrName>
                                        </p:attrNameLst>
                                      </p:cBhvr>
                                      <p:to>
                                        <p:strVal val="solid"/>
                                      </p:to>
                                    </p:set>
                                    <p:set>
                                      <p:cBhvr>
                                        <p:cTn id="5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8"/>
                                        </p:tgtEl>
                                        <p:attrNameLst>
                                          <p:attrName>fillcolor</p:attrName>
                                        </p:attrNameLst>
                                      </p:cBhvr>
                                      <p:to>
                                        <a:srgbClr val="FFF2CC"/>
                                      </p:to>
                                    </p:animClr>
                                    <p:set>
                                      <p:cBhvr>
                                        <p:cTn id="65" dur="250" fill="hold"/>
                                        <p:tgtEl>
                                          <p:spTgt spid="8"/>
                                        </p:tgtEl>
                                        <p:attrNameLst>
                                          <p:attrName>fill.type</p:attrName>
                                        </p:attrNameLst>
                                      </p:cBhvr>
                                      <p:to>
                                        <p:strVal val="solid"/>
                                      </p:to>
                                    </p:set>
                                    <p:set>
                                      <p:cBhvr>
                                        <p:cTn id="66" dur="250" fill="hold"/>
                                        <p:tgtEl>
                                          <p:spTgt spid="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0"/>
                                        </p:tgtEl>
                                        <p:attrNameLst>
                                          <p:attrName>style.visibility</p:attrName>
                                        </p:attrNameLst>
                                      </p:cBhvr>
                                      <p:to>
                                        <p:strVal val="visible"/>
                                      </p:to>
                                    </p:set>
                                    <p:anim calcmode="lin" valueType="num">
                                      <p:cBhvr>
                                        <p:cTn id="69" dur="250" fill="hold"/>
                                        <p:tgtEl>
                                          <p:spTgt spid="10"/>
                                        </p:tgtEl>
                                        <p:attrNameLst>
                                          <p:attrName>ppt_w</p:attrName>
                                        </p:attrNameLst>
                                      </p:cBhvr>
                                      <p:tavLst>
                                        <p:tav tm="0">
                                          <p:val>
                                            <p:strVal val="4*#ppt_w"/>
                                          </p:val>
                                        </p:tav>
                                        <p:tav tm="100000">
                                          <p:val>
                                            <p:strVal val="#ppt_w"/>
                                          </p:val>
                                        </p:tav>
                                      </p:tavLst>
                                    </p:anim>
                                    <p:anim calcmode="lin" valueType="num">
                                      <p:cBhvr>
                                        <p:cTn id="70"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8"/>
                                        </p:tgtEl>
                                        <p:attrNameLst>
                                          <p:attrName>fillcolor</p:attrName>
                                        </p:attrNameLst>
                                      </p:cBhvr>
                                      <p:to>
                                        <a:srgbClr val="FFFF00"/>
                                      </p:to>
                                    </p:animClr>
                                    <p:set>
                                      <p:cBhvr>
                                        <p:cTn id="73" dur="250" fill="hold"/>
                                        <p:tgtEl>
                                          <p:spTgt spid="8"/>
                                        </p:tgtEl>
                                        <p:attrNameLst>
                                          <p:attrName>fill.type</p:attrName>
                                        </p:attrNameLst>
                                      </p:cBhvr>
                                      <p:to>
                                        <p:strVal val="solid"/>
                                      </p:to>
                                    </p:set>
                                    <p:set>
                                      <p:cBhvr>
                                        <p:cTn id="7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2"/>
                                        </p:tgtEl>
                                        <p:attrNameLst>
                                          <p:attrName>fillcolor</p:attrName>
                                        </p:attrNameLst>
                                      </p:cBhvr>
                                      <p:to>
                                        <a:srgbClr val="FFF2CC"/>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3"/>
                                        </p:tgtEl>
                                        <p:attrNameLst>
                                          <p:attrName>style.visibility</p:attrName>
                                        </p:attrNameLst>
                                      </p:cBhvr>
                                      <p:to>
                                        <p:strVal val="visible"/>
                                      </p:to>
                                    </p:set>
                                    <p:anim calcmode="lin" valueType="num">
                                      <p:cBhvr>
                                        <p:cTn id="84" dur="250" fill="hold"/>
                                        <p:tgtEl>
                                          <p:spTgt spid="13"/>
                                        </p:tgtEl>
                                        <p:attrNameLst>
                                          <p:attrName>ppt_w</p:attrName>
                                        </p:attrNameLst>
                                      </p:cBhvr>
                                      <p:tavLst>
                                        <p:tav tm="0">
                                          <p:val>
                                            <p:strVal val="4*#ppt_w"/>
                                          </p:val>
                                        </p:tav>
                                        <p:tav tm="100000">
                                          <p:val>
                                            <p:strVal val="#ppt_w"/>
                                          </p:val>
                                        </p:tav>
                                      </p:tavLst>
                                    </p:anim>
                                    <p:anim calcmode="lin" valueType="num">
                                      <p:cBhvr>
                                        <p:cTn id="8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2"/>
                                        </p:tgtEl>
                                        <p:attrNameLst>
                                          <p:attrName>fillcolor</p:attrName>
                                        </p:attrNameLst>
                                      </p:cBhvr>
                                      <p:to>
                                        <a:srgbClr val="FFFF00"/>
                                      </p:to>
                                    </p:animClr>
                                    <p:set>
                                      <p:cBhvr>
                                        <p:cTn id="88" dur="250" fill="hold"/>
                                        <p:tgtEl>
                                          <p:spTgt spid="12"/>
                                        </p:tgtEl>
                                        <p:attrNameLst>
                                          <p:attrName>fill.type</p:attrName>
                                        </p:attrNameLst>
                                      </p:cBhvr>
                                      <p:to>
                                        <p:strVal val="solid"/>
                                      </p:to>
                                    </p:set>
                                    <p:set>
                                      <p:cBhvr>
                                        <p:cTn id="8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2" grpId="0"/>
      <p:bldP spid="6" grpId="0" animBg="1"/>
      <p:bldP spid="7" grpId="0" animBg="1"/>
      <p:bldP spid="8"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6" action="ppaction://hlinksldjump"/>
            <a:extLst>
              <a:ext uri="{FF2B5EF4-FFF2-40B4-BE49-F238E27FC236}">
                <a16:creationId xmlns:a16="http://schemas.microsoft.com/office/drawing/2014/main" id="{1D6E0EC9-6BBF-42E5-9782-CD06E7F07821}"/>
              </a:ext>
            </a:extLst>
          </p:cNvPr>
          <p:cNvSpPr/>
          <p:nvPr/>
        </p:nvSpPr>
        <p:spPr>
          <a:xfrm>
            <a:off x="5234940" y="4537710"/>
            <a:ext cx="1623060" cy="48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800" b="1" kern="1200">
              <a:solidFill>
                <a:prstClr val="white"/>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FA92D6B-6B91-4DB9-A69B-6920AF53839F}"/>
              </a:ext>
            </a:extLst>
          </p:cNvPr>
          <p:cNvSpPr txBox="1"/>
          <p:nvPr/>
        </p:nvSpPr>
        <p:spPr>
          <a:xfrm>
            <a:off x="752238" y="581598"/>
            <a:ext cx="7587089" cy="1077218"/>
          </a:xfrm>
          <a:prstGeom prst="rect">
            <a:avLst/>
          </a:prstGeom>
          <a:noFill/>
        </p:spPr>
        <p:txBody>
          <a:bodyPr wrap="square" rtlCol="0">
            <a:spAutoFit/>
          </a:bodyPr>
          <a:lstStyle/>
          <a:p>
            <a:pPr algn="ctr" defTabSz="685800">
              <a:buClrTx/>
            </a:pPr>
            <a:r>
              <a:rPr lang="en-US" sz="3200" b="1" kern="1200" dirty="0" err="1">
                <a:solidFill>
                  <a:srgbClr val="FFFF00"/>
                </a:solidFill>
                <a:latin typeface="Times New Roman" panose="02020603050405020304" pitchFamily="18" charset="0"/>
                <a:ea typeface="+mn-ea"/>
                <a:cs typeface="Times New Roman" panose="02020603050405020304" pitchFamily="18" charset="0"/>
              </a:rPr>
              <a:t>Câu</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hỏi</a:t>
            </a:r>
            <a:r>
              <a:rPr lang="en-US" sz="3200" b="1" kern="1200" dirty="0">
                <a:solidFill>
                  <a:srgbClr val="FFFF00"/>
                </a:solidFill>
                <a:latin typeface="Times New Roman" panose="02020603050405020304" pitchFamily="18" charset="0"/>
                <a:ea typeface="+mn-ea"/>
                <a:cs typeface="Times New Roman" panose="02020603050405020304" pitchFamily="18" charset="0"/>
              </a:rPr>
              <a:t> </a:t>
            </a:r>
            <a:r>
              <a:rPr lang="en-US" sz="3200" b="1" kern="1200" dirty="0" err="1">
                <a:solidFill>
                  <a:srgbClr val="FFFF00"/>
                </a:solidFill>
                <a:latin typeface="Times New Roman" panose="02020603050405020304" pitchFamily="18" charset="0"/>
                <a:ea typeface="+mn-ea"/>
                <a:cs typeface="Times New Roman" panose="02020603050405020304" pitchFamily="18" charset="0"/>
              </a:rPr>
              <a:t>số</a:t>
            </a:r>
            <a:r>
              <a:rPr lang="en-US" sz="3200" b="1" kern="1200" dirty="0">
                <a:solidFill>
                  <a:srgbClr val="FFFF00"/>
                </a:solidFill>
                <a:latin typeface="Times New Roman" panose="02020603050405020304" pitchFamily="18" charset="0"/>
                <a:ea typeface="+mn-ea"/>
                <a:cs typeface="Times New Roman" panose="02020603050405020304" pitchFamily="18" charset="0"/>
              </a:rPr>
              <a:t> 4: </a:t>
            </a:r>
            <a:r>
              <a:rPr lang="en-US" sz="3200" b="1" kern="1200" dirty="0" err="1">
                <a:solidFill>
                  <a:schemeClr val="bg1"/>
                </a:solidFill>
                <a:latin typeface="Times New Roman" panose="02020603050405020304" pitchFamily="18" charset="0"/>
                <a:ea typeface="+mn-ea"/>
                <a:cs typeface="Times New Roman" panose="02020603050405020304" pitchFamily="18" charset="0"/>
              </a:rPr>
              <a:t>Nghề</a:t>
            </a:r>
            <a:r>
              <a:rPr lang="en-US" sz="3200" b="1" kern="1200" dirty="0">
                <a:solidFill>
                  <a:schemeClr val="bg1"/>
                </a:solidFill>
                <a:latin typeface="Times New Roman" panose="02020603050405020304" pitchFamily="18" charset="0"/>
                <a:ea typeface="+mn-ea"/>
                <a:cs typeface="Times New Roman" panose="02020603050405020304" pitchFamily="18" charset="0"/>
              </a:rPr>
              <a:t> </a:t>
            </a:r>
            <a:r>
              <a:rPr lang="en-US" sz="3200" b="1" kern="1200" dirty="0" err="1">
                <a:solidFill>
                  <a:schemeClr val="bg1"/>
                </a:solidFill>
                <a:latin typeface="Times New Roman" panose="02020603050405020304" pitchFamily="18" charset="0"/>
                <a:ea typeface="+mn-ea"/>
                <a:cs typeface="Times New Roman" panose="02020603050405020304" pitchFamily="18" charset="0"/>
              </a:rPr>
              <a:t>chính</a:t>
            </a:r>
            <a:r>
              <a:rPr lang="en-US" sz="3200" b="1" kern="1200" dirty="0">
                <a:solidFill>
                  <a:schemeClr val="bg1"/>
                </a:solidFill>
                <a:latin typeface="Times New Roman" panose="02020603050405020304" pitchFamily="18" charset="0"/>
                <a:ea typeface="+mn-ea"/>
                <a:cs typeface="Times New Roman" panose="02020603050405020304" pitchFamily="18" charset="0"/>
              </a:rPr>
              <a:t> </a:t>
            </a:r>
            <a:r>
              <a:rPr lang="en-US" sz="3200" b="1" kern="1200" dirty="0" err="1">
                <a:solidFill>
                  <a:schemeClr val="bg1"/>
                </a:solidFill>
                <a:latin typeface="Times New Roman" panose="02020603050405020304" pitchFamily="18" charset="0"/>
                <a:ea typeface="+mn-ea"/>
                <a:cs typeface="Times New Roman" panose="02020603050405020304" pitchFamily="18" charset="0"/>
              </a:rPr>
              <a:t>của</a:t>
            </a:r>
            <a:r>
              <a:rPr lang="en-US" sz="3200" b="1" kern="1200" dirty="0">
                <a:solidFill>
                  <a:schemeClr val="bg1"/>
                </a:solidFill>
                <a:latin typeface="Times New Roman" panose="02020603050405020304" pitchFamily="18" charset="0"/>
                <a:ea typeface="+mn-ea"/>
                <a:cs typeface="Times New Roman" panose="02020603050405020304" pitchFamily="18" charset="0"/>
              </a:rPr>
              <a:t> </a:t>
            </a:r>
            <a:r>
              <a:rPr lang="en-US" sz="3200" b="1" kern="1200" dirty="0" err="1">
                <a:solidFill>
                  <a:schemeClr val="bg1"/>
                </a:solidFill>
                <a:latin typeface="Times New Roman" panose="02020603050405020304" pitchFamily="18" charset="0"/>
                <a:ea typeface="+mn-ea"/>
                <a:cs typeface="Times New Roman" panose="02020603050405020304" pitchFamily="18" charset="0"/>
              </a:rPr>
              <a:t>c</a:t>
            </a:r>
            <a:r>
              <a:rPr lang="en-US" sz="3200" b="1" kern="1200" dirty="0" err="1">
                <a:solidFill>
                  <a:schemeClr val="bg1"/>
                </a:solidFill>
                <a:latin typeface="Times New Roman" panose="02020603050405020304" pitchFamily="18" charset="0"/>
                <a:cs typeface="Times New Roman" panose="02020603050405020304" pitchFamily="18" charset="0"/>
              </a:rPr>
              <a:t>ư</a:t>
            </a:r>
            <a:r>
              <a:rPr lang="en-US" sz="3200" b="1" kern="1200" dirty="0">
                <a:solidFill>
                  <a:schemeClr val="bg1"/>
                </a:solidFill>
                <a:latin typeface="Times New Roman" panose="02020603050405020304" pitchFamily="18" charset="0"/>
                <a:cs typeface="Times New Roman" panose="02020603050405020304" pitchFamily="18" charset="0"/>
              </a:rPr>
              <a:t> </a:t>
            </a:r>
            <a:r>
              <a:rPr lang="en-US" sz="3200" b="1" kern="1200" dirty="0" err="1">
                <a:solidFill>
                  <a:schemeClr val="bg1"/>
                </a:solidFill>
                <a:latin typeface="Times New Roman" panose="02020603050405020304" pitchFamily="18" charset="0"/>
                <a:cs typeface="Times New Roman" panose="02020603050405020304" pitchFamily="18" charset="0"/>
              </a:rPr>
              <a:t>dân</a:t>
            </a:r>
            <a:r>
              <a:rPr lang="en-US" sz="3200" b="1" kern="1200" dirty="0">
                <a:solidFill>
                  <a:schemeClr val="bg1"/>
                </a:solidFill>
                <a:latin typeface="Times New Roman" panose="02020603050405020304" pitchFamily="18" charset="0"/>
                <a:cs typeface="Times New Roman" panose="02020603050405020304" pitchFamily="18" charset="0"/>
              </a:rPr>
              <a:t> </a:t>
            </a:r>
            <a:r>
              <a:rPr lang="en-US" sz="3200" b="1" kern="1200" dirty="0" err="1">
                <a:solidFill>
                  <a:schemeClr val="bg1"/>
                </a:solidFill>
                <a:latin typeface="Times New Roman" panose="02020603050405020304" pitchFamily="18" charset="0"/>
                <a:cs typeface="Times New Roman" panose="02020603050405020304" pitchFamily="18" charset="0"/>
              </a:rPr>
              <a:t>Văn</a:t>
            </a:r>
            <a:r>
              <a:rPr lang="en-US" sz="3200" b="1" kern="1200" dirty="0">
                <a:solidFill>
                  <a:schemeClr val="bg1"/>
                </a:solidFill>
                <a:latin typeface="Times New Roman" panose="02020603050405020304" pitchFamily="18" charset="0"/>
                <a:cs typeface="Times New Roman" panose="02020603050405020304" pitchFamily="18" charset="0"/>
              </a:rPr>
              <a:t> Lang - </a:t>
            </a:r>
            <a:r>
              <a:rPr lang="en-US" sz="3200" b="1" kern="1200" dirty="0" err="1">
                <a:solidFill>
                  <a:schemeClr val="bg1"/>
                </a:solidFill>
                <a:latin typeface="Times New Roman" panose="02020603050405020304" pitchFamily="18" charset="0"/>
                <a:cs typeface="Times New Roman" panose="02020603050405020304" pitchFamily="18" charset="0"/>
              </a:rPr>
              <a:t>Âu</a:t>
            </a:r>
            <a:r>
              <a:rPr lang="en-US" sz="3200" b="1" kern="1200" dirty="0">
                <a:solidFill>
                  <a:schemeClr val="bg1"/>
                </a:solidFill>
                <a:latin typeface="Times New Roman" panose="02020603050405020304" pitchFamily="18" charset="0"/>
                <a:cs typeface="Times New Roman" panose="02020603050405020304" pitchFamily="18" charset="0"/>
              </a:rPr>
              <a:t> </a:t>
            </a:r>
            <a:r>
              <a:rPr lang="en-US" sz="3200" b="1" kern="1200" dirty="0" err="1">
                <a:solidFill>
                  <a:schemeClr val="bg1"/>
                </a:solidFill>
                <a:latin typeface="Times New Roman" panose="02020603050405020304" pitchFamily="18" charset="0"/>
                <a:cs typeface="Times New Roman" panose="02020603050405020304" pitchFamily="18" charset="0"/>
              </a:rPr>
              <a:t>Lạc</a:t>
            </a:r>
            <a:r>
              <a:rPr lang="en-US" sz="3200" b="1" kern="1200" dirty="0">
                <a:solidFill>
                  <a:schemeClr val="bg1"/>
                </a:solidFill>
                <a:latin typeface="Times New Roman" panose="02020603050405020304" pitchFamily="18" charset="0"/>
                <a:cs typeface="Times New Roman" panose="02020603050405020304" pitchFamily="18" charset="0"/>
              </a:rPr>
              <a:t> </a:t>
            </a:r>
            <a:r>
              <a:rPr lang="en-US" sz="3200" b="1" kern="1200" dirty="0" err="1">
                <a:solidFill>
                  <a:schemeClr val="bg1"/>
                </a:solidFill>
                <a:latin typeface="Times New Roman" panose="02020603050405020304" pitchFamily="18" charset="0"/>
                <a:cs typeface="Times New Roman" panose="02020603050405020304" pitchFamily="18" charset="0"/>
              </a:rPr>
              <a:t>là</a:t>
            </a:r>
            <a:r>
              <a:rPr lang="en-US" sz="3200" b="1" kern="1200" dirty="0">
                <a:solidFill>
                  <a:schemeClr val="bg1"/>
                </a:solidFill>
                <a:latin typeface="Times New Roman" panose="02020603050405020304" pitchFamily="18" charset="0"/>
                <a:cs typeface="Times New Roman" panose="02020603050405020304" pitchFamily="18" charset="0"/>
              </a:rPr>
              <a:t> </a:t>
            </a:r>
            <a:r>
              <a:rPr lang="en-US" sz="3200" b="1" kern="1200" dirty="0" err="1">
                <a:solidFill>
                  <a:schemeClr val="bg1"/>
                </a:solidFill>
                <a:latin typeface="Times New Roman" panose="02020603050405020304" pitchFamily="18" charset="0"/>
                <a:cs typeface="Times New Roman" panose="02020603050405020304" pitchFamily="18" charset="0"/>
              </a:rPr>
              <a:t>gì</a:t>
            </a:r>
            <a:r>
              <a:rPr lang="en-US" sz="3200" b="1" kern="1200" dirty="0">
                <a:solidFill>
                  <a:schemeClr val="bg1"/>
                </a:solidFill>
                <a:latin typeface="Times New Roman" panose="02020603050405020304" pitchFamily="18" charset="0"/>
                <a:cs typeface="Times New Roman" panose="02020603050405020304" pitchFamily="18" charset="0"/>
              </a:rPr>
              <a:t>?</a:t>
            </a:r>
            <a:endParaRPr lang="en-US" sz="3200" b="1" kern="1200" dirty="0">
              <a:solidFill>
                <a:schemeClr val="bg1"/>
              </a:solidFill>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657C6A25-FBDB-3A45-B104-1D14AA6E1D1C}"/>
              </a:ext>
            </a:extLst>
          </p:cNvPr>
          <p:cNvSpPr/>
          <p:nvPr/>
        </p:nvSpPr>
        <p:spPr>
          <a:xfrm>
            <a:off x="438914" y="2396624"/>
            <a:ext cx="3888018" cy="761533"/>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buClrTx/>
              <a:defRPr/>
            </a:pPr>
            <a:r>
              <a:rPr lang="en-US" sz="2800" b="1" kern="1200" dirty="0">
                <a:solidFill>
                  <a:prstClr val="black">
                    <a:lumMod val="95000"/>
                    <a:lumOff val="5000"/>
                  </a:prstClr>
                </a:solidFill>
                <a:latin typeface="Times New Roman" panose="02020603050405020304" pitchFamily="18" charset="0"/>
                <a:cs typeface="Times New Roman" panose="02020603050405020304" pitchFamily="18" charset="0"/>
              </a:rPr>
              <a:t>A. </a:t>
            </a:r>
            <a:r>
              <a:rPr lang="en-US" sz="2800" b="1" kern="1200" dirty="0" err="1">
                <a:solidFill>
                  <a:prstClr val="black">
                    <a:lumMod val="95000"/>
                    <a:lumOff val="5000"/>
                  </a:prstClr>
                </a:solidFill>
                <a:latin typeface="Times New Roman" panose="02020603050405020304" pitchFamily="18" charset="0"/>
                <a:cs typeface="Times New Roman" panose="02020603050405020304" pitchFamily="18" charset="0"/>
              </a:rPr>
              <a:t>Thủ</a:t>
            </a:r>
            <a:r>
              <a:rPr lang="en-US" sz="2800" b="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kern="1200" dirty="0" err="1">
                <a:solidFill>
                  <a:prstClr val="black">
                    <a:lumMod val="95000"/>
                    <a:lumOff val="5000"/>
                  </a:prstClr>
                </a:solidFill>
                <a:latin typeface="Times New Roman" panose="02020603050405020304" pitchFamily="18" charset="0"/>
                <a:cs typeface="Times New Roman" panose="02020603050405020304" pitchFamily="18" charset="0"/>
              </a:rPr>
              <a:t>công</a:t>
            </a:r>
            <a:r>
              <a:rPr lang="en-US" sz="2800" b="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kern="1200" dirty="0" err="1">
                <a:solidFill>
                  <a:prstClr val="black">
                    <a:lumMod val="95000"/>
                    <a:lumOff val="5000"/>
                  </a:prstClr>
                </a:solidFill>
                <a:latin typeface="Times New Roman" panose="02020603050405020304" pitchFamily="18" charset="0"/>
                <a:cs typeface="Times New Roman" panose="02020603050405020304" pitchFamily="18" charset="0"/>
              </a:rPr>
              <a:t>nghiệp</a:t>
            </a:r>
            <a:endParaRPr lang="en-US" sz="2800" b="1" kern="1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B876AE8C-6C80-824D-8ED7-F63261DD3E9A}"/>
              </a:ext>
            </a:extLst>
          </p:cNvPr>
          <p:cNvSpPr/>
          <p:nvPr/>
        </p:nvSpPr>
        <p:spPr>
          <a:xfrm>
            <a:off x="4545782" y="3513237"/>
            <a:ext cx="4133087" cy="681397"/>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schemeClr val="tx1"/>
                </a:solidFill>
                <a:latin typeface="Times New Roman" panose="02020603050405020304" pitchFamily="18" charset="0"/>
                <a:cs typeface="Times New Roman" panose="02020603050405020304" pitchFamily="18" charset="0"/>
              </a:rPr>
              <a:t>D. Trồng lúa nước, </a:t>
            </a:r>
          </a:p>
        </p:txBody>
      </p:sp>
      <p:sp>
        <p:nvSpPr>
          <p:cNvPr id="17" name="Rectangle 16">
            <a:extLst>
              <a:ext uri="{FF2B5EF4-FFF2-40B4-BE49-F238E27FC236}">
                <a16:creationId xmlns:a16="http://schemas.microsoft.com/office/drawing/2014/main" id="{95250ACF-0E3C-B949-A87D-3987C7D82DE6}"/>
              </a:ext>
            </a:extLst>
          </p:cNvPr>
          <p:cNvSpPr/>
          <p:nvPr/>
        </p:nvSpPr>
        <p:spPr>
          <a:xfrm>
            <a:off x="465131" y="3494987"/>
            <a:ext cx="3888019" cy="681397"/>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en-US" sz="2800" b="1" kern="1200"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2800" b="1" kern="1200" dirty="0" err="1">
                <a:solidFill>
                  <a:prstClr val="black">
                    <a:lumMod val="95000"/>
                    <a:lumOff val="5000"/>
                  </a:prstClr>
                </a:solidFill>
                <a:latin typeface="Times New Roman" panose="02020603050405020304" pitchFamily="18" charset="0"/>
                <a:cs typeface="Times New Roman" panose="02020603050405020304" pitchFamily="18" charset="0"/>
              </a:rPr>
              <a:t>Lâm</a:t>
            </a:r>
            <a:r>
              <a:rPr lang="en-US" sz="2800" b="1" kern="1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800" b="1" kern="1200" dirty="0" err="1">
                <a:solidFill>
                  <a:prstClr val="black">
                    <a:lumMod val="95000"/>
                    <a:lumOff val="5000"/>
                  </a:prstClr>
                </a:solidFill>
                <a:latin typeface="Times New Roman" panose="02020603050405020304" pitchFamily="18" charset="0"/>
                <a:cs typeface="Times New Roman" panose="02020603050405020304" pitchFamily="18" charset="0"/>
              </a:rPr>
              <a:t>nghiệp</a:t>
            </a:r>
            <a:endParaRPr lang="vi-VN" sz="2800" b="1" kern="1200" dirty="0">
              <a:solidFill>
                <a:prstClr val="black"/>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2B77DB3B-903B-AB4E-BA2F-025F233CDA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22639" y="2489873"/>
            <a:ext cx="604292" cy="531044"/>
          </a:xfrm>
          <a:prstGeom prst="rect">
            <a:avLst/>
          </a:prstGeom>
        </p:spPr>
      </p:pic>
      <p:pic>
        <p:nvPicPr>
          <p:cNvPr id="19" name="Picture 18">
            <a:extLst>
              <a:ext uri="{FF2B5EF4-FFF2-40B4-BE49-F238E27FC236}">
                <a16:creationId xmlns:a16="http://schemas.microsoft.com/office/drawing/2014/main" id="{AFA5C638-1948-FF4B-935D-2860DA748FF4}"/>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748858" y="3532853"/>
            <a:ext cx="603402" cy="528066"/>
          </a:xfrm>
          <a:prstGeom prst="rect">
            <a:avLst/>
          </a:prstGeom>
        </p:spPr>
      </p:pic>
      <p:pic>
        <p:nvPicPr>
          <p:cNvPr id="20" name="Picture 19">
            <a:extLst>
              <a:ext uri="{FF2B5EF4-FFF2-40B4-BE49-F238E27FC236}">
                <a16:creationId xmlns:a16="http://schemas.microsoft.com/office/drawing/2014/main" id="{C4E03EA0-6150-FB46-A483-03402661C0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6550" y="3693539"/>
            <a:ext cx="603557" cy="482845"/>
          </a:xfrm>
          <a:prstGeom prst="rect">
            <a:avLst/>
          </a:prstGeom>
        </p:spPr>
      </p:pic>
      <p:sp>
        <p:nvSpPr>
          <p:cNvPr id="21" name="Rectangle 20">
            <a:extLst>
              <a:ext uri="{FF2B5EF4-FFF2-40B4-BE49-F238E27FC236}">
                <a16:creationId xmlns:a16="http://schemas.microsoft.com/office/drawing/2014/main" id="{22B19F82-A391-F544-9330-DC52A4C323F0}"/>
              </a:ext>
            </a:extLst>
          </p:cNvPr>
          <p:cNvSpPr/>
          <p:nvPr/>
        </p:nvSpPr>
        <p:spPr>
          <a:xfrm>
            <a:off x="4545781" y="2396624"/>
            <a:ext cx="4133088" cy="761533"/>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800" b="1" kern="1200" dirty="0">
                <a:solidFill>
                  <a:prstClr val="black"/>
                </a:solidFill>
                <a:latin typeface="Times New Roman" panose="02020603050405020304" pitchFamily="18" charset="0"/>
                <a:cs typeface="Times New Roman" panose="02020603050405020304" pitchFamily="18" charset="0"/>
              </a:rPr>
              <a:t>C. Thương nghiệp.</a:t>
            </a:r>
          </a:p>
        </p:txBody>
      </p:sp>
      <p:pic>
        <p:nvPicPr>
          <p:cNvPr id="22" name="Picture 21">
            <a:extLst>
              <a:ext uri="{FF2B5EF4-FFF2-40B4-BE49-F238E27FC236}">
                <a16:creationId xmlns:a16="http://schemas.microsoft.com/office/drawing/2014/main" id="{4A9BD946-9528-4547-B444-2F8DA7CB1BB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101684" y="2396625"/>
            <a:ext cx="603402" cy="528066"/>
          </a:xfrm>
          <a:prstGeom prst="rect">
            <a:avLst/>
          </a:prstGeom>
        </p:spPr>
      </p:pic>
    </p:spTree>
    <p:extLst>
      <p:ext uri="{BB962C8B-B14F-4D97-AF65-F5344CB8AC3E}">
        <p14:creationId xmlns:p14="http://schemas.microsoft.com/office/powerpoint/2010/main" val="135351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8"/>
                                        </p:tgtEl>
                                        <p:attrNameLst>
                                          <p:attrName>style.visibility</p:attrName>
                                        </p:attrNameLst>
                                      </p:cBhvr>
                                      <p:to>
                                        <p:strVal val="visible"/>
                                      </p:to>
                                    </p:set>
                                    <p:anim calcmode="lin" valueType="num">
                                      <p:cBhvr>
                                        <p:cTn id="39" dur="250" fill="hold"/>
                                        <p:tgtEl>
                                          <p:spTgt spid="18"/>
                                        </p:tgtEl>
                                        <p:attrNameLst>
                                          <p:attrName>ppt_w</p:attrName>
                                        </p:attrNameLst>
                                      </p:cBhvr>
                                      <p:tavLst>
                                        <p:tav tm="0">
                                          <p:val>
                                            <p:strVal val="4*#ppt_w"/>
                                          </p:val>
                                        </p:tav>
                                        <p:tav tm="100000">
                                          <p:val>
                                            <p:strVal val="#ppt_w"/>
                                          </p:val>
                                        </p:tav>
                                      </p:tavLst>
                                    </p:anim>
                                    <p:anim calcmode="lin" valueType="num">
                                      <p:cBhvr>
                                        <p:cTn id="4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FFFF0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6"/>
                                        </p:tgtEl>
                                        <p:attrNameLst>
                                          <p:attrName>fillcolor</p:attrName>
                                        </p:attrNameLst>
                                      </p:cBhvr>
                                      <p:to>
                                        <a:srgbClr val="FFF2CC"/>
                                      </p:to>
                                    </p:animClr>
                                    <p:set>
                                      <p:cBhvr>
                                        <p:cTn id="50" dur="250" fill="hold"/>
                                        <p:tgtEl>
                                          <p:spTgt spid="16"/>
                                        </p:tgtEl>
                                        <p:attrNameLst>
                                          <p:attrName>fill.type</p:attrName>
                                        </p:attrNameLst>
                                      </p:cBhvr>
                                      <p:to>
                                        <p:strVal val="solid"/>
                                      </p:to>
                                    </p:set>
                                    <p:set>
                                      <p:cBhvr>
                                        <p:cTn id="51" dur="250" fill="hold"/>
                                        <p:tgtEl>
                                          <p:spTgt spid="1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p:cTn id="54" dur="250" fill="hold"/>
                                        <p:tgtEl>
                                          <p:spTgt spid="20"/>
                                        </p:tgtEl>
                                        <p:attrNameLst>
                                          <p:attrName>ppt_w</p:attrName>
                                        </p:attrNameLst>
                                      </p:cBhvr>
                                      <p:tavLst>
                                        <p:tav tm="0">
                                          <p:val>
                                            <p:strVal val="4*#ppt_w"/>
                                          </p:val>
                                        </p:tav>
                                        <p:tav tm="100000">
                                          <p:val>
                                            <p:strVal val="#ppt_w"/>
                                          </p:val>
                                        </p:tav>
                                      </p:tavLst>
                                    </p:anim>
                                    <p:anim calcmode="lin" valueType="num">
                                      <p:cBhvr>
                                        <p:cTn id="55"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16"/>
                                        </p:tgtEl>
                                        <p:attrNameLst>
                                          <p:attrName>fillcolor</p:attrName>
                                        </p:attrNameLst>
                                      </p:cBhvr>
                                      <p:to>
                                        <a:srgbClr val="00B050"/>
                                      </p:to>
                                    </p:animClr>
                                    <p:set>
                                      <p:cBhvr>
                                        <p:cTn id="58" dur="250" fill="hold"/>
                                        <p:tgtEl>
                                          <p:spTgt spid="16"/>
                                        </p:tgtEl>
                                        <p:attrNameLst>
                                          <p:attrName>fill.type</p:attrName>
                                        </p:attrNameLst>
                                      </p:cBhvr>
                                      <p:to>
                                        <p:strVal val="solid"/>
                                      </p:to>
                                    </p:set>
                                    <p:set>
                                      <p:cBhvr>
                                        <p:cTn id="59"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7"/>
                                        </p:tgtEl>
                                        <p:attrNameLst>
                                          <p:attrName>fillcolor</p:attrName>
                                        </p:attrNameLst>
                                      </p:cBhvr>
                                      <p:to>
                                        <a:srgbClr val="FFF2CC"/>
                                      </p:to>
                                    </p:animClr>
                                    <p:set>
                                      <p:cBhvr>
                                        <p:cTn id="65" dur="250" fill="hold"/>
                                        <p:tgtEl>
                                          <p:spTgt spid="17"/>
                                        </p:tgtEl>
                                        <p:attrNameLst>
                                          <p:attrName>fill.type</p:attrName>
                                        </p:attrNameLst>
                                      </p:cBhvr>
                                      <p:to>
                                        <p:strVal val="solid"/>
                                      </p:to>
                                    </p:set>
                                    <p:set>
                                      <p:cBhvr>
                                        <p:cTn id="66" dur="250" fill="hold"/>
                                        <p:tgtEl>
                                          <p:spTgt spid="1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9"/>
                                        </p:tgtEl>
                                        <p:attrNameLst>
                                          <p:attrName>style.visibility</p:attrName>
                                        </p:attrNameLst>
                                      </p:cBhvr>
                                      <p:to>
                                        <p:strVal val="visible"/>
                                      </p:to>
                                    </p:set>
                                    <p:anim calcmode="lin" valueType="num">
                                      <p:cBhvr>
                                        <p:cTn id="69" dur="250" fill="hold"/>
                                        <p:tgtEl>
                                          <p:spTgt spid="19"/>
                                        </p:tgtEl>
                                        <p:attrNameLst>
                                          <p:attrName>ppt_w</p:attrName>
                                        </p:attrNameLst>
                                      </p:cBhvr>
                                      <p:tavLst>
                                        <p:tav tm="0">
                                          <p:val>
                                            <p:strVal val="4*#ppt_w"/>
                                          </p:val>
                                        </p:tav>
                                        <p:tav tm="100000">
                                          <p:val>
                                            <p:strVal val="#ppt_w"/>
                                          </p:val>
                                        </p:tav>
                                      </p:tavLst>
                                    </p:anim>
                                    <p:anim calcmode="lin" valueType="num">
                                      <p:cBhvr>
                                        <p:cTn id="70"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7"/>
                                        </p:tgtEl>
                                        <p:attrNameLst>
                                          <p:attrName>fillcolor</p:attrName>
                                        </p:attrNameLst>
                                      </p:cBhvr>
                                      <p:to>
                                        <a:srgbClr val="FFFF00"/>
                                      </p:to>
                                    </p:animClr>
                                    <p:set>
                                      <p:cBhvr>
                                        <p:cTn id="73" dur="250" fill="hold"/>
                                        <p:tgtEl>
                                          <p:spTgt spid="17"/>
                                        </p:tgtEl>
                                        <p:attrNameLst>
                                          <p:attrName>fill.type</p:attrName>
                                        </p:attrNameLst>
                                      </p:cBhvr>
                                      <p:to>
                                        <p:strVal val="solid"/>
                                      </p:to>
                                    </p:set>
                                    <p:set>
                                      <p:cBhvr>
                                        <p:cTn id="7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2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1"/>
                                        </p:tgtEl>
                                        <p:attrNameLst>
                                          <p:attrName>fillcolor</p:attrName>
                                        </p:attrNameLst>
                                      </p:cBhvr>
                                      <p:to>
                                        <a:srgbClr val="FFF2CC"/>
                                      </p:to>
                                    </p:animClr>
                                    <p:set>
                                      <p:cBhvr>
                                        <p:cTn id="80" dur="250" fill="hold"/>
                                        <p:tgtEl>
                                          <p:spTgt spid="21"/>
                                        </p:tgtEl>
                                        <p:attrNameLst>
                                          <p:attrName>fill.type</p:attrName>
                                        </p:attrNameLst>
                                      </p:cBhvr>
                                      <p:to>
                                        <p:strVal val="solid"/>
                                      </p:to>
                                    </p:set>
                                    <p:set>
                                      <p:cBhvr>
                                        <p:cTn id="81" dur="250" fill="hold"/>
                                        <p:tgtEl>
                                          <p:spTgt spid="2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1"/>
                                        </p:tgtEl>
                                        <p:attrNameLst>
                                          <p:attrName>fillcolor</p:attrName>
                                        </p:attrNameLst>
                                      </p:cBhvr>
                                      <p:to>
                                        <a:srgbClr val="FFFF00"/>
                                      </p:to>
                                    </p:animClr>
                                    <p:set>
                                      <p:cBhvr>
                                        <p:cTn id="88" dur="250" fill="hold"/>
                                        <p:tgtEl>
                                          <p:spTgt spid="21"/>
                                        </p:tgtEl>
                                        <p:attrNameLst>
                                          <p:attrName>fill.type</p:attrName>
                                        </p:attrNameLst>
                                      </p:cBhvr>
                                      <p:to>
                                        <p:strVal val="solid"/>
                                      </p:to>
                                    </p:set>
                                    <p:set>
                                      <p:cBhvr>
                                        <p:cTn id="8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5" grpId="0"/>
      <p:bldP spid="15" grpId="0" animBg="1"/>
      <p:bldP spid="16" grpId="0" animBg="1"/>
      <p:bldP spid="17"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55"/>
        <p:cNvGrpSpPr/>
        <p:nvPr/>
      </p:nvGrpSpPr>
      <p:grpSpPr>
        <a:xfrm>
          <a:off x="0" y="0"/>
          <a:ext cx="0" cy="0"/>
          <a:chOff x="0" y="0"/>
          <a:chExt cx="0" cy="0"/>
        </a:xfrm>
      </p:grpSpPr>
      <p:sp>
        <p:nvSpPr>
          <p:cNvPr id="56" name="Google Shape;56;p12"/>
          <p:cNvSpPr txBox="1">
            <a:spLocks noGrp="1"/>
          </p:cNvSpPr>
          <p:nvPr>
            <p:ph type="ctrTitle"/>
          </p:nvPr>
        </p:nvSpPr>
        <p:spPr>
          <a:xfrm>
            <a:off x="2472721" y="1424951"/>
            <a:ext cx="6009707" cy="1238461"/>
          </a:xfrm>
          <a:prstGeom prst="rect">
            <a:avLst/>
          </a:prstGeom>
        </p:spPr>
        <p:txBody>
          <a:bodyPr spcFirstLastPara="1" wrap="square" lIns="91425" tIns="91425" rIns="91425" bIns="91425" anchor="ctr" anchorCtr="0">
            <a:noAutofit/>
          </a:bodyPr>
          <a:lstStyle/>
          <a:p>
            <a:pPr lvl="0" algn="ctr"/>
            <a:r>
              <a:rPr lang="vi-VN" sz="2400" dirty="0">
                <a:solidFill>
                  <a:srgbClr val="0070C0"/>
                </a:solidFill>
                <a:latin typeface="Times New Roman" panose="02020603050405020304" pitchFamily="18" charset="0"/>
                <a:cs typeface="Times New Roman" panose="02020603050405020304" pitchFamily="18" charset="0"/>
              </a:rPr>
              <a:t>CHÍNH SÁCH CAI TRỊ CỦA CÁC TRIỀU ĐẠI PHONG KIẾN PHƯƠNG BẮC VÀ SỰ CHUYỂN BIẾN CỦA XÃ HỘI ÂU LẠC</a:t>
            </a:r>
          </a:p>
        </p:txBody>
      </p:sp>
      <p:sp>
        <p:nvSpPr>
          <p:cNvPr id="2" name="Rectangle 1">
            <a:extLst>
              <a:ext uri="{FF2B5EF4-FFF2-40B4-BE49-F238E27FC236}">
                <a16:creationId xmlns:a16="http://schemas.microsoft.com/office/drawing/2014/main" id="{7F15F29F-6864-4C46-8639-08D8A68FF0A1}"/>
              </a:ext>
            </a:extLst>
          </p:cNvPr>
          <p:cNvSpPr/>
          <p:nvPr/>
        </p:nvSpPr>
        <p:spPr>
          <a:xfrm>
            <a:off x="4292467" y="643676"/>
            <a:ext cx="1697901" cy="646331"/>
          </a:xfrm>
          <a:prstGeom prst="rect">
            <a:avLst/>
          </a:prstGeom>
        </p:spPr>
        <p:txBody>
          <a:bodyPr wrap="none">
            <a:spAutoFit/>
          </a:bodyPr>
          <a:lstStyle/>
          <a:p>
            <a:r>
              <a:rPr lang="vi-VN" sz="3600" b="1" dirty="0">
                <a:solidFill>
                  <a:srgbClr val="FF0000"/>
                </a:solidFill>
                <a:latin typeface="Times New Roman" panose="02020603050405020304" pitchFamily="18" charset="0"/>
                <a:cs typeface="Times New Roman" panose="02020603050405020304" pitchFamily="18" charset="0"/>
                <a:sym typeface="Oswald"/>
              </a:rPr>
              <a:t>BÀI 15 </a:t>
            </a:r>
            <a:endParaRPr lang="en-VN" sz="2000" dirty="0">
              <a:solidFill>
                <a:srgbClr val="FF0000"/>
              </a:solidFill>
            </a:endParaRPr>
          </a:p>
        </p:txBody>
      </p:sp>
      <p:pic>
        <p:nvPicPr>
          <p:cNvPr id="6" name="Picture 5" descr="C:\Users\Admin\Pictures\Screenshots\Screenshot (58).png">
            <a:extLst>
              <a:ext uri="{FF2B5EF4-FFF2-40B4-BE49-F238E27FC236}">
                <a16:creationId xmlns:a16="http://schemas.microsoft.com/office/drawing/2014/main" id="{8C3223F7-31B4-7749-A9A2-375EED679B9B}"/>
              </a:ext>
            </a:extLst>
          </p:cNvPr>
          <p:cNvPicPr/>
          <p:nvPr/>
        </p:nvPicPr>
        <p:blipFill rotWithShape="1">
          <a:blip r:embed="rId3">
            <a:extLst>
              <a:ext uri="{28A0092B-C50C-407E-A947-70E740481C1C}">
                <a14:useLocalDpi xmlns:a14="http://schemas.microsoft.com/office/drawing/2010/main" val="0"/>
              </a:ext>
            </a:extLst>
          </a:blip>
          <a:srcRect l="49005" t="21445" r="28246" b="47564"/>
          <a:stretch/>
        </p:blipFill>
        <p:spPr bwMode="auto">
          <a:xfrm>
            <a:off x="3074462" y="2906884"/>
            <a:ext cx="1423627" cy="1307692"/>
          </a:xfrm>
          <a:prstGeom prst="ellipse">
            <a:avLst/>
          </a:prstGeom>
          <a:noFill/>
          <a:ln>
            <a:noFill/>
          </a:ln>
        </p:spPr>
      </p:pic>
      <p:pic>
        <p:nvPicPr>
          <p:cNvPr id="7" name="Picture 6">
            <a:extLst>
              <a:ext uri="{FF2B5EF4-FFF2-40B4-BE49-F238E27FC236}">
                <a16:creationId xmlns:a16="http://schemas.microsoft.com/office/drawing/2014/main" id="{96582FC9-1580-5449-BC7A-480B200FADF2}"/>
              </a:ext>
            </a:extLst>
          </p:cNvPr>
          <p:cNvPicPr>
            <a:picLocks noChangeAspect="1"/>
          </p:cNvPicPr>
          <p:nvPr/>
        </p:nvPicPr>
        <p:blipFill>
          <a:blip r:embed="rId4"/>
          <a:stretch>
            <a:fillRect/>
          </a:stretch>
        </p:blipFill>
        <p:spPr>
          <a:xfrm>
            <a:off x="6799377" y="2969983"/>
            <a:ext cx="1423627" cy="1307692"/>
          </a:xfrm>
          <a:prstGeom prst="ellipse">
            <a:avLst/>
          </a:prstGeom>
        </p:spPr>
      </p:pic>
      <p:pic>
        <p:nvPicPr>
          <p:cNvPr id="9" name="Picture 8">
            <a:extLst>
              <a:ext uri="{FF2B5EF4-FFF2-40B4-BE49-F238E27FC236}">
                <a16:creationId xmlns:a16="http://schemas.microsoft.com/office/drawing/2014/main" id="{64CA4BFC-BE72-4E48-B9B0-75DC98C41EA8}"/>
              </a:ext>
            </a:extLst>
          </p:cNvPr>
          <p:cNvPicPr>
            <a:picLocks noChangeAspect="1"/>
          </p:cNvPicPr>
          <p:nvPr/>
        </p:nvPicPr>
        <p:blipFill rotWithShape="1">
          <a:blip r:embed="rId5"/>
          <a:srcRect l="6267" t="41758" b="-1213"/>
          <a:stretch/>
        </p:blipFill>
        <p:spPr>
          <a:xfrm>
            <a:off x="4889784" y="2959336"/>
            <a:ext cx="1423627" cy="1315504"/>
          </a:xfrm>
          <a:prstGeom prst="ellipse">
            <a:avLst/>
          </a:prstGeom>
        </p:spPr>
      </p:pic>
      <p:grpSp>
        <p:nvGrpSpPr>
          <p:cNvPr id="28" name="Group 17">
            <a:extLst>
              <a:ext uri="{FF2B5EF4-FFF2-40B4-BE49-F238E27FC236}">
                <a16:creationId xmlns:a16="http://schemas.microsoft.com/office/drawing/2014/main" id="{C5632F9B-4270-7D44-92C3-2D765CF9BA75}"/>
              </a:ext>
            </a:extLst>
          </p:cNvPr>
          <p:cNvGrpSpPr>
            <a:grpSpLocks/>
          </p:cNvGrpSpPr>
          <p:nvPr/>
        </p:nvGrpSpPr>
        <p:grpSpPr bwMode="auto">
          <a:xfrm>
            <a:off x="456945" y="184150"/>
            <a:ext cx="2492941" cy="4775200"/>
            <a:chOff x="1248" y="240"/>
            <a:chExt cx="2784" cy="4080"/>
          </a:xfrm>
        </p:grpSpPr>
        <p:grpSp>
          <p:nvGrpSpPr>
            <p:cNvPr id="34" name="Group 20">
              <a:extLst>
                <a:ext uri="{FF2B5EF4-FFF2-40B4-BE49-F238E27FC236}">
                  <a16:creationId xmlns:a16="http://schemas.microsoft.com/office/drawing/2014/main" id="{69FD3DA4-2BA9-0A44-8B9E-62A1417809DD}"/>
                </a:ext>
              </a:extLst>
            </p:cNvPr>
            <p:cNvGrpSpPr>
              <a:grpSpLocks/>
            </p:cNvGrpSpPr>
            <p:nvPr/>
          </p:nvGrpSpPr>
          <p:grpSpPr bwMode="auto">
            <a:xfrm>
              <a:off x="1248" y="240"/>
              <a:ext cx="2784" cy="4080"/>
              <a:chOff x="1056" y="288"/>
              <a:chExt cx="2304" cy="3840"/>
            </a:xfrm>
          </p:grpSpPr>
          <p:grpSp>
            <p:nvGrpSpPr>
              <p:cNvPr id="36" name="Group 21">
                <a:extLst>
                  <a:ext uri="{FF2B5EF4-FFF2-40B4-BE49-F238E27FC236}">
                    <a16:creationId xmlns:a16="http://schemas.microsoft.com/office/drawing/2014/main" id="{ED82DE2B-6390-334F-9EC6-CE1BC6264ECC}"/>
                  </a:ext>
                </a:extLst>
              </p:cNvPr>
              <p:cNvGrpSpPr>
                <a:grpSpLocks/>
              </p:cNvGrpSpPr>
              <p:nvPr/>
            </p:nvGrpSpPr>
            <p:grpSpPr bwMode="auto">
              <a:xfrm>
                <a:off x="1056" y="288"/>
                <a:ext cx="2304" cy="3840"/>
                <a:chOff x="1056" y="288"/>
                <a:chExt cx="2304" cy="3840"/>
              </a:xfrm>
            </p:grpSpPr>
            <p:grpSp>
              <p:nvGrpSpPr>
                <p:cNvPr id="38" name="Group 22">
                  <a:extLst>
                    <a:ext uri="{FF2B5EF4-FFF2-40B4-BE49-F238E27FC236}">
                      <a16:creationId xmlns:a16="http://schemas.microsoft.com/office/drawing/2014/main" id="{04C19F92-0661-EE40-AE3D-BE946BEE3402}"/>
                    </a:ext>
                  </a:extLst>
                </p:cNvPr>
                <p:cNvGrpSpPr>
                  <a:grpSpLocks/>
                </p:cNvGrpSpPr>
                <p:nvPr/>
              </p:nvGrpSpPr>
              <p:grpSpPr bwMode="auto">
                <a:xfrm>
                  <a:off x="1056" y="288"/>
                  <a:ext cx="2304" cy="3840"/>
                  <a:chOff x="1200" y="288"/>
                  <a:chExt cx="2304" cy="3840"/>
                </a:xfrm>
              </p:grpSpPr>
              <p:grpSp>
                <p:nvGrpSpPr>
                  <p:cNvPr id="40" name="Group 23">
                    <a:extLst>
                      <a:ext uri="{FF2B5EF4-FFF2-40B4-BE49-F238E27FC236}">
                        <a16:creationId xmlns:a16="http://schemas.microsoft.com/office/drawing/2014/main" id="{51FE2212-734E-EA47-BDFC-06670B955872}"/>
                      </a:ext>
                    </a:extLst>
                  </p:cNvPr>
                  <p:cNvGrpSpPr>
                    <a:grpSpLocks/>
                  </p:cNvGrpSpPr>
                  <p:nvPr/>
                </p:nvGrpSpPr>
                <p:grpSpPr bwMode="auto">
                  <a:xfrm>
                    <a:off x="1200" y="288"/>
                    <a:ext cx="2304" cy="3840"/>
                    <a:chOff x="1200" y="288"/>
                    <a:chExt cx="2304" cy="3840"/>
                  </a:xfrm>
                </p:grpSpPr>
                <p:grpSp>
                  <p:nvGrpSpPr>
                    <p:cNvPr id="42" name="Group 24">
                      <a:extLst>
                        <a:ext uri="{FF2B5EF4-FFF2-40B4-BE49-F238E27FC236}">
                          <a16:creationId xmlns:a16="http://schemas.microsoft.com/office/drawing/2014/main" id="{02F5BD12-6C77-E546-A3D3-03EF73FB3C6F}"/>
                        </a:ext>
                      </a:extLst>
                    </p:cNvPr>
                    <p:cNvGrpSpPr>
                      <a:grpSpLocks/>
                    </p:cNvGrpSpPr>
                    <p:nvPr/>
                  </p:nvGrpSpPr>
                  <p:grpSpPr bwMode="auto">
                    <a:xfrm>
                      <a:off x="1200" y="288"/>
                      <a:ext cx="2304" cy="3840"/>
                      <a:chOff x="1200" y="288"/>
                      <a:chExt cx="2304" cy="3840"/>
                    </a:xfrm>
                  </p:grpSpPr>
                  <p:grpSp>
                    <p:nvGrpSpPr>
                      <p:cNvPr id="44" name="Group 25">
                        <a:extLst>
                          <a:ext uri="{FF2B5EF4-FFF2-40B4-BE49-F238E27FC236}">
                            <a16:creationId xmlns:a16="http://schemas.microsoft.com/office/drawing/2014/main" id="{234B7BCD-54BA-C54E-910E-661DC3EAB13C}"/>
                          </a:ext>
                        </a:extLst>
                      </p:cNvPr>
                      <p:cNvGrpSpPr>
                        <a:grpSpLocks/>
                      </p:cNvGrpSpPr>
                      <p:nvPr/>
                    </p:nvGrpSpPr>
                    <p:grpSpPr bwMode="auto">
                      <a:xfrm>
                        <a:off x="1200" y="288"/>
                        <a:ext cx="2304" cy="3840"/>
                        <a:chOff x="1200" y="288"/>
                        <a:chExt cx="2304" cy="3840"/>
                      </a:xfrm>
                    </p:grpSpPr>
                    <p:grpSp>
                      <p:nvGrpSpPr>
                        <p:cNvPr id="46" name="Group 26">
                          <a:extLst>
                            <a:ext uri="{FF2B5EF4-FFF2-40B4-BE49-F238E27FC236}">
                              <a16:creationId xmlns:a16="http://schemas.microsoft.com/office/drawing/2014/main" id="{2897005D-929C-8548-8AD0-D961F81378C6}"/>
                            </a:ext>
                          </a:extLst>
                        </p:cNvPr>
                        <p:cNvGrpSpPr>
                          <a:grpSpLocks/>
                        </p:cNvGrpSpPr>
                        <p:nvPr/>
                      </p:nvGrpSpPr>
                      <p:grpSpPr bwMode="auto">
                        <a:xfrm>
                          <a:off x="1200" y="288"/>
                          <a:ext cx="2304" cy="3840"/>
                          <a:chOff x="1200" y="288"/>
                          <a:chExt cx="2304" cy="3840"/>
                        </a:xfrm>
                      </p:grpSpPr>
                      <p:grpSp>
                        <p:nvGrpSpPr>
                          <p:cNvPr id="48" name="Group 27">
                            <a:extLst>
                              <a:ext uri="{FF2B5EF4-FFF2-40B4-BE49-F238E27FC236}">
                                <a16:creationId xmlns:a16="http://schemas.microsoft.com/office/drawing/2014/main" id="{9EAC17ED-60E5-EF48-826F-1496050FD6F5}"/>
                              </a:ext>
                            </a:extLst>
                          </p:cNvPr>
                          <p:cNvGrpSpPr>
                            <a:grpSpLocks/>
                          </p:cNvGrpSpPr>
                          <p:nvPr/>
                        </p:nvGrpSpPr>
                        <p:grpSpPr bwMode="auto">
                          <a:xfrm>
                            <a:off x="1200" y="288"/>
                            <a:ext cx="2304" cy="3840"/>
                            <a:chOff x="1200" y="288"/>
                            <a:chExt cx="2304" cy="3840"/>
                          </a:xfrm>
                        </p:grpSpPr>
                        <p:grpSp>
                          <p:nvGrpSpPr>
                            <p:cNvPr id="50" name="Group 28">
                              <a:extLst>
                                <a:ext uri="{FF2B5EF4-FFF2-40B4-BE49-F238E27FC236}">
                                  <a16:creationId xmlns:a16="http://schemas.microsoft.com/office/drawing/2014/main" id="{5AB0F9E8-D438-EB4C-A24A-D4386DEC720E}"/>
                                </a:ext>
                              </a:extLst>
                            </p:cNvPr>
                            <p:cNvGrpSpPr>
                              <a:grpSpLocks/>
                            </p:cNvGrpSpPr>
                            <p:nvPr/>
                          </p:nvGrpSpPr>
                          <p:grpSpPr bwMode="auto">
                            <a:xfrm>
                              <a:off x="1200" y="288"/>
                              <a:ext cx="2304" cy="3840"/>
                              <a:chOff x="1200" y="288"/>
                              <a:chExt cx="2304" cy="3840"/>
                            </a:xfrm>
                          </p:grpSpPr>
                          <p:grpSp>
                            <p:nvGrpSpPr>
                              <p:cNvPr id="52" name="Group 29">
                                <a:extLst>
                                  <a:ext uri="{FF2B5EF4-FFF2-40B4-BE49-F238E27FC236}">
                                    <a16:creationId xmlns:a16="http://schemas.microsoft.com/office/drawing/2014/main" id="{BB2633F8-1964-D440-8C3C-77CB46396D71}"/>
                                  </a:ext>
                                </a:extLst>
                              </p:cNvPr>
                              <p:cNvGrpSpPr>
                                <a:grpSpLocks/>
                              </p:cNvGrpSpPr>
                              <p:nvPr/>
                            </p:nvGrpSpPr>
                            <p:grpSpPr bwMode="auto">
                              <a:xfrm>
                                <a:off x="1200" y="288"/>
                                <a:ext cx="2304" cy="3840"/>
                                <a:chOff x="1200" y="288"/>
                                <a:chExt cx="2304" cy="3840"/>
                              </a:xfrm>
                            </p:grpSpPr>
                            <p:grpSp>
                              <p:nvGrpSpPr>
                                <p:cNvPr id="54" name="Group 30">
                                  <a:extLst>
                                    <a:ext uri="{FF2B5EF4-FFF2-40B4-BE49-F238E27FC236}">
                                      <a16:creationId xmlns:a16="http://schemas.microsoft.com/office/drawing/2014/main" id="{9CD89058-DD91-324A-BDF4-F5D9A4CA34E6}"/>
                                    </a:ext>
                                  </a:extLst>
                                </p:cNvPr>
                                <p:cNvGrpSpPr>
                                  <a:grpSpLocks/>
                                </p:cNvGrpSpPr>
                                <p:nvPr/>
                              </p:nvGrpSpPr>
                              <p:grpSpPr bwMode="auto">
                                <a:xfrm>
                                  <a:off x="1200" y="288"/>
                                  <a:ext cx="2304" cy="3840"/>
                                  <a:chOff x="1200" y="288"/>
                                  <a:chExt cx="2304" cy="3840"/>
                                </a:xfrm>
                              </p:grpSpPr>
                              <p:sp>
                                <p:nvSpPr>
                                  <p:cNvPr id="57" name="Freeform 31">
                                    <a:extLst>
                                      <a:ext uri="{FF2B5EF4-FFF2-40B4-BE49-F238E27FC236}">
                                        <a16:creationId xmlns:a16="http://schemas.microsoft.com/office/drawing/2014/main" id="{C0040538-DE1E-8446-AE18-33D78A5A552D}"/>
                                      </a:ext>
                                    </a:extLst>
                                  </p:cNvPr>
                                  <p:cNvSpPr>
                                    <a:spLocks/>
                                  </p:cNvSpPr>
                                  <p:nvPr/>
                                </p:nvSpPr>
                                <p:spPr bwMode="auto">
                                  <a:xfrm>
                                    <a:off x="1200" y="288"/>
                                    <a:ext cx="2304" cy="3840"/>
                                  </a:xfrm>
                                  <a:custGeom>
                                    <a:avLst/>
                                    <a:gdLst>
                                      <a:gd name="T0" fmla="*/ 1094 w 2339"/>
                                      <a:gd name="T1" fmla="*/ 444 h 3833"/>
                                      <a:gd name="T2" fmla="*/ 1028 w 2339"/>
                                      <a:gd name="T3" fmla="*/ 183 h 3833"/>
                                      <a:gd name="T4" fmla="*/ 919 w 2339"/>
                                      <a:gd name="T5" fmla="*/ 128 h 3833"/>
                                      <a:gd name="T6" fmla="*/ 744 w 2339"/>
                                      <a:gd name="T7" fmla="*/ 46 h 3833"/>
                                      <a:gd name="T8" fmla="*/ 609 w 2339"/>
                                      <a:gd name="T9" fmla="*/ 64 h 3833"/>
                                      <a:gd name="T10" fmla="*/ 498 w 2339"/>
                                      <a:gd name="T11" fmla="*/ 165 h 3833"/>
                                      <a:gd name="T12" fmla="*/ 383 w 2339"/>
                                      <a:gd name="T13" fmla="*/ 183 h 3833"/>
                                      <a:gd name="T14" fmla="*/ 305 w 2339"/>
                                      <a:gd name="T15" fmla="*/ 201 h 3833"/>
                                      <a:gd name="T16" fmla="*/ 132 w 2339"/>
                                      <a:gd name="T17" fmla="*/ 156 h 3833"/>
                                      <a:gd name="T18" fmla="*/ 33 w 2339"/>
                                      <a:gd name="T19" fmla="*/ 334 h 3833"/>
                                      <a:gd name="T20" fmla="*/ 168 w 2339"/>
                                      <a:gd name="T21" fmla="*/ 425 h 3833"/>
                                      <a:gd name="T22" fmla="*/ 305 w 2339"/>
                                      <a:gd name="T23" fmla="*/ 691 h 3833"/>
                                      <a:gd name="T24" fmla="*/ 427 w 2339"/>
                                      <a:gd name="T25" fmla="*/ 672 h 3833"/>
                                      <a:gd name="T26" fmla="*/ 531 w 2339"/>
                                      <a:gd name="T27" fmla="*/ 718 h 3833"/>
                                      <a:gd name="T28" fmla="*/ 596 w 2339"/>
                                      <a:gd name="T29" fmla="*/ 896 h 3833"/>
                                      <a:gd name="T30" fmla="*/ 525 w 2339"/>
                                      <a:gd name="T31" fmla="*/ 1034 h 3833"/>
                                      <a:gd name="T32" fmla="*/ 409 w 2339"/>
                                      <a:gd name="T33" fmla="*/ 1061 h 3833"/>
                                      <a:gd name="T34" fmla="*/ 583 w 2339"/>
                                      <a:gd name="T35" fmla="*/ 1226 h 3833"/>
                                      <a:gd name="T36" fmla="*/ 732 w 2339"/>
                                      <a:gd name="T37" fmla="*/ 1450 h 3833"/>
                                      <a:gd name="T38" fmla="*/ 899 w 2339"/>
                                      <a:gd name="T39" fmla="*/ 1669 h 3833"/>
                                      <a:gd name="T40" fmla="*/ 913 w 2339"/>
                                      <a:gd name="T41" fmla="*/ 1724 h 3833"/>
                                      <a:gd name="T42" fmla="*/ 977 w 2339"/>
                                      <a:gd name="T43" fmla="*/ 1879 h 3833"/>
                                      <a:gd name="T44" fmla="*/ 1107 w 2339"/>
                                      <a:gd name="T45" fmla="*/ 1965 h 3833"/>
                                      <a:gd name="T46" fmla="*/ 1152 w 2339"/>
                                      <a:gd name="T47" fmla="*/ 2140 h 3833"/>
                                      <a:gd name="T48" fmla="*/ 1178 w 2339"/>
                                      <a:gd name="T49" fmla="*/ 2593 h 3833"/>
                                      <a:gd name="T50" fmla="*/ 1146 w 2339"/>
                                      <a:gd name="T51" fmla="*/ 2940 h 3833"/>
                                      <a:gd name="T52" fmla="*/ 1074 w 2339"/>
                                      <a:gd name="T53" fmla="*/ 3036 h 3833"/>
                                      <a:gd name="T54" fmla="*/ 945 w 2339"/>
                                      <a:gd name="T55" fmla="*/ 3079 h 3833"/>
                                      <a:gd name="T56" fmla="*/ 840 w 2339"/>
                                      <a:gd name="T57" fmla="*/ 3145 h 3833"/>
                                      <a:gd name="T58" fmla="*/ 848 w 2339"/>
                                      <a:gd name="T59" fmla="*/ 3292 h 3833"/>
                                      <a:gd name="T60" fmla="*/ 802 w 2339"/>
                                      <a:gd name="T61" fmla="*/ 3302 h 3833"/>
                                      <a:gd name="T62" fmla="*/ 525 w 2339"/>
                                      <a:gd name="T63" fmla="*/ 3439 h 3833"/>
                                      <a:gd name="T64" fmla="*/ 622 w 2339"/>
                                      <a:gd name="T65" fmla="*/ 3558 h 3833"/>
                                      <a:gd name="T66" fmla="*/ 641 w 2339"/>
                                      <a:gd name="T67" fmla="*/ 3955 h 3833"/>
                                      <a:gd name="T68" fmla="*/ 739 w 2339"/>
                                      <a:gd name="T69" fmla="*/ 3873 h 3833"/>
                                      <a:gd name="T70" fmla="*/ 892 w 2339"/>
                                      <a:gd name="T71" fmla="*/ 3695 h 3833"/>
                                      <a:gd name="T72" fmla="*/ 983 w 2339"/>
                                      <a:gd name="T73" fmla="*/ 3642 h 3833"/>
                                      <a:gd name="T74" fmla="*/ 1062 w 2339"/>
                                      <a:gd name="T75" fmla="*/ 3475 h 3833"/>
                                      <a:gd name="T76" fmla="*/ 1396 w 2339"/>
                                      <a:gd name="T77" fmla="*/ 3347 h 3833"/>
                                      <a:gd name="T78" fmla="*/ 1526 w 2339"/>
                                      <a:gd name="T79" fmla="*/ 3265 h 3833"/>
                                      <a:gd name="T80" fmla="*/ 1584 w 2339"/>
                                      <a:gd name="T81" fmla="*/ 3112 h 3833"/>
                                      <a:gd name="T82" fmla="*/ 1617 w 2339"/>
                                      <a:gd name="T83" fmla="*/ 2885 h 3833"/>
                                      <a:gd name="T84" fmla="*/ 1579 w 2339"/>
                                      <a:gd name="T85" fmla="*/ 2593 h 3833"/>
                                      <a:gd name="T86" fmla="*/ 1436 w 2339"/>
                                      <a:gd name="T87" fmla="*/ 2158 h 3833"/>
                                      <a:gd name="T88" fmla="*/ 1312 w 2339"/>
                                      <a:gd name="T89" fmla="*/ 1939 h 3833"/>
                                      <a:gd name="T90" fmla="*/ 1087 w 2339"/>
                                      <a:gd name="T91" fmla="*/ 1706 h 3833"/>
                                      <a:gd name="T92" fmla="*/ 958 w 2339"/>
                                      <a:gd name="T93" fmla="*/ 1550 h 3833"/>
                                      <a:gd name="T94" fmla="*/ 913 w 2339"/>
                                      <a:gd name="T95" fmla="*/ 1441 h 3833"/>
                                      <a:gd name="T96" fmla="*/ 771 w 2339"/>
                                      <a:gd name="T97" fmla="*/ 1235 h 3833"/>
                                      <a:gd name="T98" fmla="*/ 827 w 2339"/>
                                      <a:gd name="T99" fmla="*/ 1015 h 3833"/>
                                      <a:gd name="T100" fmla="*/ 1035 w 2339"/>
                                      <a:gd name="T101" fmla="*/ 654 h 3833"/>
                                      <a:gd name="T102" fmla="*/ 1171 w 2339"/>
                                      <a:gd name="T103" fmla="*/ 672 h 3833"/>
                                      <a:gd name="T104" fmla="*/ 1223 w 2339"/>
                                      <a:gd name="T105" fmla="*/ 572 h 3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39"/>
                                      <a:gd name="T160" fmla="*/ 0 h 3833"/>
                                      <a:gd name="T161" fmla="*/ 2339 w 2339"/>
                                      <a:gd name="T162" fmla="*/ 3833 h 3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39" h="3833">
                                        <a:moveTo>
                                          <a:pt x="1848" y="494"/>
                                        </a:moveTo>
                                        <a:cubicBezTo>
                                          <a:pt x="1809" y="433"/>
                                          <a:pt x="1687" y="452"/>
                                          <a:pt x="1629" y="448"/>
                                        </a:cubicBezTo>
                                        <a:cubicBezTo>
                                          <a:pt x="1611" y="442"/>
                                          <a:pt x="1592" y="436"/>
                                          <a:pt x="1574" y="430"/>
                                        </a:cubicBezTo>
                                        <a:cubicBezTo>
                                          <a:pt x="1565" y="427"/>
                                          <a:pt x="1547" y="421"/>
                                          <a:pt x="1547" y="421"/>
                                        </a:cubicBezTo>
                                        <a:cubicBezTo>
                                          <a:pt x="1528" y="361"/>
                                          <a:pt x="1487" y="365"/>
                                          <a:pt x="1428" y="357"/>
                                        </a:cubicBezTo>
                                        <a:cubicBezTo>
                                          <a:pt x="1449" y="293"/>
                                          <a:pt x="1464" y="308"/>
                                          <a:pt x="1419" y="293"/>
                                        </a:cubicBezTo>
                                        <a:cubicBezTo>
                                          <a:pt x="1375" y="249"/>
                                          <a:pt x="1394" y="224"/>
                                          <a:pt x="1446" y="210"/>
                                        </a:cubicBezTo>
                                        <a:cubicBezTo>
                                          <a:pt x="1449" y="201"/>
                                          <a:pt x="1448" y="190"/>
                                          <a:pt x="1455" y="183"/>
                                        </a:cubicBezTo>
                                        <a:cubicBezTo>
                                          <a:pt x="1462" y="176"/>
                                          <a:pt x="1480" y="183"/>
                                          <a:pt x="1483" y="174"/>
                                        </a:cubicBezTo>
                                        <a:cubicBezTo>
                                          <a:pt x="1486" y="166"/>
                                          <a:pt x="1472" y="160"/>
                                          <a:pt x="1464" y="156"/>
                                        </a:cubicBezTo>
                                        <a:cubicBezTo>
                                          <a:pt x="1447" y="147"/>
                                          <a:pt x="1429" y="139"/>
                                          <a:pt x="1410" y="137"/>
                                        </a:cubicBezTo>
                                        <a:cubicBezTo>
                                          <a:pt x="1373" y="134"/>
                                          <a:pt x="1337" y="131"/>
                                          <a:pt x="1300" y="128"/>
                                        </a:cubicBezTo>
                                        <a:cubicBezTo>
                                          <a:pt x="1290" y="121"/>
                                          <a:pt x="1260" y="99"/>
                                          <a:pt x="1245" y="101"/>
                                        </a:cubicBezTo>
                                        <a:cubicBezTo>
                                          <a:pt x="1226" y="103"/>
                                          <a:pt x="1190" y="119"/>
                                          <a:pt x="1190" y="119"/>
                                        </a:cubicBezTo>
                                        <a:cubicBezTo>
                                          <a:pt x="1147" y="108"/>
                                          <a:pt x="1141" y="107"/>
                                          <a:pt x="1108" y="82"/>
                                        </a:cubicBezTo>
                                        <a:cubicBezTo>
                                          <a:pt x="1090" y="69"/>
                                          <a:pt x="1053" y="46"/>
                                          <a:pt x="1053" y="46"/>
                                        </a:cubicBezTo>
                                        <a:cubicBezTo>
                                          <a:pt x="1047" y="28"/>
                                          <a:pt x="1045" y="0"/>
                                          <a:pt x="1016" y="0"/>
                                        </a:cubicBezTo>
                                        <a:cubicBezTo>
                                          <a:pt x="997" y="0"/>
                                          <a:pt x="962" y="18"/>
                                          <a:pt x="962" y="18"/>
                                        </a:cubicBezTo>
                                        <a:cubicBezTo>
                                          <a:pt x="929" y="51"/>
                                          <a:pt x="952" y="34"/>
                                          <a:pt x="888" y="55"/>
                                        </a:cubicBezTo>
                                        <a:cubicBezTo>
                                          <a:pt x="879" y="58"/>
                                          <a:pt x="861" y="64"/>
                                          <a:pt x="861" y="64"/>
                                        </a:cubicBezTo>
                                        <a:cubicBezTo>
                                          <a:pt x="850" y="81"/>
                                          <a:pt x="833" y="93"/>
                                          <a:pt x="824" y="110"/>
                                        </a:cubicBezTo>
                                        <a:cubicBezTo>
                                          <a:pt x="818" y="121"/>
                                          <a:pt x="823" y="136"/>
                                          <a:pt x="815" y="146"/>
                                        </a:cubicBezTo>
                                        <a:cubicBezTo>
                                          <a:pt x="809" y="154"/>
                                          <a:pt x="797" y="154"/>
                                          <a:pt x="788" y="156"/>
                                        </a:cubicBezTo>
                                        <a:cubicBezTo>
                                          <a:pt x="761" y="161"/>
                                          <a:pt x="733" y="162"/>
                                          <a:pt x="706" y="165"/>
                                        </a:cubicBezTo>
                                        <a:cubicBezTo>
                                          <a:pt x="640" y="144"/>
                                          <a:pt x="692" y="132"/>
                                          <a:pt x="605" y="146"/>
                                        </a:cubicBezTo>
                                        <a:cubicBezTo>
                                          <a:pt x="599" y="164"/>
                                          <a:pt x="593" y="183"/>
                                          <a:pt x="587" y="201"/>
                                        </a:cubicBezTo>
                                        <a:cubicBezTo>
                                          <a:pt x="584" y="210"/>
                                          <a:pt x="578" y="229"/>
                                          <a:pt x="578" y="229"/>
                                        </a:cubicBezTo>
                                        <a:cubicBezTo>
                                          <a:pt x="564" y="215"/>
                                          <a:pt x="555" y="197"/>
                                          <a:pt x="541" y="183"/>
                                        </a:cubicBezTo>
                                        <a:cubicBezTo>
                                          <a:pt x="527" y="169"/>
                                          <a:pt x="509" y="160"/>
                                          <a:pt x="495" y="146"/>
                                        </a:cubicBezTo>
                                        <a:cubicBezTo>
                                          <a:pt x="483" y="149"/>
                                          <a:pt x="469" y="148"/>
                                          <a:pt x="459" y="156"/>
                                        </a:cubicBezTo>
                                        <a:cubicBezTo>
                                          <a:pt x="452" y="162"/>
                                          <a:pt x="455" y="175"/>
                                          <a:pt x="450" y="183"/>
                                        </a:cubicBezTo>
                                        <a:cubicBezTo>
                                          <a:pt x="445" y="190"/>
                                          <a:pt x="437" y="195"/>
                                          <a:pt x="431" y="201"/>
                                        </a:cubicBezTo>
                                        <a:cubicBezTo>
                                          <a:pt x="398" y="150"/>
                                          <a:pt x="412" y="133"/>
                                          <a:pt x="367" y="156"/>
                                        </a:cubicBezTo>
                                        <a:cubicBezTo>
                                          <a:pt x="357" y="161"/>
                                          <a:pt x="349" y="168"/>
                                          <a:pt x="340" y="174"/>
                                        </a:cubicBezTo>
                                        <a:cubicBezTo>
                                          <a:pt x="320" y="203"/>
                                          <a:pt x="305" y="218"/>
                                          <a:pt x="276" y="238"/>
                                        </a:cubicBezTo>
                                        <a:cubicBezTo>
                                          <a:pt x="251" y="199"/>
                                          <a:pt x="228" y="170"/>
                                          <a:pt x="184" y="156"/>
                                        </a:cubicBezTo>
                                        <a:cubicBezTo>
                                          <a:pt x="154" y="159"/>
                                          <a:pt x="123" y="158"/>
                                          <a:pt x="93" y="165"/>
                                        </a:cubicBezTo>
                                        <a:cubicBezTo>
                                          <a:pt x="48" y="175"/>
                                          <a:pt x="75" y="196"/>
                                          <a:pt x="56" y="229"/>
                                        </a:cubicBezTo>
                                        <a:cubicBezTo>
                                          <a:pt x="51" y="238"/>
                                          <a:pt x="38" y="241"/>
                                          <a:pt x="29" y="247"/>
                                        </a:cubicBezTo>
                                        <a:cubicBezTo>
                                          <a:pt x="3" y="286"/>
                                          <a:pt x="0" y="295"/>
                                          <a:pt x="47" y="311"/>
                                        </a:cubicBezTo>
                                        <a:cubicBezTo>
                                          <a:pt x="60" y="323"/>
                                          <a:pt x="68" y="340"/>
                                          <a:pt x="84" y="348"/>
                                        </a:cubicBezTo>
                                        <a:cubicBezTo>
                                          <a:pt x="101" y="357"/>
                                          <a:pt x="139" y="366"/>
                                          <a:pt x="139" y="366"/>
                                        </a:cubicBezTo>
                                        <a:cubicBezTo>
                                          <a:pt x="148" y="401"/>
                                          <a:pt x="164" y="415"/>
                                          <a:pt x="175" y="448"/>
                                        </a:cubicBezTo>
                                        <a:cubicBezTo>
                                          <a:pt x="231" y="430"/>
                                          <a:pt x="184" y="422"/>
                                          <a:pt x="239" y="402"/>
                                        </a:cubicBezTo>
                                        <a:cubicBezTo>
                                          <a:pt x="281" y="444"/>
                                          <a:pt x="280" y="518"/>
                                          <a:pt x="221" y="540"/>
                                        </a:cubicBezTo>
                                        <a:cubicBezTo>
                                          <a:pt x="233" y="602"/>
                                          <a:pt x="234" y="598"/>
                                          <a:pt x="294" y="613"/>
                                        </a:cubicBezTo>
                                        <a:cubicBezTo>
                                          <a:pt x="318" y="649"/>
                                          <a:pt x="335" y="648"/>
                                          <a:pt x="376" y="658"/>
                                        </a:cubicBezTo>
                                        <a:cubicBezTo>
                                          <a:pt x="420" y="702"/>
                                          <a:pt x="364" y="657"/>
                                          <a:pt x="431" y="668"/>
                                        </a:cubicBezTo>
                                        <a:cubicBezTo>
                                          <a:pt x="440" y="669"/>
                                          <a:pt x="443" y="681"/>
                                          <a:pt x="450" y="686"/>
                                        </a:cubicBezTo>
                                        <a:cubicBezTo>
                                          <a:pt x="459" y="693"/>
                                          <a:pt x="468" y="698"/>
                                          <a:pt x="477" y="704"/>
                                        </a:cubicBezTo>
                                        <a:cubicBezTo>
                                          <a:pt x="542" y="682"/>
                                          <a:pt x="467" y="713"/>
                                          <a:pt x="523" y="668"/>
                                        </a:cubicBezTo>
                                        <a:cubicBezTo>
                                          <a:pt x="537" y="656"/>
                                          <a:pt x="599" y="650"/>
                                          <a:pt x="605" y="649"/>
                                        </a:cubicBezTo>
                                        <a:cubicBezTo>
                                          <a:pt x="608" y="640"/>
                                          <a:pt x="605" y="626"/>
                                          <a:pt x="614" y="622"/>
                                        </a:cubicBezTo>
                                        <a:cubicBezTo>
                                          <a:pt x="623" y="618"/>
                                          <a:pt x="632" y="629"/>
                                          <a:pt x="642" y="631"/>
                                        </a:cubicBezTo>
                                        <a:cubicBezTo>
                                          <a:pt x="660" y="635"/>
                                          <a:pt x="678" y="637"/>
                                          <a:pt x="696" y="640"/>
                                        </a:cubicBezTo>
                                        <a:cubicBezTo>
                                          <a:pt x="727" y="670"/>
                                          <a:pt x="708" y="681"/>
                                          <a:pt x="751" y="695"/>
                                        </a:cubicBezTo>
                                        <a:cubicBezTo>
                                          <a:pt x="765" y="738"/>
                                          <a:pt x="755" y="737"/>
                                          <a:pt x="715" y="750"/>
                                        </a:cubicBezTo>
                                        <a:cubicBezTo>
                                          <a:pt x="733" y="841"/>
                                          <a:pt x="702" y="762"/>
                                          <a:pt x="779" y="805"/>
                                        </a:cubicBezTo>
                                        <a:cubicBezTo>
                                          <a:pt x="787" y="810"/>
                                          <a:pt x="780" y="827"/>
                                          <a:pt x="788" y="832"/>
                                        </a:cubicBezTo>
                                        <a:cubicBezTo>
                                          <a:pt x="804" y="843"/>
                                          <a:pt x="843" y="850"/>
                                          <a:pt x="843" y="850"/>
                                        </a:cubicBezTo>
                                        <a:cubicBezTo>
                                          <a:pt x="872" y="880"/>
                                          <a:pt x="862" y="858"/>
                                          <a:pt x="843" y="896"/>
                                        </a:cubicBezTo>
                                        <a:cubicBezTo>
                                          <a:pt x="839" y="905"/>
                                          <a:pt x="841" y="917"/>
                                          <a:pt x="834" y="924"/>
                                        </a:cubicBezTo>
                                        <a:cubicBezTo>
                                          <a:pt x="814" y="944"/>
                                          <a:pt x="779" y="937"/>
                                          <a:pt x="751" y="942"/>
                                        </a:cubicBezTo>
                                        <a:cubicBezTo>
                                          <a:pt x="803" y="959"/>
                                          <a:pt x="770" y="959"/>
                                          <a:pt x="742" y="988"/>
                                        </a:cubicBezTo>
                                        <a:cubicBezTo>
                                          <a:pt x="739" y="979"/>
                                          <a:pt x="741" y="966"/>
                                          <a:pt x="733" y="960"/>
                                        </a:cubicBezTo>
                                        <a:cubicBezTo>
                                          <a:pt x="717" y="949"/>
                                          <a:pt x="678" y="942"/>
                                          <a:pt x="678" y="942"/>
                                        </a:cubicBezTo>
                                        <a:cubicBezTo>
                                          <a:pt x="651" y="945"/>
                                          <a:pt x="622" y="941"/>
                                          <a:pt x="596" y="951"/>
                                        </a:cubicBezTo>
                                        <a:cubicBezTo>
                                          <a:pt x="575" y="959"/>
                                          <a:pt x="594" y="999"/>
                                          <a:pt x="578" y="1015"/>
                                        </a:cubicBezTo>
                                        <a:cubicBezTo>
                                          <a:pt x="569" y="1024"/>
                                          <a:pt x="553" y="1021"/>
                                          <a:pt x="541" y="1024"/>
                                        </a:cubicBezTo>
                                        <a:cubicBezTo>
                                          <a:pt x="520" y="1091"/>
                                          <a:pt x="538" y="1079"/>
                                          <a:pt x="605" y="1088"/>
                                        </a:cubicBezTo>
                                        <a:cubicBezTo>
                                          <a:pt x="621" y="1139"/>
                                          <a:pt x="652" y="1126"/>
                                          <a:pt x="706" y="1134"/>
                                        </a:cubicBezTo>
                                        <a:cubicBezTo>
                                          <a:pt x="743" y="1158"/>
                                          <a:pt x="782" y="1168"/>
                                          <a:pt x="824" y="1180"/>
                                        </a:cubicBezTo>
                                        <a:cubicBezTo>
                                          <a:pt x="864" y="1218"/>
                                          <a:pt x="857" y="1239"/>
                                          <a:pt x="916" y="1253"/>
                                        </a:cubicBezTo>
                                        <a:cubicBezTo>
                                          <a:pt x="908" y="1265"/>
                                          <a:pt x="865" y="1321"/>
                                          <a:pt x="898" y="1335"/>
                                        </a:cubicBezTo>
                                        <a:cubicBezTo>
                                          <a:pt x="920" y="1345"/>
                                          <a:pt x="947" y="1341"/>
                                          <a:pt x="971" y="1344"/>
                                        </a:cubicBezTo>
                                        <a:cubicBezTo>
                                          <a:pt x="1032" y="1438"/>
                                          <a:pt x="930" y="1295"/>
                                          <a:pt x="1035" y="1381"/>
                                        </a:cubicBezTo>
                                        <a:cubicBezTo>
                                          <a:pt x="1057" y="1399"/>
                                          <a:pt x="1033" y="1443"/>
                                          <a:pt x="1053" y="1463"/>
                                        </a:cubicBezTo>
                                        <a:cubicBezTo>
                                          <a:pt x="1067" y="1477"/>
                                          <a:pt x="1108" y="1481"/>
                                          <a:pt x="1108" y="1481"/>
                                        </a:cubicBezTo>
                                        <a:cubicBezTo>
                                          <a:pt x="1135" y="1509"/>
                                          <a:pt x="1133" y="1523"/>
                                          <a:pt x="1172" y="1536"/>
                                        </a:cubicBezTo>
                                        <a:cubicBezTo>
                                          <a:pt x="1189" y="1589"/>
                                          <a:pt x="1223" y="1588"/>
                                          <a:pt x="1272" y="1600"/>
                                        </a:cubicBezTo>
                                        <a:cubicBezTo>
                                          <a:pt x="1275" y="1609"/>
                                          <a:pt x="1282" y="1628"/>
                                          <a:pt x="1282" y="1628"/>
                                        </a:cubicBezTo>
                                        <a:cubicBezTo>
                                          <a:pt x="1275" y="1616"/>
                                          <a:pt x="1261" y="1605"/>
                                          <a:pt x="1261" y="1591"/>
                                        </a:cubicBezTo>
                                        <a:cubicBezTo>
                                          <a:pt x="1261" y="1580"/>
                                          <a:pt x="1277" y="1608"/>
                                          <a:pt x="1282" y="1618"/>
                                        </a:cubicBezTo>
                                        <a:cubicBezTo>
                                          <a:pt x="1287" y="1629"/>
                                          <a:pt x="1281" y="1647"/>
                                          <a:pt x="1291" y="1655"/>
                                        </a:cubicBezTo>
                                        <a:cubicBezTo>
                                          <a:pt x="1303" y="1665"/>
                                          <a:pt x="1321" y="1661"/>
                                          <a:pt x="1336" y="1664"/>
                                        </a:cubicBezTo>
                                        <a:cubicBezTo>
                                          <a:pt x="1339" y="1673"/>
                                          <a:pt x="1344" y="1682"/>
                                          <a:pt x="1346" y="1692"/>
                                        </a:cubicBezTo>
                                        <a:cubicBezTo>
                                          <a:pt x="1350" y="1713"/>
                                          <a:pt x="1349" y="1735"/>
                                          <a:pt x="1355" y="1756"/>
                                        </a:cubicBezTo>
                                        <a:cubicBezTo>
                                          <a:pt x="1361" y="1775"/>
                                          <a:pt x="1376" y="1791"/>
                                          <a:pt x="1382" y="1810"/>
                                        </a:cubicBezTo>
                                        <a:cubicBezTo>
                                          <a:pt x="1446" y="1789"/>
                                          <a:pt x="1419" y="1786"/>
                                          <a:pt x="1464" y="1801"/>
                                        </a:cubicBezTo>
                                        <a:cubicBezTo>
                                          <a:pt x="1467" y="1810"/>
                                          <a:pt x="1466" y="1823"/>
                                          <a:pt x="1474" y="1829"/>
                                        </a:cubicBezTo>
                                        <a:cubicBezTo>
                                          <a:pt x="1489" y="1840"/>
                                          <a:pt x="1528" y="1847"/>
                                          <a:pt x="1528" y="1847"/>
                                        </a:cubicBezTo>
                                        <a:cubicBezTo>
                                          <a:pt x="1550" y="1906"/>
                                          <a:pt x="1520" y="1847"/>
                                          <a:pt x="1565" y="1884"/>
                                        </a:cubicBezTo>
                                        <a:cubicBezTo>
                                          <a:pt x="1622" y="1931"/>
                                          <a:pt x="1522" y="1901"/>
                                          <a:pt x="1638" y="1920"/>
                                        </a:cubicBezTo>
                                        <a:cubicBezTo>
                                          <a:pt x="1635" y="1929"/>
                                          <a:pt x="1638" y="1944"/>
                                          <a:pt x="1629" y="1948"/>
                                        </a:cubicBezTo>
                                        <a:cubicBezTo>
                                          <a:pt x="1545" y="1991"/>
                                          <a:pt x="1577" y="1922"/>
                                          <a:pt x="1556" y="1984"/>
                                        </a:cubicBezTo>
                                        <a:cubicBezTo>
                                          <a:pt x="1590" y="2037"/>
                                          <a:pt x="1560" y="2034"/>
                                          <a:pt x="1629" y="2048"/>
                                        </a:cubicBezTo>
                                        <a:cubicBezTo>
                                          <a:pt x="1632" y="2060"/>
                                          <a:pt x="1628" y="2078"/>
                                          <a:pt x="1638" y="2085"/>
                                        </a:cubicBezTo>
                                        <a:cubicBezTo>
                                          <a:pt x="1684" y="2118"/>
                                          <a:pt x="1721" y="2066"/>
                                          <a:pt x="1666" y="2121"/>
                                        </a:cubicBezTo>
                                        <a:cubicBezTo>
                                          <a:pt x="1646" y="2306"/>
                                          <a:pt x="1679" y="2246"/>
                                          <a:pt x="1629" y="2322"/>
                                        </a:cubicBezTo>
                                        <a:cubicBezTo>
                                          <a:pt x="1619" y="2382"/>
                                          <a:pt x="1611" y="2443"/>
                                          <a:pt x="1666" y="2478"/>
                                        </a:cubicBezTo>
                                        <a:cubicBezTo>
                                          <a:pt x="1687" y="2542"/>
                                          <a:pt x="1698" y="2621"/>
                                          <a:pt x="1647" y="2670"/>
                                        </a:cubicBezTo>
                                        <a:cubicBezTo>
                                          <a:pt x="1655" y="2748"/>
                                          <a:pt x="1664" y="2791"/>
                                          <a:pt x="1647" y="2871"/>
                                        </a:cubicBezTo>
                                        <a:cubicBezTo>
                                          <a:pt x="1645" y="2880"/>
                                          <a:pt x="1643" y="2852"/>
                                          <a:pt x="1638" y="2844"/>
                                        </a:cubicBezTo>
                                        <a:cubicBezTo>
                                          <a:pt x="1634" y="2836"/>
                                          <a:pt x="1626" y="2831"/>
                                          <a:pt x="1620" y="2825"/>
                                        </a:cubicBezTo>
                                        <a:cubicBezTo>
                                          <a:pt x="1611" y="2828"/>
                                          <a:pt x="1598" y="2826"/>
                                          <a:pt x="1592" y="2834"/>
                                        </a:cubicBezTo>
                                        <a:cubicBezTo>
                                          <a:pt x="1584" y="2844"/>
                                          <a:pt x="1593" y="2863"/>
                                          <a:pt x="1583" y="2871"/>
                                        </a:cubicBezTo>
                                        <a:cubicBezTo>
                                          <a:pt x="1568" y="2884"/>
                                          <a:pt x="1528" y="2889"/>
                                          <a:pt x="1528" y="2889"/>
                                        </a:cubicBezTo>
                                        <a:cubicBezTo>
                                          <a:pt x="1525" y="2898"/>
                                          <a:pt x="1529" y="2916"/>
                                          <a:pt x="1519" y="2917"/>
                                        </a:cubicBezTo>
                                        <a:cubicBezTo>
                                          <a:pt x="1500" y="2920"/>
                                          <a:pt x="1482" y="2904"/>
                                          <a:pt x="1464" y="2898"/>
                                        </a:cubicBezTo>
                                        <a:cubicBezTo>
                                          <a:pt x="1455" y="2895"/>
                                          <a:pt x="1437" y="2889"/>
                                          <a:pt x="1437" y="2889"/>
                                        </a:cubicBezTo>
                                        <a:cubicBezTo>
                                          <a:pt x="1417" y="2950"/>
                                          <a:pt x="1446" y="2890"/>
                                          <a:pt x="1355" y="2926"/>
                                        </a:cubicBezTo>
                                        <a:cubicBezTo>
                                          <a:pt x="1345" y="2930"/>
                                          <a:pt x="1342" y="2944"/>
                                          <a:pt x="1336" y="2953"/>
                                        </a:cubicBezTo>
                                        <a:cubicBezTo>
                                          <a:pt x="1333" y="2971"/>
                                          <a:pt x="1345" y="3003"/>
                                          <a:pt x="1327" y="3008"/>
                                        </a:cubicBezTo>
                                        <a:cubicBezTo>
                                          <a:pt x="1306" y="3014"/>
                                          <a:pt x="1272" y="2972"/>
                                          <a:pt x="1272" y="2972"/>
                                        </a:cubicBezTo>
                                        <a:cubicBezTo>
                                          <a:pt x="1242" y="2975"/>
                                          <a:pt x="1209" y="2969"/>
                                          <a:pt x="1181" y="2981"/>
                                        </a:cubicBezTo>
                                        <a:cubicBezTo>
                                          <a:pt x="1172" y="2985"/>
                                          <a:pt x="1192" y="2999"/>
                                          <a:pt x="1190" y="3008"/>
                                        </a:cubicBezTo>
                                        <a:cubicBezTo>
                                          <a:pt x="1188" y="3019"/>
                                          <a:pt x="1176" y="3026"/>
                                          <a:pt x="1172" y="3036"/>
                                        </a:cubicBezTo>
                                        <a:cubicBezTo>
                                          <a:pt x="1164" y="3053"/>
                                          <a:pt x="1154" y="3090"/>
                                          <a:pt x="1154" y="3090"/>
                                        </a:cubicBezTo>
                                        <a:cubicBezTo>
                                          <a:pt x="1178" y="3164"/>
                                          <a:pt x="1142" y="3079"/>
                                          <a:pt x="1190" y="3127"/>
                                        </a:cubicBezTo>
                                        <a:cubicBezTo>
                                          <a:pt x="1197" y="3134"/>
                                          <a:pt x="1191" y="3148"/>
                                          <a:pt x="1199" y="3154"/>
                                        </a:cubicBezTo>
                                        <a:cubicBezTo>
                                          <a:pt x="1215" y="3165"/>
                                          <a:pt x="1236" y="3167"/>
                                          <a:pt x="1254" y="3173"/>
                                        </a:cubicBezTo>
                                        <a:cubicBezTo>
                                          <a:pt x="1263" y="3176"/>
                                          <a:pt x="1282" y="3182"/>
                                          <a:pt x="1282" y="3182"/>
                                        </a:cubicBezTo>
                                        <a:cubicBezTo>
                                          <a:pt x="1219" y="3203"/>
                                          <a:pt x="1241" y="3187"/>
                                          <a:pt x="1208" y="3218"/>
                                        </a:cubicBezTo>
                                        <a:cubicBezTo>
                                          <a:pt x="1177" y="3198"/>
                                          <a:pt x="1170" y="3175"/>
                                          <a:pt x="1135" y="3164"/>
                                        </a:cubicBezTo>
                                        <a:cubicBezTo>
                                          <a:pt x="1048" y="3175"/>
                                          <a:pt x="968" y="3193"/>
                                          <a:pt x="879" y="3200"/>
                                        </a:cubicBezTo>
                                        <a:cubicBezTo>
                                          <a:pt x="857" y="3337"/>
                                          <a:pt x="894" y="3212"/>
                                          <a:pt x="843" y="3264"/>
                                        </a:cubicBezTo>
                                        <a:cubicBezTo>
                                          <a:pt x="836" y="3271"/>
                                          <a:pt x="843" y="3289"/>
                                          <a:pt x="834" y="3292"/>
                                        </a:cubicBezTo>
                                        <a:cubicBezTo>
                                          <a:pt x="805" y="3303"/>
                                          <a:pt x="773" y="3298"/>
                                          <a:pt x="742" y="3301"/>
                                        </a:cubicBezTo>
                                        <a:cubicBezTo>
                                          <a:pt x="682" y="3341"/>
                                          <a:pt x="682" y="3298"/>
                                          <a:pt x="696" y="3383"/>
                                        </a:cubicBezTo>
                                        <a:cubicBezTo>
                                          <a:pt x="708" y="3380"/>
                                          <a:pt x="721" y="3370"/>
                                          <a:pt x="733" y="3374"/>
                                        </a:cubicBezTo>
                                        <a:cubicBezTo>
                                          <a:pt x="799" y="3396"/>
                                          <a:pt x="702" y="3417"/>
                                          <a:pt x="779" y="3392"/>
                                        </a:cubicBezTo>
                                        <a:cubicBezTo>
                                          <a:pt x="849" y="3415"/>
                                          <a:pt x="815" y="3406"/>
                                          <a:pt x="879" y="3420"/>
                                        </a:cubicBezTo>
                                        <a:cubicBezTo>
                                          <a:pt x="896" y="3486"/>
                                          <a:pt x="894" y="3432"/>
                                          <a:pt x="861" y="3474"/>
                                        </a:cubicBezTo>
                                        <a:cubicBezTo>
                                          <a:pt x="825" y="3520"/>
                                          <a:pt x="891" y="3492"/>
                                          <a:pt x="815" y="3511"/>
                                        </a:cubicBezTo>
                                        <a:cubicBezTo>
                                          <a:pt x="818" y="3590"/>
                                          <a:pt x="831" y="3670"/>
                                          <a:pt x="824" y="3749"/>
                                        </a:cubicBezTo>
                                        <a:cubicBezTo>
                                          <a:pt x="816" y="3833"/>
                                          <a:pt x="675" y="3813"/>
                                          <a:pt x="907" y="3794"/>
                                        </a:cubicBezTo>
                                        <a:cubicBezTo>
                                          <a:pt x="916" y="3788"/>
                                          <a:pt x="924" y="3780"/>
                                          <a:pt x="934" y="3776"/>
                                        </a:cubicBezTo>
                                        <a:cubicBezTo>
                                          <a:pt x="946" y="3771"/>
                                          <a:pt x="961" y="3775"/>
                                          <a:pt x="971" y="3767"/>
                                        </a:cubicBezTo>
                                        <a:cubicBezTo>
                                          <a:pt x="978" y="3761"/>
                                          <a:pt x="975" y="3748"/>
                                          <a:pt x="980" y="3740"/>
                                        </a:cubicBezTo>
                                        <a:cubicBezTo>
                                          <a:pt x="996" y="3712"/>
                                          <a:pt x="1012" y="3718"/>
                                          <a:pt x="1044" y="3712"/>
                                        </a:cubicBezTo>
                                        <a:cubicBezTo>
                                          <a:pt x="1061" y="3644"/>
                                          <a:pt x="1096" y="3664"/>
                                          <a:pt x="1172" y="3657"/>
                                        </a:cubicBezTo>
                                        <a:cubicBezTo>
                                          <a:pt x="1214" y="3643"/>
                                          <a:pt x="1197" y="3632"/>
                                          <a:pt x="1227" y="3602"/>
                                        </a:cubicBezTo>
                                        <a:cubicBezTo>
                                          <a:pt x="1236" y="3605"/>
                                          <a:pt x="1244" y="3612"/>
                                          <a:pt x="1254" y="3612"/>
                                        </a:cubicBezTo>
                                        <a:cubicBezTo>
                                          <a:pt x="1318" y="3612"/>
                                          <a:pt x="1289" y="3564"/>
                                          <a:pt x="1263" y="3538"/>
                                        </a:cubicBezTo>
                                        <a:cubicBezTo>
                                          <a:pt x="1310" y="3523"/>
                                          <a:pt x="1281" y="3526"/>
                                          <a:pt x="1346" y="3548"/>
                                        </a:cubicBezTo>
                                        <a:cubicBezTo>
                                          <a:pt x="1355" y="3551"/>
                                          <a:pt x="1373" y="3557"/>
                                          <a:pt x="1373" y="3557"/>
                                        </a:cubicBezTo>
                                        <a:cubicBezTo>
                                          <a:pt x="1388" y="3554"/>
                                          <a:pt x="1409" y="3560"/>
                                          <a:pt x="1419" y="3548"/>
                                        </a:cubicBezTo>
                                        <a:cubicBezTo>
                                          <a:pt x="1435" y="3528"/>
                                          <a:pt x="1401" y="3502"/>
                                          <a:pt x="1391" y="3493"/>
                                        </a:cubicBezTo>
                                        <a:cubicBezTo>
                                          <a:pt x="1432" y="3480"/>
                                          <a:pt x="1443" y="3482"/>
                                          <a:pt x="1428" y="3438"/>
                                        </a:cubicBezTo>
                                        <a:cubicBezTo>
                                          <a:pt x="1443" y="3435"/>
                                          <a:pt x="1463" y="3440"/>
                                          <a:pt x="1474" y="3429"/>
                                        </a:cubicBezTo>
                                        <a:cubicBezTo>
                                          <a:pt x="1491" y="3411"/>
                                          <a:pt x="1439" y="3384"/>
                                          <a:pt x="1437" y="3383"/>
                                        </a:cubicBezTo>
                                        <a:cubicBezTo>
                                          <a:pt x="1501" y="3362"/>
                                          <a:pt x="1486" y="3383"/>
                                          <a:pt x="1501" y="3337"/>
                                        </a:cubicBezTo>
                                        <a:cubicBezTo>
                                          <a:pt x="1537" y="3375"/>
                                          <a:pt x="1531" y="3337"/>
                                          <a:pt x="1583" y="3356"/>
                                        </a:cubicBezTo>
                                        <a:cubicBezTo>
                                          <a:pt x="1644" y="3345"/>
                                          <a:pt x="1675" y="3327"/>
                                          <a:pt x="1739" y="3319"/>
                                        </a:cubicBezTo>
                                        <a:cubicBezTo>
                                          <a:pt x="1772" y="3269"/>
                                          <a:pt x="1802" y="3280"/>
                                          <a:pt x="1867" y="3273"/>
                                        </a:cubicBezTo>
                                        <a:cubicBezTo>
                                          <a:pt x="1896" y="3230"/>
                                          <a:pt x="1927" y="3221"/>
                                          <a:pt x="1976" y="3209"/>
                                        </a:cubicBezTo>
                                        <a:cubicBezTo>
                                          <a:pt x="1985" y="3203"/>
                                          <a:pt x="1996" y="3199"/>
                                          <a:pt x="2004" y="3191"/>
                                        </a:cubicBezTo>
                                        <a:cubicBezTo>
                                          <a:pt x="2012" y="3183"/>
                                          <a:pt x="2012" y="3168"/>
                                          <a:pt x="2022" y="3164"/>
                                        </a:cubicBezTo>
                                        <a:cubicBezTo>
                                          <a:pt x="2042" y="3155"/>
                                          <a:pt x="2065" y="3157"/>
                                          <a:pt x="2086" y="3154"/>
                                        </a:cubicBezTo>
                                        <a:cubicBezTo>
                                          <a:pt x="2109" y="3119"/>
                                          <a:pt x="2119" y="3114"/>
                                          <a:pt x="2159" y="3127"/>
                                        </a:cubicBezTo>
                                        <a:cubicBezTo>
                                          <a:pt x="2171" y="3124"/>
                                          <a:pt x="2186" y="3126"/>
                                          <a:pt x="2196" y="3118"/>
                                        </a:cubicBezTo>
                                        <a:cubicBezTo>
                                          <a:pt x="2213" y="3104"/>
                                          <a:pt x="2198" y="3069"/>
                                          <a:pt x="2214" y="3054"/>
                                        </a:cubicBezTo>
                                        <a:cubicBezTo>
                                          <a:pt x="2223" y="3045"/>
                                          <a:pt x="2239" y="3048"/>
                                          <a:pt x="2251" y="3045"/>
                                        </a:cubicBezTo>
                                        <a:cubicBezTo>
                                          <a:pt x="2248" y="3024"/>
                                          <a:pt x="2240" y="3002"/>
                                          <a:pt x="2242" y="2981"/>
                                        </a:cubicBezTo>
                                        <a:cubicBezTo>
                                          <a:pt x="2243" y="2972"/>
                                          <a:pt x="2259" y="2971"/>
                                          <a:pt x="2260" y="2962"/>
                                        </a:cubicBezTo>
                                        <a:cubicBezTo>
                                          <a:pt x="2266" y="2901"/>
                                          <a:pt x="2258" y="2899"/>
                                          <a:pt x="2232" y="2862"/>
                                        </a:cubicBezTo>
                                        <a:cubicBezTo>
                                          <a:pt x="2229" y="2841"/>
                                          <a:pt x="2208" y="2813"/>
                                          <a:pt x="2223" y="2798"/>
                                        </a:cubicBezTo>
                                        <a:cubicBezTo>
                                          <a:pt x="2274" y="2747"/>
                                          <a:pt x="2339" y="2822"/>
                                          <a:pt x="2287" y="2770"/>
                                        </a:cubicBezTo>
                                        <a:cubicBezTo>
                                          <a:pt x="2284" y="2761"/>
                                          <a:pt x="2280" y="2752"/>
                                          <a:pt x="2278" y="2743"/>
                                        </a:cubicBezTo>
                                        <a:cubicBezTo>
                                          <a:pt x="2274" y="2719"/>
                                          <a:pt x="2275" y="2694"/>
                                          <a:pt x="2269" y="2670"/>
                                        </a:cubicBezTo>
                                        <a:cubicBezTo>
                                          <a:pt x="2264" y="2650"/>
                                          <a:pt x="2248" y="2634"/>
                                          <a:pt x="2242" y="2615"/>
                                        </a:cubicBezTo>
                                        <a:cubicBezTo>
                                          <a:pt x="2237" y="2572"/>
                                          <a:pt x="2218" y="2520"/>
                                          <a:pt x="2232" y="2478"/>
                                        </a:cubicBezTo>
                                        <a:cubicBezTo>
                                          <a:pt x="2223" y="2424"/>
                                          <a:pt x="2217" y="2363"/>
                                          <a:pt x="2178" y="2322"/>
                                        </a:cubicBezTo>
                                        <a:cubicBezTo>
                                          <a:pt x="2162" y="2279"/>
                                          <a:pt x="2166" y="2265"/>
                                          <a:pt x="2132" y="2231"/>
                                        </a:cubicBezTo>
                                        <a:cubicBezTo>
                                          <a:pt x="2121" y="2156"/>
                                          <a:pt x="2109" y="2154"/>
                                          <a:pt x="2086" y="2085"/>
                                        </a:cubicBezTo>
                                        <a:cubicBezTo>
                                          <a:pt x="2080" y="2067"/>
                                          <a:pt x="2049" y="2072"/>
                                          <a:pt x="2031" y="2066"/>
                                        </a:cubicBezTo>
                                        <a:cubicBezTo>
                                          <a:pt x="2021" y="2062"/>
                                          <a:pt x="2013" y="2054"/>
                                          <a:pt x="2004" y="2048"/>
                                        </a:cubicBezTo>
                                        <a:cubicBezTo>
                                          <a:pt x="1992" y="2012"/>
                                          <a:pt x="1976" y="1993"/>
                                          <a:pt x="1949" y="1966"/>
                                        </a:cubicBezTo>
                                        <a:cubicBezTo>
                                          <a:pt x="1927" y="1897"/>
                                          <a:pt x="1959" y="1977"/>
                                          <a:pt x="1912" y="1920"/>
                                        </a:cubicBezTo>
                                        <a:cubicBezTo>
                                          <a:pt x="1886" y="1888"/>
                                          <a:pt x="1916" y="1884"/>
                                          <a:pt x="1858" y="1865"/>
                                        </a:cubicBezTo>
                                        <a:cubicBezTo>
                                          <a:pt x="1813" y="1822"/>
                                          <a:pt x="1765" y="1856"/>
                                          <a:pt x="1720" y="1801"/>
                                        </a:cubicBezTo>
                                        <a:cubicBezTo>
                                          <a:pt x="1676" y="1747"/>
                                          <a:pt x="1738" y="1798"/>
                                          <a:pt x="1647" y="1737"/>
                                        </a:cubicBezTo>
                                        <a:cubicBezTo>
                                          <a:pt x="1638" y="1731"/>
                                          <a:pt x="1620" y="1719"/>
                                          <a:pt x="1620" y="1719"/>
                                        </a:cubicBezTo>
                                        <a:cubicBezTo>
                                          <a:pt x="1598" y="1686"/>
                                          <a:pt x="1576" y="1650"/>
                                          <a:pt x="1538" y="1637"/>
                                        </a:cubicBezTo>
                                        <a:cubicBezTo>
                                          <a:pt x="1524" y="1623"/>
                                          <a:pt x="1506" y="1614"/>
                                          <a:pt x="1492" y="1600"/>
                                        </a:cubicBezTo>
                                        <a:cubicBezTo>
                                          <a:pt x="1484" y="1592"/>
                                          <a:pt x="1482" y="1580"/>
                                          <a:pt x="1474" y="1573"/>
                                        </a:cubicBezTo>
                                        <a:cubicBezTo>
                                          <a:pt x="1434" y="1538"/>
                                          <a:pt x="1430" y="1539"/>
                                          <a:pt x="1391" y="1527"/>
                                        </a:cubicBezTo>
                                        <a:cubicBezTo>
                                          <a:pt x="1380" y="1511"/>
                                          <a:pt x="1364" y="1498"/>
                                          <a:pt x="1355" y="1481"/>
                                        </a:cubicBezTo>
                                        <a:cubicBezTo>
                                          <a:pt x="1346" y="1464"/>
                                          <a:pt x="1336" y="1426"/>
                                          <a:pt x="1336" y="1426"/>
                                        </a:cubicBezTo>
                                        <a:cubicBezTo>
                                          <a:pt x="1339" y="1417"/>
                                          <a:pt x="1350" y="1408"/>
                                          <a:pt x="1346" y="1399"/>
                                        </a:cubicBezTo>
                                        <a:cubicBezTo>
                                          <a:pt x="1342" y="1390"/>
                                          <a:pt x="1327" y="1394"/>
                                          <a:pt x="1318" y="1390"/>
                                        </a:cubicBezTo>
                                        <a:cubicBezTo>
                                          <a:pt x="1308" y="1385"/>
                                          <a:pt x="1299" y="1379"/>
                                          <a:pt x="1291" y="1372"/>
                                        </a:cubicBezTo>
                                        <a:cubicBezTo>
                                          <a:pt x="1262" y="1348"/>
                                          <a:pt x="1219" y="1320"/>
                                          <a:pt x="1199" y="1289"/>
                                        </a:cubicBezTo>
                                        <a:cubicBezTo>
                                          <a:pt x="1193" y="1280"/>
                                          <a:pt x="1189" y="1269"/>
                                          <a:pt x="1181" y="1262"/>
                                        </a:cubicBezTo>
                                        <a:cubicBezTo>
                                          <a:pt x="1174" y="1256"/>
                                          <a:pt x="1163" y="1256"/>
                                          <a:pt x="1154" y="1253"/>
                                        </a:cubicBezTo>
                                        <a:cubicBezTo>
                                          <a:pt x="1131" y="1230"/>
                                          <a:pt x="1109" y="1217"/>
                                          <a:pt x="1090" y="1189"/>
                                        </a:cubicBezTo>
                                        <a:cubicBezTo>
                                          <a:pt x="1093" y="1168"/>
                                          <a:pt x="1092" y="1145"/>
                                          <a:pt x="1099" y="1125"/>
                                        </a:cubicBezTo>
                                        <a:cubicBezTo>
                                          <a:pt x="1102" y="1117"/>
                                          <a:pt x="1113" y="1114"/>
                                          <a:pt x="1117" y="1106"/>
                                        </a:cubicBezTo>
                                        <a:cubicBezTo>
                                          <a:pt x="1138" y="1064"/>
                                          <a:pt x="1131" y="1036"/>
                                          <a:pt x="1163" y="1006"/>
                                        </a:cubicBezTo>
                                        <a:cubicBezTo>
                                          <a:pt x="1166" y="994"/>
                                          <a:pt x="1166" y="980"/>
                                          <a:pt x="1172" y="969"/>
                                        </a:cubicBezTo>
                                        <a:cubicBezTo>
                                          <a:pt x="1211" y="890"/>
                                          <a:pt x="1227" y="896"/>
                                          <a:pt x="1318" y="887"/>
                                        </a:cubicBezTo>
                                        <a:cubicBezTo>
                                          <a:pt x="1334" y="838"/>
                                          <a:pt x="1371" y="802"/>
                                          <a:pt x="1400" y="759"/>
                                        </a:cubicBezTo>
                                        <a:cubicBezTo>
                                          <a:pt x="1414" y="668"/>
                                          <a:pt x="1405" y="711"/>
                                          <a:pt x="1455" y="658"/>
                                        </a:cubicBezTo>
                                        <a:cubicBezTo>
                                          <a:pt x="1458" y="649"/>
                                          <a:pt x="1455" y="635"/>
                                          <a:pt x="1464" y="631"/>
                                        </a:cubicBezTo>
                                        <a:cubicBezTo>
                                          <a:pt x="1473" y="627"/>
                                          <a:pt x="1482" y="638"/>
                                          <a:pt x="1492" y="640"/>
                                        </a:cubicBezTo>
                                        <a:cubicBezTo>
                                          <a:pt x="1519" y="644"/>
                                          <a:pt x="1547" y="646"/>
                                          <a:pt x="1574" y="649"/>
                                        </a:cubicBezTo>
                                        <a:cubicBezTo>
                                          <a:pt x="1583" y="652"/>
                                          <a:pt x="1592" y="658"/>
                                          <a:pt x="1602" y="658"/>
                                        </a:cubicBezTo>
                                        <a:cubicBezTo>
                                          <a:pt x="1620" y="658"/>
                                          <a:pt x="1647" y="665"/>
                                          <a:pt x="1656" y="649"/>
                                        </a:cubicBezTo>
                                        <a:cubicBezTo>
                                          <a:pt x="1666" y="631"/>
                                          <a:pt x="1631" y="584"/>
                                          <a:pt x="1620" y="567"/>
                                        </a:cubicBezTo>
                                        <a:cubicBezTo>
                                          <a:pt x="1629" y="564"/>
                                          <a:pt x="1638" y="558"/>
                                          <a:pt x="1647" y="558"/>
                                        </a:cubicBezTo>
                                        <a:cubicBezTo>
                                          <a:pt x="1657" y="558"/>
                                          <a:pt x="1665" y="568"/>
                                          <a:pt x="1675" y="567"/>
                                        </a:cubicBezTo>
                                        <a:cubicBezTo>
                                          <a:pt x="1694" y="565"/>
                                          <a:pt x="1730" y="549"/>
                                          <a:pt x="1730" y="549"/>
                                        </a:cubicBezTo>
                                        <a:cubicBezTo>
                                          <a:pt x="1748" y="493"/>
                                          <a:pt x="1799" y="509"/>
                                          <a:pt x="1858" y="503"/>
                                        </a:cubicBezTo>
                                        <a:cubicBezTo>
                                          <a:pt x="1845" y="491"/>
                                          <a:pt x="1837" y="474"/>
                                          <a:pt x="1821" y="466"/>
                                        </a:cubicBezTo>
                                        <a:cubicBezTo>
                                          <a:pt x="1798" y="454"/>
                                          <a:pt x="1771" y="451"/>
                                          <a:pt x="1748" y="439"/>
                                        </a:cubicBezTo>
                                      </a:path>
                                    </a:pathLst>
                                  </a:custGeom>
                                  <a:solidFill>
                                    <a:srgbClr val="FFFF00">
                                      <a:alpha val="0"/>
                                    </a:srgbClr>
                                  </a:solidFill>
                                  <a:ln w="19050">
                                    <a:solidFill>
                                      <a:schemeClr val="tx1"/>
                                    </a:solidFill>
                                    <a:round/>
                                    <a:headEnd/>
                                    <a:tailEnd/>
                                  </a:ln>
                                </p:spPr>
                                <p:txBody>
                                  <a:bodyPr/>
                                  <a:lstStyle/>
                                  <a:p>
                                    <a:endParaRPr lang="en-US" dirty="0"/>
                                  </a:p>
                                </p:txBody>
                              </p:sp>
                              <p:sp>
                                <p:nvSpPr>
                                  <p:cNvPr id="58" name="Freeform 32">
                                    <a:extLst>
                                      <a:ext uri="{FF2B5EF4-FFF2-40B4-BE49-F238E27FC236}">
                                        <a16:creationId xmlns:a16="http://schemas.microsoft.com/office/drawing/2014/main" id="{94F35CE5-3D82-3446-A844-F4DD884728FC}"/>
                                      </a:ext>
                                    </a:extLst>
                                  </p:cNvPr>
                                  <p:cNvSpPr>
                                    <a:spLocks/>
                                  </p:cNvSpPr>
                                  <p:nvPr/>
                                </p:nvSpPr>
                                <p:spPr bwMode="auto">
                                  <a:xfrm>
                                    <a:off x="2276" y="585"/>
                                    <a:ext cx="439" cy="398"/>
                                  </a:xfrm>
                                  <a:custGeom>
                                    <a:avLst/>
                                    <a:gdLst>
                                      <a:gd name="T0" fmla="*/ 46 w 439"/>
                                      <a:gd name="T1" fmla="*/ 0 h 398"/>
                                      <a:gd name="T2" fmla="*/ 19 w 439"/>
                                      <a:gd name="T3" fmla="*/ 73 h 398"/>
                                      <a:gd name="T4" fmla="*/ 46 w 439"/>
                                      <a:gd name="T5" fmla="*/ 146 h 398"/>
                                      <a:gd name="T6" fmla="*/ 83 w 439"/>
                                      <a:gd name="T7" fmla="*/ 210 h 398"/>
                                      <a:gd name="T8" fmla="*/ 74 w 439"/>
                                      <a:gd name="T9" fmla="*/ 265 h 398"/>
                                      <a:gd name="T10" fmla="*/ 101 w 439"/>
                                      <a:gd name="T11" fmla="*/ 274 h 398"/>
                                      <a:gd name="T12" fmla="*/ 165 w 439"/>
                                      <a:gd name="T13" fmla="*/ 293 h 398"/>
                                      <a:gd name="T14" fmla="*/ 266 w 439"/>
                                      <a:gd name="T15" fmla="*/ 375 h 398"/>
                                      <a:gd name="T16" fmla="*/ 275 w 439"/>
                                      <a:gd name="T17" fmla="*/ 384 h 398"/>
                                      <a:gd name="T18" fmla="*/ 202 w 439"/>
                                      <a:gd name="T19" fmla="*/ 338 h 398"/>
                                      <a:gd name="T20" fmla="*/ 385 w 439"/>
                                      <a:gd name="T21" fmla="*/ 238 h 398"/>
                                      <a:gd name="T22" fmla="*/ 439 w 439"/>
                                      <a:gd name="T23" fmla="*/ 174 h 3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9"/>
                                      <a:gd name="T37" fmla="*/ 0 h 398"/>
                                      <a:gd name="T38" fmla="*/ 439 w 439"/>
                                      <a:gd name="T39" fmla="*/ 398 h 3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9" h="398">
                                        <a:moveTo>
                                          <a:pt x="46" y="0"/>
                                        </a:moveTo>
                                        <a:cubicBezTo>
                                          <a:pt x="60" y="42"/>
                                          <a:pt x="65" y="58"/>
                                          <a:pt x="19" y="73"/>
                                        </a:cubicBezTo>
                                        <a:cubicBezTo>
                                          <a:pt x="5" y="115"/>
                                          <a:pt x="0" y="131"/>
                                          <a:pt x="46" y="146"/>
                                        </a:cubicBezTo>
                                        <a:cubicBezTo>
                                          <a:pt x="30" y="196"/>
                                          <a:pt x="32" y="198"/>
                                          <a:pt x="83" y="210"/>
                                        </a:cubicBezTo>
                                        <a:cubicBezTo>
                                          <a:pt x="80" y="228"/>
                                          <a:pt x="69" y="247"/>
                                          <a:pt x="74" y="265"/>
                                        </a:cubicBezTo>
                                        <a:cubicBezTo>
                                          <a:pt x="77" y="274"/>
                                          <a:pt x="92" y="271"/>
                                          <a:pt x="101" y="274"/>
                                        </a:cubicBezTo>
                                        <a:cubicBezTo>
                                          <a:pt x="181" y="298"/>
                                          <a:pt x="101" y="272"/>
                                          <a:pt x="165" y="293"/>
                                        </a:cubicBezTo>
                                        <a:cubicBezTo>
                                          <a:pt x="190" y="371"/>
                                          <a:pt x="176" y="362"/>
                                          <a:pt x="266" y="375"/>
                                        </a:cubicBezTo>
                                        <a:cubicBezTo>
                                          <a:pt x="336" y="398"/>
                                          <a:pt x="340" y="397"/>
                                          <a:pt x="275" y="384"/>
                                        </a:cubicBezTo>
                                        <a:cubicBezTo>
                                          <a:pt x="248" y="367"/>
                                          <a:pt x="224" y="361"/>
                                          <a:pt x="202" y="338"/>
                                        </a:cubicBezTo>
                                        <a:cubicBezTo>
                                          <a:pt x="158" y="205"/>
                                          <a:pt x="290" y="243"/>
                                          <a:pt x="385" y="238"/>
                                        </a:cubicBezTo>
                                        <a:cubicBezTo>
                                          <a:pt x="421" y="214"/>
                                          <a:pt x="411" y="202"/>
                                          <a:pt x="439" y="17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5" name="Freeform 33">
                                  <a:extLst>
                                    <a:ext uri="{FF2B5EF4-FFF2-40B4-BE49-F238E27FC236}">
                                      <a16:creationId xmlns:a16="http://schemas.microsoft.com/office/drawing/2014/main" id="{2008394D-E497-9B46-BD45-392072B0F169}"/>
                                    </a:ext>
                                  </a:extLst>
                                </p:cNvPr>
                                <p:cNvSpPr>
                                  <a:spLocks/>
                                </p:cNvSpPr>
                                <p:nvPr/>
                              </p:nvSpPr>
                              <p:spPr bwMode="auto">
                                <a:xfrm>
                                  <a:off x="1234" y="466"/>
                                  <a:ext cx="959" cy="527"/>
                                </a:xfrm>
                                <a:custGeom>
                                  <a:avLst/>
                                  <a:gdLst>
                                    <a:gd name="T0" fmla="*/ 430 w 959"/>
                                    <a:gd name="T1" fmla="*/ 0 h 527"/>
                                    <a:gd name="T2" fmla="*/ 476 w 959"/>
                                    <a:gd name="T3" fmla="*/ 28 h 527"/>
                                    <a:gd name="T4" fmla="*/ 485 w 959"/>
                                    <a:gd name="T5" fmla="*/ 64 h 527"/>
                                    <a:gd name="T6" fmla="*/ 540 w 959"/>
                                    <a:gd name="T7" fmla="*/ 73 h 527"/>
                                    <a:gd name="T8" fmla="*/ 604 w 959"/>
                                    <a:gd name="T9" fmla="*/ 128 h 527"/>
                                    <a:gd name="T10" fmla="*/ 640 w 959"/>
                                    <a:gd name="T11" fmla="*/ 174 h 527"/>
                                    <a:gd name="T12" fmla="*/ 695 w 959"/>
                                    <a:gd name="T13" fmla="*/ 192 h 527"/>
                                    <a:gd name="T14" fmla="*/ 704 w 959"/>
                                    <a:gd name="T15" fmla="*/ 220 h 527"/>
                                    <a:gd name="T16" fmla="*/ 759 w 959"/>
                                    <a:gd name="T17" fmla="*/ 238 h 527"/>
                                    <a:gd name="T18" fmla="*/ 796 w 959"/>
                                    <a:gd name="T19" fmla="*/ 284 h 527"/>
                                    <a:gd name="T20" fmla="*/ 851 w 959"/>
                                    <a:gd name="T21" fmla="*/ 311 h 527"/>
                                    <a:gd name="T22" fmla="*/ 905 w 959"/>
                                    <a:gd name="T23" fmla="*/ 348 h 527"/>
                                    <a:gd name="T24" fmla="*/ 915 w 959"/>
                                    <a:gd name="T25" fmla="*/ 375 h 527"/>
                                    <a:gd name="T26" fmla="*/ 924 w 959"/>
                                    <a:gd name="T27" fmla="*/ 403 h 527"/>
                                    <a:gd name="T28" fmla="*/ 905 w 959"/>
                                    <a:gd name="T29" fmla="*/ 512 h 527"/>
                                    <a:gd name="T30" fmla="*/ 841 w 959"/>
                                    <a:gd name="T31" fmla="*/ 503 h 527"/>
                                    <a:gd name="T32" fmla="*/ 686 w 959"/>
                                    <a:gd name="T33" fmla="*/ 430 h 527"/>
                                    <a:gd name="T34" fmla="*/ 585 w 959"/>
                                    <a:gd name="T35" fmla="*/ 375 h 527"/>
                                    <a:gd name="T36" fmla="*/ 540 w 959"/>
                                    <a:gd name="T37" fmla="*/ 339 h 527"/>
                                    <a:gd name="T38" fmla="*/ 457 w 959"/>
                                    <a:gd name="T39" fmla="*/ 293 h 527"/>
                                    <a:gd name="T40" fmla="*/ 393 w 959"/>
                                    <a:gd name="T41" fmla="*/ 238 h 527"/>
                                    <a:gd name="T42" fmla="*/ 348 w 959"/>
                                    <a:gd name="T43" fmla="*/ 174 h 527"/>
                                    <a:gd name="T44" fmla="*/ 256 w 959"/>
                                    <a:gd name="T45" fmla="*/ 174 h 527"/>
                                    <a:gd name="T46" fmla="*/ 192 w 959"/>
                                    <a:gd name="T47" fmla="*/ 119 h 527"/>
                                    <a:gd name="T48" fmla="*/ 137 w 959"/>
                                    <a:gd name="T49" fmla="*/ 101 h 527"/>
                                    <a:gd name="T50" fmla="*/ 0 w 959"/>
                                    <a:gd name="T51" fmla="*/ 37 h 5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9"/>
                                    <a:gd name="T79" fmla="*/ 0 h 527"/>
                                    <a:gd name="T80" fmla="*/ 959 w 959"/>
                                    <a:gd name="T81" fmla="*/ 527 h 5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9" h="527">
                                      <a:moveTo>
                                        <a:pt x="430" y="0"/>
                                      </a:moveTo>
                                      <a:cubicBezTo>
                                        <a:pt x="449" y="6"/>
                                        <a:pt x="465" y="7"/>
                                        <a:pt x="476" y="28"/>
                                      </a:cubicBezTo>
                                      <a:cubicBezTo>
                                        <a:pt x="482" y="39"/>
                                        <a:pt x="475" y="57"/>
                                        <a:pt x="485" y="64"/>
                                      </a:cubicBezTo>
                                      <a:cubicBezTo>
                                        <a:pt x="500" y="75"/>
                                        <a:pt x="522" y="70"/>
                                        <a:pt x="540" y="73"/>
                                      </a:cubicBezTo>
                                      <a:cubicBezTo>
                                        <a:pt x="567" y="101"/>
                                        <a:pt x="565" y="115"/>
                                        <a:pt x="604" y="128"/>
                                      </a:cubicBezTo>
                                      <a:cubicBezTo>
                                        <a:pt x="617" y="142"/>
                                        <a:pt x="623" y="164"/>
                                        <a:pt x="640" y="174"/>
                                      </a:cubicBezTo>
                                      <a:cubicBezTo>
                                        <a:pt x="656" y="184"/>
                                        <a:pt x="695" y="192"/>
                                        <a:pt x="695" y="192"/>
                                      </a:cubicBezTo>
                                      <a:cubicBezTo>
                                        <a:pt x="698" y="201"/>
                                        <a:pt x="696" y="214"/>
                                        <a:pt x="704" y="220"/>
                                      </a:cubicBezTo>
                                      <a:cubicBezTo>
                                        <a:pt x="720" y="231"/>
                                        <a:pt x="759" y="238"/>
                                        <a:pt x="759" y="238"/>
                                      </a:cubicBezTo>
                                      <a:cubicBezTo>
                                        <a:pt x="768" y="251"/>
                                        <a:pt x="781" y="275"/>
                                        <a:pt x="796" y="284"/>
                                      </a:cubicBezTo>
                                      <a:cubicBezTo>
                                        <a:pt x="853" y="319"/>
                                        <a:pt x="793" y="262"/>
                                        <a:pt x="851" y="311"/>
                                      </a:cubicBezTo>
                                      <a:cubicBezTo>
                                        <a:pt x="898" y="350"/>
                                        <a:pt x="856" y="332"/>
                                        <a:pt x="905" y="348"/>
                                      </a:cubicBezTo>
                                      <a:cubicBezTo>
                                        <a:pt x="908" y="357"/>
                                        <a:pt x="908" y="368"/>
                                        <a:pt x="915" y="375"/>
                                      </a:cubicBezTo>
                                      <a:cubicBezTo>
                                        <a:pt x="939" y="399"/>
                                        <a:pt x="959" y="366"/>
                                        <a:pt x="924" y="403"/>
                                      </a:cubicBezTo>
                                      <a:cubicBezTo>
                                        <a:pt x="912" y="438"/>
                                        <a:pt x="931" y="486"/>
                                        <a:pt x="905" y="512"/>
                                      </a:cubicBezTo>
                                      <a:cubicBezTo>
                                        <a:pt x="890" y="527"/>
                                        <a:pt x="862" y="506"/>
                                        <a:pt x="841" y="503"/>
                                      </a:cubicBezTo>
                                      <a:cubicBezTo>
                                        <a:pt x="796" y="436"/>
                                        <a:pt x="773" y="439"/>
                                        <a:pt x="686" y="430"/>
                                      </a:cubicBezTo>
                                      <a:cubicBezTo>
                                        <a:pt x="648" y="417"/>
                                        <a:pt x="625" y="388"/>
                                        <a:pt x="585" y="375"/>
                                      </a:cubicBezTo>
                                      <a:cubicBezTo>
                                        <a:pt x="549" y="320"/>
                                        <a:pt x="589" y="369"/>
                                        <a:pt x="540" y="339"/>
                                      </a:cubicBezTo>
                                      <a:cubicBezTo>
                                        <a:pt x="503" y="316"/>
                                        <a:pt x="506" y="305"/>
                                        <a:pt x="457" y="293"/>
                                      </a:cubicBezTo>
                                      <a:cubicBezTo>
                                        <a:pt x="433" y="256"/>
                                        <a:pt x="423" y="266"/>
                                        <a:pt x="393" y="238"/>
                                      </a:cubicBezTo>
                                      <a:cubicBezTo>
                                        <a:pt x="372" y="174"/>
                                        <a:pt x="393" y="189"/>
                                        <a:pt x="348" y="174"/>
                                      </a:cubicBezTo>
                                      <a:cubicBezTo>
                                        <a:pt x="314" y="142"/>
                                        <a:pt x="296" y="161"/>
                                        <a:pt x="256" y="174"/>
                                      </a:cubicBezTo>
                                      <a:cubicBezTo>
                                        <a:pt x="208" y="158"/>
                                        <a:pt x="226" y="135"/>
                                        <a:pt x="192" y="119"/>
                                      </a:cubicBezTo>
                                      <a:cubicBezTo>
                                        <a:pt x="175" y="111"/>
                                        <a:pt x="137" y="101"/>
                                        <a:pt x="137" y="101"/>
                                      </a:cubicBezTo>
                                      <a:cubicBezTo>
                                        <a:pt x="104" y="50"/>
                                        <a:pt x="58" y="37"/>
                                        <a:pt x="0" y="37"/>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3" name="Freeform 34">
                                <a:extLst>
                                  <a:ext uri="{FF2B5EF4-FFF2-40B4-BE49-F238E27FC236}">
                                    <a16:creationId xmlns:a16="http://schemas.microsoft.com/office/drawing/2014/main" id="{640234D0-50E0-3C43-A7BD-FA134B5065BF}"/>
                                  </a:ext>
                                </a:extLst>
                              </p:cNvPr>
                              <p:cNvSpPr>
                                <a:spLocks/>
                              </p:cNvSpPr>
                              <p:nvPr/>
                            </p:nvSpPr>
                            <p:spPr bwMode="auto">
                              <a:xfrm>
                                <a:off x="1920" y="1023"/>
                                <a:ext cx="430" cy="202"/>
                              </a:xfrm>
                              <a:custGeom>
                                <a:avLst/>
                                <a:gdLst>
                                  <a:gd name="T0" fmla="*/ 0 w 430"/>
                                  <a:gd name="T1" fmla="*/ 1 h 202"/>
                                  <a:gd name="T2" fmla="*/ 55 w 430"/>
                                  <a:gd name="T3" fmla="*/ 10 h 202"/>
                                  <a:gd name="T4" fmla="*/ 82 w 430"/>
                                  <a:gd name="T5" fmla="*/ 1 h 202"/>
                                  <a:gd name="T6" fmla="*/ 137 w 430"/>
                                  <a:gd name="T7" fmla="*/ 19 h 202"/>
                                  <a:gd name="T8" fmla="*/ 165 w 430"/>
                                  <a:gd name="T9" fmla="*/ 28 h 202"/>
                                  <a:gd name="T10" fmla="*/ 247 w 430"/>
                                  <a:gd name="T11" fmla="*/ 65 h 202"/>
                                  <a:gd name="T12" fmla="*/ 320 w 430"/>
                                  <a:gd name="T13" fmla="*/ 120 h 202"/>
                                  <a:gd name="T14" fmla="*/ 338 w 430"/>
                                  <a:gd name="T15" fmla="*/ 147 h 202"/>
                                  <a:gd name="T16" fmla="*/ 347 w 430"/>
                                  <a:gd name="T17" fmla="*/ 175 h 202"/>
                                  <a:gd name="T18" fmla="*/ 402 w 430"/>
                                  <a:gd name="T19" fmla="*/ 193 h 202"/>
                                  <a:gd name="T20" fmla="*/ 430 w 430"/>
                                  <a:gd name="T21" fmla="*/ 202 h 202"/>
                                  <a:gd name="T22" fmla="*/ 402 w 430"/>
                                  <a:gd name="T23" fmla="*/ 193 h 202"/>
                                  <a:gd name="T24" fmla="*/ 347 w 430"/>
                                  <a:gd name="T25" fmla="*/ 184 h 202"/>
                                  <a:gd name="T26" fmla="*/ 338 w 430"/>
                                  <a:gd name="T27" fmla="*/ 156 h 202"/>
                                  <a:gd name="T28" fmla="*/ 274 w 430"/>
                                  <a:gd name="T29" fmla="*/ 184 h 202"/>
                                  <a:gd name="T30" fmla="*/ 192 w 430"/>
                                  <a:gd name="T31" fmla="*/ 156 h 202"/>
                                  <a:gd name="T32" fmla="*/ 110 w 430"/>
                                  <a:gd name="T33" fmla="*/ 184 h 2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30"/>
                                  <a:gd name="T52" fmla="*/ 0 h 202"/>
                                  <a:gd name="T53" fmla="*/ 430 w 430"/>
                                  <a:gd name="T54" fmla="*/ 202 h 20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30" h="202">
                                    <a:moveTo>
                                      <a:pt x="0" y="1"/>
                                    </a:moveTo>
                                    <a:cubicBezTo>
                                      <a:pt x="18" y="4"/>
                                      <a:pt x="36" y="10"/>
                                      <a:pt x="55" y="10"/>
                                    </a:cubicBezTo>
                                    <a:cubicBezTo>
                                      <a:pt x="64" y="10"/>
                                      <a:pt x="73" y="0"/>
                                      <a:pt x="82" y="1"/>
                                    </a:cubicBezTo>
                                    <a:cubicBezTo>
                                      <a:pt x="101" y="3"/>
                                      <a:pt x="119" y="13"/>
                                      <a:pt x="137" y="19"/>
                                    </a:cubicBezTo>
                                    <a:cubicBezTo>
                                      <a:pt x="146" y="22"/>
                                      <a:pt x="165" y="28"/>
                                      <a:pt x="165" y="28"/>
                                    </a:cubicBezTo>
                                    <a:cubicBezTo>
                                      <a:pt x="190" y="54"/>
                                      <a:pt x="212" y="56"/>
                                      <a:pt x="247" y="65"/>
                                    </a:cubicBezTo>
                                    <a:cubicBezTo>
                                      <a:pt x="273" y="82"/>
                                      <a:pt x="294" y="103"/>
                                      <a:pt x="320" y="120"/>
                                    </a:cubicBezTo>
                                    <a:cubicBezTo>
                                      <a:pt x="326" y="129"/>
                                      <a:pt x="333" y="137"/>
                                      <a:pt x="338" y="147"/>
                                    </a:cubicBezTo>
                                    <a:cubicBezTo>
                                      <a:pt x="342" y="156"/>
                                      <a:pt x="339" y="169"/>
                                      <a:pt x="347" y="175"/>
                                    </a:cubicBezTo>
                                    <a:cubicBezTo>
                                      <a:pt x="363" y="186"/>
                                      <a:pt x="384" y="187"/>
                                      <a:pt x="402" y="193"/>
                                    </a:cubicBezTo>
                                    <a:cubicBezTo>
                                      <a:pt x="411" y="196"/>
                                      <a:pt x="430" y="202"/>
                                      <a:pt x="430" y="202"/>
                                    </a:cubicBezTo>
                                    <a:cubicBezTo>
                                      <a:pt x="430" y="202"/>
                                      <a:pt x="411" y="196"/>
                                      <a:pt x="402" y="193"/>
                                    </a:cubicBezTo>
                                    <a:cubicBezTo>
                                      <a:pt x="384" y="187"/>
                                      <a:pt x="365" y="187"/>
                                      <a:pt x="347" y="184"/>
                                    </a:cubicBezTo>
                                    <a:cubicBezTo>
                                      <a:pt x="344" y="175"/>
                                      <a:pt x="347" y="159"/>
                                      <a:pt x="338" y="156"/>
                                    </a:cubicBezTo>
                                    <a:cubicBezTo>
                                      <a:pt x="308" y="146"/>
                                      <a:pt x="291" y="168"/>
                                      <a:pt x="274" y="184"/>
                                    </a:cubicBezTo>
                                    <a:cubicBezTo>
                                      <a:pt x="210" y="163"/>
                                      <a:pt x="237" y="173"/>
                                      <a:pt x="192" y="156"/>
                                    </a:cubicBezTo>
                                    <a:cubicBezTo>
                                      <a:pt x="165" y="184"/>
                                      <a:pt x="148" y="184"/>
                                      <a:pt x="110" y="18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51" name="Freeform 35">
                              <a:extLst>
                                <a:ext uri="{FF2B5EF4-FFF2-40B4-BE49-F238E27FC236}">
                                  <a16:creationId xmlns:a16="http://schemas.microsoft.com/office/drawing/2014/main" id="{E029F826-9F39-DC45-8531-BD63A7ABF91E}"/>
                                </a:ext>
                              </a:extLst>
                            </p:cNvPr>
                            <p:cNvSpPr>
                              <a:spLocks/>
                            </p:cNvSpPr>
                            <p:nvPr/>
                          </p:nvSpPr>
                          <p:spPr bwMode="auto">
                            <a:xfrm>
                              <a:off x="1810" y="1243"/>
                              <a:ext cx="512" cy="293"/>
                            </a:xfrm>
                            <a:custGeom>
                              <a:avLst/>
                              <a:gdLst>
                                <a:gd name="T0" fmla="*/ 0 w 512"/>
                                <a:gd name="T1" fmla="*/ 0 h 293"/>
                                <a:gd name="T2" fmla="*/ 28 w 512"/>
                                <a:gd name="T3" fmla="*/ 10 h 293"/>
                                <a:gd name="T4" fmla="*/ 37 w 512"/>
                                <a:gd name="T5" fmla="*/ 46 h 293"/>
                                <a:gd name="T6" fmla="*/ 119 w 512"/>
                                <a:gd name="T7" fmla="*/ 55 h 293"/>
                                <a:gd name="T8" fmla="*/ 110 w 512"/>
                                <a:gd name="T9" fmla="*/ 83 h 293"/>
                                <a:gd name="T10" fmla="*/ 92 w 512"/>
                                <a:gd name="T11" fmla="*/ 110 h 293"/>
                                <a:gd name="T12" fmla="*/ 137 w 512"/>
                                <a:gd name="T13" fmla="*/ 138 h 293"/>
                                <a:gd name="T14" fmla="*/ 201 w 512"/>
                                <a:gd name="T15" fmla="*/ 156 h 293"/>
                                <a:gd name="T16" fmla="*/ 265 w 512"/>
                                <a:gd name="T17" fmla="*/ 183 h 293"/>
                                <a:gd name="T18" fmla="*/ 284 w 512"/>
                                <a:gd name="T19" fmla="*/ 202 h 293"/>
                                <a:gd name="T20" fmla="*/ 339 w 512"/>
                                <a:gd name="T21" fmla="*/ 229 h 293"/>
                                <a:gd name="T22" fmla="*/ 366 w 512"/>
                                <a:gd name="T23" fmla="*/ 247 h 293"/>
                                <a:gd name="T24" fmla="*/ 393 w 512"/>
                                <a:gd name="T25" fmla="*/ 256 h 293"/>
                                <a:gd name="T26" fmla="*/ 439 w 512"/>
                                <a:gd name="T27" fmla="*/ 293 h 293"/>
                                <a:gd name="T28" fmla="*/ 512 w 512"/>
                                <a:gd name="T29" fmla="*/ 284 h 2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2"/>
                                <a:gd name="T46" fmla="*/ 0 h 293"/>
                                <a:gd name="T47" fmla="*/ 512 w 512"/>
                                <a:gd name="T48" fmla="*/ 293 h 2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2" h="293">
                                  <a:moveTo>
                                    <a:pt x="0" y="0"/>
                                  </a:moveTo>
                                  <a:cubicBezTo>
                                    <a:pt x="9" y="3"/>
                                    <a:pt x="22" y="2"/>
                                    <a:pt x="28" y="10"/>
                                  </a:cubicBezTo>
                                  <a:cubicBezTo>
                                    <a:pt x="36" y="20"/>
                                    <a:pt x="26" y="41"/>
                                    <a:pt x="37" y="46"/>
                                  </a:cubicBezTo>
                                  <a:cubicBezTo>
                                    <a:pt x="62" y="58"/>
                                    <a:pt x="92" y="52"/>
                                    <a:pt x="119" y="55"/>
                                  </a:cubicBezTo>
                                  <a:cubicBezTo>
                                    <a:pt x="152" y="89"/>
                                    <a:pt x="136" y="62"/>
                                    <a:pt x="110" y="83"/>
                                  </a:cubicBezTo>
                                  <a:cubicBezTo>
                                    <a:pt x="102" y="90"/>
                                    <a:pt x="98" y="101"/>
                                    <a:pt x="92" y="110"/>
                                  </a:cubicBezTo>
                                  <a:cubicBezTo>
                                    <a:pt x="171" y="136"/>
                                    <a:pt x="73" y="99"/>
                                    <a:pt x="137" y="138"/>
                                  </a:cubicBezTo>
                                  <a:cubicBezTo>
                                    <a:pt x="145" y="143"/>
                                    <a:pt x="196" y="155"/>
                                    <a:pt x="201" y="156"/>
                                  </a:cubicBezTo>
                                  <a:cubicBezTo>
                                    <a:pt x="245" y="198"/>
                                    <a:pt x="186" y="149"/>
                                    <a:pt x="265" y="183"/>
                                  </a:cubicBezTo>
                                  <a:cubicBezTo>
                                    <a:pt x="273" y="187"/>
                                    <a:pt x="277" y="196"/>
                                    <a:pt x="284" y="202"/>
                                  </a:cubicBezTo>
                                  <a:cubicBezTo>
                                    <a:pt x="309" y="222"/>
                                    <a:pt x="310" y="220"/>
                                    <a:pt x="339" y="229"/>
                                  </a:cubicBezTo>
                                  <a:cubicBezTo>
                                    <a:pt x="348" y="235"/>
                                    <a:pt x="356" y="242"/>
                                    <a:pt x="366" y="247"/>
                                  </a:cubicBezTo>
                                  <a:cubicBezTo>
                                    <a:pt x="374" y="251"/>
                                    <a:pt x="385" y="251"/>
                                    <a:pt x="393" y="256"/>
                                  </a:cubicBezTo>
                                  <a:cubicBezTo>
                                    <a:pt x="410" y="266"/>
                                    <a:pt x="423" y="282"/>
                                    <a:pt x="439" y="293"/>
                                  </a:cubicBezTo>
                                  <a:cubicBezTo>
                                    <a:pt x="506" y="284"/>
                                    <a:pt x="481" y="284"/>
                                    <a:pt x="512" y="28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9" name="Freeform 36">
                            <a:extLst>
                              <a:ext uri="{FF2B5EF4-FFF2-40B4-BE49-F238E27FC236}">
                                <a16:creationId xmlns:a16="http://schemas.microsoft.com/office/drawing/2014/main" id="{F547E8A2-E40C-1D4B-9568-041193D583F1}"/>
                              </a:ext>
                            </a:extLst>
                          </p:cNvPr>
                          <p:cNvSpPr>
                            <a:spLocks/>
                          </p:cNvSpPr>
                          <p:nvPr/>
                        </p:nvSpPr>
                        <p:spPr bwMode="auto">
                          <a:xfrm>
                            <a:off x="2816" y="2203"/>
                            <a:ext cx="265" cy="549"/>
                          </a:xfrm>
                          <a:custGeom>
                            <a:avLst/>
                            <a:gdLst>
                              <a:gd name="T0" fmla="*/ 256 w 265"/>
                              <a:gd name="T1" fmla="*/ 0 h 549"/>
                              <a:gd name="T2" fmla="*/ 265 w 265"/>
                              <a:gd name="T3" fmla="*/ 101 h 549"/>
                              <a:gd name="T4" fmla="*/ 238 w 265"/>
                              <a:gd name="T5" fmla="*/ 247 h 549"/>
                              <a:gd name="T6" fmla="*/ 210 w 265"/>
                              <a:gd name="T7" fmla="*/ 256 h 549"/>
                              <a:gd name="T8" fmla="*/ 155 w 265"/>
                              <a:gd name="T9" fmla="*/ 357 h 549"/>
                              <a:gd name="T10" fmla="*/ 165 w 265"/>
                              <a:gd name="T11" fmla="*/ 384 h 549"/>
                              <a:gd name="T12" fmla="*/ 192 w 265"/>
                              <a:gd name="T13" fmla="*/ 394 h 549"/>
                              <a:gd name="T14" fmla="*/ 165 w 265"/>
                              <a:gd name="T15" fmla="*/ 421 h 549"/>
                              <a:gd name="T16" fmla="*/ 82 w 265"/>
                              <a:gd name="T17" fmla="*/ 467 h 549"/>
                              <a:gd name="T18" fmla="*/ 37 w 265"/>
                              <a:gd name="T19" fmla="*/ 512 h 549"/>
                              <a:gd name="T20" fmla="*/ 27 w 265"/>
                              <a:gd name="T21" fmla="*/ 540 h 549"/>
                              <a:gd name="T22" fmla="*/ 0 w 265"/>
                              <a:gd name="T23" fmla="*/ 549 h 54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5"/>
                              <a:gd name="T37" fmla="*/ 0 h 549"/>
                              <a:gd name="T38" fmla="*/ 265 w 265"/>
                              <a:gd name="T39" fmla="*/ 549 h 54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5" h="549">
                                <a:moveTo>
                                  <a:pt x="256" y="0"/>
                                </a:moveTo>
                                <a:cubicBezTo>
                                  <a:pt x="223" y="34"/>
                                  <a:pt x="206" y="81"/>
                                  <a:pt x="265" y="101"/>
                                </a:cubicBezTo>
                                <a:cubicBezTo>
                                  <a:pt x="265" y="105"/>
                                  <a:pt x="252" y="230"/>
                                  <a:pt x="238" y="247"/>
                                </a:cubicBezTo>
                                <a:cubicBezTo>
                                  <a:pt x="232" y="255"/>
                                  <a:pt x="219" y="253"/>
                                  <a:pt x="210" y="256"/>
                                </a:cubicBezTo>
                                <a:cubicBezTo>
                                  <a:pt x="168" y="300"/>
                                  <a:pt x="219" y="336"/>
                                  <a:pt x="155" y="357"/>
                                </a:cubicBezTo>
                                <a:cubicBezTo>
                                  <a:pt x="158" y="366"/>
                                  <a:pt x="158" y="377"/>
                                  <a:pt x="165" y="384"/>
                                </a:cubicBezTo>
                                <a:cubicBezTo>
                                  <a:pt x="172" y="391"/>
                                  <a:pt x="192" y="384"/>
                                  <a:pt x="192" y="394"/>
                                </a:cubicBezTo>
                                <a:cubicBezTo>
                                  <a:pt x="192" y="407"/>
                                  <a:pt x="175" y="413"/>
                                  <a:pt x="165" y="421"/>
                                </a:cubicBezTo>
                                <a:cubicBezTo>
                                  <a:pt x="117" y="459"/>
                                  <a:pt x="124" y="453"/>
                                  <a:pt x="82" y="467"/>
                                </a:cubicBezTo>
                                <a:cubicBezTo>
                                  <a:pt x="55" y="485"/>
                                  <a:pt x="52" y="482"/>
                                  <a:pt x="37" y="512"/>
                                </a:cubicBezTo>
                                <a:cubicBezTo>
                                  <a:pt x="33" y="521"/>
                                  <a:pt x="34" y="533"/>
                                  <a:pt x="27" y="540"/>
                                </a:cubicBezTo>
                                <a:cubicBezTo>
                                  <a:pt x="20" y="547"/>
                                  <a:pt x="0" y="549"/>
                                  <a:pt x="0" y="549"/>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7" name="Freeform 37">
                          <a:extLst>
                            <a:ext uri="{FF2B5EF4-FFF2-40B4-BE49-F238E27FC236}">
                              <a16:creationId xmlns:a16="http://schemas.microsoft.com/office/drawing/2014/main" id="{E09441F3-C50A-094C-95F6-C67BA0FEDF82}"/>
                            </a:ext>
                          </a:extLst>
                        </p:cNvPr>
                        <p:cNvSpPr>
                          <a:spLocks/>
                        </p:cNvSpPr>
                        <p:nvPr/>
                      </p:nvSpPr>
                      <p:spPr bwMode="auto">
                        <a:xfrm>
                          <a:off x="2853" y="2953"/>
                          <a:ext cx="420" cy="174"/>
                        </a:xfrm>
                        <a:custGeom>
                          <a:avLst/>
                          <a:gdLst>
                            <a:gd name="T0" fmla="*/ 420 w 420"/>
                            <a:gd name="T1" fmla="*/ 174 h 174"/>
                            <a:gd name="T2" fmla="*/ 393 w 420"/>
                            <a:gd name="T3" fmla="*/ 165 h 174"/>
                            <a:gd name="T4" fmla="*/ 384 w 420"/>
                            <a:gd name="T5" fmla="*/ 137 h 174"/>
                            <a:gd name="T6" fmla="*/ 338 w 420"/>
                            <a:gd name="T7" fmla="*/ 110 h 174"/>
                            <a:gd name="T8" fmla="*/ 283 w 420"/>
                            <a:gd name="T9" fmla="*/ 119 h 174"/>
                            <a:gd name="T10" fmla="*/ 256 w 420"/>
                            <a:gd name="T11" fmla="*/ 146 h 174"/>
                            <a:gd name="T12" fmla="*/ 192 w 420"/>
                            <a:gd name="T13" fmla="*/ 137 h 174"/>
                            <a:gd name="T14" fmla="*/ 155 w 420"/>
                            <a:gd name="T15" fmla="*/ 92 h 174"/>
                            <a:gd name="T16" fmla="*/ 146 w 420"/>
                            <a:gd name="T17" fmla="*/ 64 h 174"/>
                            <a:gd name="T18" fmla="*/ 118 w 420"/>
                            <a:gd name="T19" fmla="*/ 46 h 174"/>
                            <a:gd name="T20" fmla="*/ 0 w 420"/>
                            <a:gd name="T21" fmla="*/ 0 h 1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0"/>
                            <a:gd name="T34" fmla="*/ 0 h 174"/>
                            <a:gd name="T35" fmla="*/ 420 w 420"/>
                            <a:gd name="T36" fmla="*/ 174 h 1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0" h="174">
                              <a:moveTo>
                                <a:pt x="420" y="174"/>
                              </a:moveTo>
                              <a:cubicBezTo>
                                <a:pt x="411" y="171"/>
                                <a:pt x="400" y="172"/>
                                <a:pt x="393" y="165"/>
                              </a:cubicBezTo>
                              <a:cubicBezTo>
                                <a:pt x="386" y="158"/>
                                <a:pt x="389" y="145"/>
                                <a:pt x="384" y="137"/>
                              </a:cubicBezTo>
                              <a:cubicBezTo>
                                <a:pt x="372" y="117"/>
                                <a:pt x="358" y="117"/>
                                <a:pt x="338" y="110"/>
                              </a:cubicBezTo>
                              <a:cubicBezTo>
                                <a:pt x="320" y="113"/>
                                <a:pt x="300" y="112"/>
                                <a:pt x="283" y="119"/>
                              </a:cubicBezTo>
                              <a:cubicBezTo>
                                <a:pt x="271" y="124"/>
                                <a:pt x="268" y="144"/>
                                <a:pt x="256" y="146"/>
                              </a:cubicBezTo>
                              <a:cubicBezTo>
                                <a:pt x="235" y="150"/>
                                <a:pt x="213" y="140"/>
                                <a:pt x="192" y="137"/>
                              </a:cubicBezTo>
                              <a:cubicBezTo>
                                <a:pt x="174" y="120"/>
                                <a:pt x="167" y="116"/>
                                <a:pt x="155" y="92"/>
                              </a:cubicBezTo>
                              <a:cubicBezTo>
                                <a:pt x="151" y="83"/>
                                <a:pt x="152" y="72"/>
                                <a:pt x="146" y="64"/>
                              </a:cubicBezTo>
                              <a:cubicBezTo>
                                <a:pt x="139" y="55"/>
                                <a:pt x="127" y="53"/>
                                <a:pt x="118" y="46"/>
                              </a:cubicBezTo>
                              <a:cubicBezTo>
                                <a:pt x="75" y="10"/>
                                <a:pt x="61" y="0"/>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5" name="Freeform 38">
                        <a:extLst>
                          <a:ext uri="{FF2B5EF4-FFF2-40B4-BE49-F238E27FC236}">
                            <a16:creationId xmlns:a16="http://schemas.microsoft.com/office/drawing/2014/main" id="{456EED04-8627-1945-AF2D-E0617A282EEA}"/>
                          </a:ext>
                        </a:extLst>
                      </p:cNvPr>
                      <p:cNvSpPr>
                        <a:spLocks/>
                      </p:cNvSpPr>
                      <p:nvPr/>
                    </p:nvSpPr>
                    <p:spPr bwMode="auto">
                      <a:xfrm>
                        <a:off x="2121" y="3483"/>
                        <a:ext cx="503" cy="319"/>
                      </a:xfrm>
                      <a:custGeom>
                        <a:avLst/>
                        <a:gdLst>
                          <a:gd name="T0" fmla="*/ 0 w 503"/>
                          <a:gd name="T1" fmla="*/ 0 h 319"/>
                          <a:gd name="T2" fmla="*/ 18 w 503"/>
                          <a:gd name="T3" fmla="*/ 19 h 319"/>
                          <a:gd name="T4" fmla="*/ 46 w 503"/>
                          <a:gd name="T5" fmla="*/ 28 h 319"/>
                          <a:gd name="T6" fmla="*/ 92 w 503"/>
                          <a:gd name="T7" fmla="*/ 92 h 319"/>
                          <a:gd name="T8" fmla="*/ 128 w 503"/>
                          <a:gd name="T9" fmla="*/ 138 h 319"/>
                          <a:gd name="T10" fmla="*/ 265 w 503"/>
                          <a:gd name="T11" fmla="*/ 165 h 319"/>
                          <a:gd name="T12" fmla="*/ 329 w 503"/>
                          <a:gd name="T13" fmla="*/ 211 h 319"/>
                          <a:gd name="T14" fmla="*/ 402 w 503"/>
                          <a:gd name="T15" fmla="*/ 247 h 319"/>
                          <a:gd name="T16" fmla="*/ 430 w 503"/>
                          <a:gd name="T17" fmla="*/ 256 h 319"/>
                          <a:gd name="T18" fmla="*/ 457 w 503"/>
                          <a:gd name="T19" fmla="*/ 256 h 319"/>
                          <a:gd name="T20" fmla="*/ 503 w 503"/>
                          <a:gd name="T21" fmla="*/ 266 h 319"/>
                          <a:gd name="T22" fmla="*/ 430 w 503"/>
                          <a:gd name="T23" fmla="*/ 220 h 319"/>
                          <a:gd name="T24" fmla="*/ 284 w 503"/>
                          <a:gd name="T25" fmla="*/ 183 h 3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3"/>
                          <a:gd name="T40" fmla="*/ 0 h 319"/>
                          <a:gd name="T41" fmla="*/ 503 w 503"/>
                          <a:gd name="T42" fmla="*/ 319 h 3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3" h="319">
                            <a:moveTo>
                              <a:pt x="0" y="0"/>
                            </a:moveTo>
                            <a:cubicBezTo>
                              <a:pt x="6" y="6"/>
                              <a:pt x="11" y="14"/>
                              <a:pt x="18" y="19"/>
                            </a:cubicBezTo>
                            <a:cubicBezTo>
                              <a:pt x="26" y="24"/>
                              <a:pt x="40" y="20"/>
                              <a:pt x="46" y="28"/>
                            </a:cubicBezTo>
                            <a:cubicBezTo>
                              <a:pt x="100" y="103"/>
                              <a:pt x="29" y="72"/>
                              <a:pt x="92" y="92"/>
                            </a:cubicBezTo>
                            <a:cubicBezTo>
                              <a:pt x="96" y="99"/>
                              <a:pt x="117" y="133"/>
                              <a:pt x="128" y="138"/>
                            </a:cubicBezTo>
                            <a:cubicBezTo>
                              <a:pt x="163" y="153"/>
                              <a:pt x="229" y="160"/>
                              <a:pt x="265" y="165"/>
                            </a:cubicBezTo>
                            <a:cubicBezTo>
                              <a:pt x="322" y="183"/>
                              <a:pt x="273" y="192"/>
                              <a:pt x="329" y="211"/>
                            </a:cubicBezTo>
                            <a:cubicBezTo>
                              <a:pt x="362" y="242"/>
                              <a:pt x="340" y="227"/>
                              <a:pt x="402" y="247"/>
                            </a:cubicBezTo>
                            <a:cubicBezTo>
                              <a:pt x="411" y="250"/>
                              <a:pt x="430" y="256"/>
                              <a:pt x="430" y="256"/>
                            </a:cubicBezTo>
                            <a:cubicBezTo>
                              <a:pt x="450" y="319"/>
                              <a:pt x="425" y="265"/>
                              <a:pt x="457" y="256"/>
                            </a:cubicBezTo>
                            <a:cubicBezTo>
                              <a:pt x="472" y="252"/>
                              <a:pt x="488" y="263"/>
                              <a:pt x="503" y="266"/>
                            </a:cubicBezTo>
                            <a:cubicBezTo>
                              <a:pt x="477" y="238"/>
                              <a:pt x="469" y="230"/>
                              <a:pt x="430" y="220"/>
                            </a:cubicBezTo>
                            <a:cubicBezTo>
                              <a:pt x="360" y="175"/>
                              <a:pt x="405" y="183"/>
                              <a:pt x="284" y="183"/>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3" name="Freeform 39">
                      <a:extLst>
                        <a:ext uri="{FF2B5EF4-FFF2-40B4-BE49-F238E27FC236}">
                          <a16:creationId xmlns:a16="http://schemas.microsoft.com/office/drawing/2014/main" id="{DF31980D-9C27-2245-833C-164C6BA92FC9}"/>
                        </a:ext>
                      </a:extLst>
                    </p:cNvPr>
                    <p:cNvSpPr>
                      <a:spLocks/>
                    </p:cNvSpPr>
                    <p:nvPr/>
                  </p:nvSpPr>
                  <p:spPr bwMode="auto">
                    <a:xfrm>
                      <a:off x="2095" y="293"/>
                      <a:ext cx="438" cy="795"/>
                    </a:xfrm>
                    <a:custGeom>
                      <a:avLst/>
                      <a:gdLst>
                        <a:gd name="T0" fmla="*/ 72 w 438"/>
                        <a:gd name="T1" fmla="*/ 0 h 795"/>
                        <a:gd name="T2" fmla="*/ 99 w 438"/>
                        <a:gd name="T3" fmla="*/ 18 h 795"/>
                        <a:gd name="T4" fmla="*/ 118 w 438"/>
                        <a:gd name="T5" fmla="*/ 73 h 795"/>
                        <a:gd name="T6" fmla="*/ 108 w 438"/>
                        <a:gd name="T7" fmla="*/ 164 h 795"/>
                        <a:gd name="T8" fmla="*/ 63 w 438"/>
                        <a:gd name="T9" fmla="*/ 173 h 795"/>
                        <a:gd name="T10" fmla="*/ 44 w 438"/>
                        <a:gd name="T11" fmla="*/ 228 h 795"/>
                        <a:gd name="T12" fmla="*/ 54 w 438"/>
                        <a:gd name="T13" fmla="*/ 274 h 795"/>
                        <a:gd name="T14" fmla="*/ 35 w 438"/>
                        <a:gd name="T15" fmla="*/ 347 h 795"/>
                        <a:gd name="T16" fmla="*/ 63 w 438"/>
                        <a:gd name="T17" fmla="*/ 493 h 795"/>
                        <a:gd name="T18" fmla="*/ 81 w 438"/>
                        <a:gd name="T19" fmla="*/ 512 h 795"/>
                        <a:gd name="T20" fmla="*/ 90 w 438"/>
                        <a:gd name="T21" fmla="*/ 557 h 795"/>
                        <a:gd name="T22" fmla="*/ 127 w 438"/>
                        <a:gd name="T23" fmla="*/ 566 h 795"/>
                        <a:gd name="T24" fmla="*/ 246 w 438"/>
                        <a:gd name="T25" fmla="*/ 612 h 795"/>
                        <a:gd name="T26" fmla="*/ 255 w 438"/>
                        <a:gd name="T27" fmla="*/ 676 h 795"/>
                        <a:gd name="T28" fmla="*/ 282 w 438"/>
                        <a:gd name="T29" fmla="*/ 685 h 795"/>
                        <a:gd name="T30" fmla="*/ 319 w 438"/>
                        <a:gd name="T31" fmla="*/ 722 h 795"/>
                        <a:gd name="T32" fmla="*/ 337 w 438"/>
                        <a:gd name="T33" fmla="*/ 777 h 795"/>
                        <a:gd name="T34" fmla="*/ 438 w 438"/>
                        <a:gd name="T35" fmla="*/ 795 h 7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8"/>
                        <a:gd name="T55" fmla="*/ 0 h 795"/>
                        <a:gd name="T56" fmla="*/ 438 w 438"/>
                        <a:gd name="T57" fmla="*/ 795 h 7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8" h="795">
                          <a:moveTo>
                            <a:pt x="72" y="0"/>
                          </a:moveTo>
                          <a:cubicBezTo>
                            <a:pt x="81" y="6"/>
                            <a:pt x="93" y="9"/>
                            <a:pt x="99" y="18"/>
                          </a:cubicBezTo>
                          <a:cubicBezTo>
                            <a:pt x="109" y="34"/>
                            <a:pt x="118" y="73"/>
                            <a:pt x="118" y="73"/>
                          </a:cubicBezTo>
                          <a:cubicBezTo>
                            <a:pt x="115" y="103"/>
                            <a:pt x="123" y="137"/>
                            <a:pt x="108" y="164"/>
                          </a:cubicBezTo>
                          <a:cubicBezTo>
                            <a:pt x="101" y="177"/>
                            <a:pt x="76" y="164"/>
                            <a:pt x="63" y="173"/>
                          </a:cubicBezTo>
                          <a:cubicBezTo>
                            <a:pt x="47" y="184"/>
                            <a:pt x="51" y="210"/>
                            <a:pt x="44" y="228"/>
                          </a:cubicBezTo>
                          <a:cubicBezTo>
                            <a:pt x="47" y="243"/>
                            <a:pt x="48" y="259"/>
                            <a:pt x="54" y="274"/>
                          </a:cubicBezTo>
                          <a:cubicBezTo>
                            <a:pt x="69" y="314"/>
                            <a:pt x="97" y="327"/>
                            <a:pt x="35" y="347"/>
                          </a:cubicBezTo>
                          <a:cubicBezTo>
                            <a:pt x="17" y="401"/>
                            <a:pt x="0" y="473"/>
                            <a:pt x="63" y="493"/>
                          </a:cubicBezTo>
                          <a:cubicBezTo>
                            <a:pt x="69" y="499"/>
                            <a:pt x="78" y="504"/>
                            <a:pt x="81" y="512"/>
                          </a:cubicBezTo>
                          <a:cubicBezTo>
                            <a:pt x="87" y="526"/>
                            <a:pt x="80" y="545"/>
                            <a:pt x="90" y="557"/>
                          </a:cubicBezTo>
                          <a:cubicBezTo>
                            <a:pt x="98" y="567"/>
                            <a:pt x="115" y="563"/>
                            <a:pt x="127" y="566"/>
                          </a:cubicBezTo>
                          <a:cubicBezTo>
                            <a:pt x="162" y="603"/>
                            <a:pt x="209" y="577"/>
                            <a:pt x="246" y="612"/>
                          </a:cubicBezTo>
                          <a:cubicBezTo>
                            <a:pt x="249" y="633"/>
                            <a:pt x="245" y="657"/>
                            <a:pt x="255" y="676"/>
                          </a:cubicBezTo>
                          <a:cubicBezTo>
                            <a:pt x="259" y="685"/>
                            <a:pt x="274" y="680"/>
                            <a:pt x="282" y="685"/>
                          </a:cubicBezTo>
                          <a:cubicBezTo>
                            <a:pt x="297" y="694"/>
                            <a:pt x="306" y="710"/>
                            <a:pt x="319" y="722"/>
                          </a:cubicBezTo>
                          <a:cubicBezTo>
                            <a:pt x="325" y="740"/>
                            <a:pt x="318" y="773"/>
                            <a:pt x="337" y="777"/>
                          </a:cubicBezTo>
                          <a:cubicBezTo>
                            <a:pt x="372" y="784"/>
                            <a:pt x="403" y="795"/>
                            <a:pt x="438" y="795"/>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41" name="Freeform 40">
                    <a:extLst>
                      <a:ext uri="{FF2B5EF4-FFF2-40B4-BE49-F238E27FC236}">
                        <a16:creationId xmlns:a16="http://schemas.microsoft.com/office/drawing/2014/main" id="{50B170D8-C1C6-A348-91A5-A5EA97BE122B}"/>
                      </a:ext>
                    </a:extLst>
                  </p:cNvPr>
                  <p:cNvSpPr>
                    <a:spLocks/>
                  </p:cNvSpPr>
                  <p:nvPr/>
                </p:nvSpPr>
                <p:spPr bwMode="auto">
                  <a:xfrm>
                    <a:off x="3163" y="2551"/>
                    <a:ext cx="250" cy="408"/>
                  </a:xfrm>
                  <a:custGeom>
                    <a:avLst/>
                    <a:gdLst>
                      <a:gd name="T0" fmla="*/ 0 w 250"/>
                      <a:gd name="T1" fmla="*/ 0 h 408"/>
                      <a:gd name="T2" fmla="*/ 10 w 250"/>
                      <a:gd name="T3" fmla="*/ 55 h 408"/>
                      <a:gd name="T4" fmla="*/ 37 w 250"/>
                      <a:gd name="T5" fmla="*/ 64 h 408"/>
                      <a:gd name="T6" fmla="*/ 46 w 250"/>
                      <a:gd name="T7" fmla="*/ 100 h 408"/>
                      <a:gd name="T8" fmla="*/ 64 w 250"/>
                      <a:gd name="T9" fmla="*/ 119 h 408"/>
                      <a:gd name="T10" fmla="*/ 74 w 250"/>
                      <a:gd name="T11" fmla="*/ 146 h 408"/>
                      <a:gd name="T12" fmla="*/ 92 w 250"/>
                      <a:gd name="T13" fmla="*/ 174 h 408"/>
                      <a:gd name="T14" fmla="*/ 55 w 250"/>
                      <a:gd name="T15" fmla="*/ 183 h 408"/>
                      <a:gd name="T16" fmla="*/ 74 w 250"/>
                      <a:gd name="T17" fmla="*/ 228 h 408"/>
                      <a:gd name="T18" fmla="*/ 55 w 250"/>
                      <a:gd name="T19" fmla="*/ 247 h 408"/>
                      <a:gd name="T20" fmla="*/ 37 w 250"/>
                      <a:gd name="T21" fmla="*/ 274 h 408"/>
                      <a:gd name="T22" fmla="*/ 46 w 250"/>
                      <a:gd name="T23" fmla="*/ 320 h 408"/>
                      <a:gd name="T24" fmla="*/ 74 w 250"/>
                      <a:gd name="T25" fmla="*/ 329 h 408"/>
                      <a:gd name="T26" fmla="*/ 83 w 250"/>
                      <a:gd name="T27" fmla="*/ 366 h 408"/>
                      <a:gd name="T28" fmla="*/ 202 w 250"/>
                      <a:gd name="T29" fmla="*/ 402 h 408"/>
                      <a:gd name="T30" fmla="*/ 247 w 250"/>
                      <a:gd name="T31" fmla="*/ 384 h 4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50"/>
                      <a:gd name="T49" fmla="*/ 0 h 408"/>
                      <a:gd name="T50" fmla="*/ 250 w 250"/>
                      <a:gd name="T51" fmla="*/ 408 h 4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50" h="408">
                        <a:moveTo>
                          <a:pt x="0" y="0"/>
                        </a:moveTo>
                        <a:cubicBezTo>
                          <a:pt x="3" y="18"/>
                          <a:pt x="1" y="39"/>
                          <a:pt x="10" y="55"/>
                        </a:cubicBezTo>
                        <a:cubicBezTo>
                          <a:pt x="15" y="63"/>
                          <a:pt x="31" y="57"/>
                          <a:pt x="37" y="64"/>
                        </a:cubicBezTo>
                        <a:cubicBezTo>
                          <a:pt x="45" y="74"/>
                          <a:pt x="41" y="89"/>
                          <a:pt x="46" y="100"/>
                        </a:cubicBezTo>
                        <a:cubicBezTo>
                          <a:pt x="50" y="108"/>
                          <a:pt x="58" y="113"/>
                          <a:pt x="64" y="119"/>
                        </a:cubicBezTo>
                        <a:cubicBezTo>
                          <a:pt x="67" y="128"/>
                          <a:pt x="70" y="137"/>
                          <a:pt x="74" y="146"/>
                        </a:cubicBezTo>
                        <a:cubicBezTo>
                          <a:pt x="79" y="156"/>
                          <a:pt x="97" y="164"/>
                          <a:pt x="92" y="174"/>
                        </a:cubicBezTo>
                        <a:cubicBezTo>
                          <a:pt x="86" y="185"/>
                          <a:pt x="67" y="180"/>
                          <a:pt x="55" y="183"/>
                        </a:cubicBezTo>
                        <a:cubicBezTo>
                          <a:pt x="27" y="266"/>
                          <a:pt x="56" y="152"/>
                          <a:pt x="74" y="228"/>
                        </a:cubicBezTo>
                        <a:cubicBezTo>
                          <a:pt x="76" y="237"/>
                          <a:pt x="61" y="240"/>
                          <a:pt x="55" y="247"/>
                        </a:cubicBezTo>
                        <a:cubicBezTo>
                          <a:pt x="48" y="255"/>
                          <a:pt x="43" y="265"/>
                          <a:pt x="37" y="274"/>
                        </a:cubicBezTo>
                        <a:cubicBezTo>
                          <a:pt x="40" y="289"/>
                          <a:pt x="37" y="307"/>
                          <a:pt x="46" y="320"/>
                        </a:cubicBezTo>
                        <a:cubicBezTo>
                          <a:pt x="51" y="328"/>
                          <a:pt x="68" y="321"/>
                          <a:pt x="74" y="329"/>
                        </a:cubicBezTo>
                        <a:cubicBezTo>
                          <a:pt x="82" y="339"/>
                          <a:pt x="75" y="356"/>
                          <a:pt x="83" y="366"/>
                        </a:cubicBezTo>
                        <a:cubicBezTo>
                          <a:pt x="98" y="385"/>
                          <a:pt x="189" y="400"/>
                          <a:pt x="202" y="402"/>
                        </a:cubicBezTo>
                        <a:cubicBezTo>
                          <a:pt x="250" y="392"/>
                          <a:pt x="247" y="408"/>
                          <a:pt x="247" y="38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9" name="Freeform 41">
                  <a:extLst>
                    <a:ext uri="{FF2B5EF4-FFF2-40B4-BE49-F238E27FC236}">
                      <a16:creationId xmlns:a16="http://schemas.microsoft.com/office/drawing/2014/main" id="{3D682B29-023F-3A41-BDF2-16FD007BC4C0}"/>
                    </a:ext>
                  </a:extLst>
                </p:cNvPr>
                <p:cNvSpPr>
                  <a:spLocks/>
                </p:cNvSpPr>
                <p:nvPr/>
              </p:nvSpPr>
              <p:spPr bwMode="auto">
                <a:xfrm>
                  <a:off x="2313" y="3456"/>
                  <a:ext cx="348" cy="183"/>
                </a:xfrm>
                <a:custGeom>
                  <a:avLst/>
                  <a:gdLst>
                    <a:gd name="T0" fmla="*/ 348 w 348"/>
                    <a:gd name="T1" fmla="*/ 183 h 183"/>
                    <a:gd name="T2" fmla="*/ 210 w 348"/>
                    <a:gd name="T3" fmla="*/ 137 h 183"/>
                    <a:gd name="T4" fmla="*/ 183 w 348"/>
                    <a:gd name="T5" fmla="*/ 119 h 183"/>
                    <a:gd name="T6" fmla="*/ 128 w 348"/>
                    <a:gd name="T7" fmla="*/ 101 h 183"/>
                    <a:gd name="T8" fmla="*/ 37 w 348"/>
                    <a:gd name="T9" fmla="*/ 55 h 183"/>
                    <a:gd name="T10" fmla="*/ 0 w 348"/>
                    <a:gd name="T11" fmla="*/ 0 h 183"/>
                    <a:gd name="T12" fmla="*/ 0 60000 65536"/>
                    <a:gd name="T13" fmla="*/ 0 60000 65536"/>
                    <a:gd name="T14" fmla="*/ 0 60000 65536"/>
                    <a:gd name="T15" fmla="*/ 0 60000 65536"/>
                    <a:gd name="T16" fmla="*/ 0 60000 65536"/>
                    <a:gd name="T17" fmla="*/ 0 60000 65536"/>
                    <a:gd name="T18" fmla="*/ 0 w 348"/>
                    <a:gd name="T19" fmla="*/ 0 h 183"/>
                    <a:gd name="T20" fmla="*/ 348 w 348"/>
                    <a:gd name="T21" fmla="*/ 183 h 183"/>
                  </a:gdLst>
                  <a:ahLst/>
                  <a:cxnLst>
                    <a:cxn ang="T12">
                      <a:pos x="T0" y="T1"/>
                    </a:cxn>
                    <a:cxn ang="T13">
                      <a:pos x="T2" y="T3"/>
                    </a:cxn>
                    <a:cxn ang="T14">
                      <a:pos x="T4" y="T5"/>
                    </a:cxn>
                    <a:cxn ang="T15">
                      <a:pos x="T6" y="T7"/>
                    </a:cxn>
                    <a:cxn ang="T16">
                      <a:pos x="T8" y="T9"/>
                    </a:cxn>
                    <a:cxn ang="T17">
                      <a:pos x="T10" y="T11"/>
                    </a:cxn>
                  </a:cxnLst>
                  <a:rect l="T18" t="T19" r="T20" b="T21"/>
                  <a:pathLst>
                    <a:path w="348" h="183">
                      <a:moveTo>
                        <a:pt x="348" y="183"/>
                      </a:moveTo>
                      <a:cubicBezTo>
                        <a:pt x="294" y="132"/>
                        <a:pt x="318" y="147"/>
                        <a:pt x="210" y="137"/>
                      </a:cubicBezTo>
                      <a:cubicBezTo>
                        <a:pt x="201" y="131"/>
                        <a:pt x="193" y="123"/>
                        <a:pt x="183" y="119"/>
                      </a:cubicBezTo>
                      <a:cubicBezTo>
                        <a:pt x="165" y="111"/>
                        <a:pt x="128" y="101"/>
                        <a:pt x="128" y="101"/>
                      </a:cubicBezTo>
                      <a:cubicBezTo>
                        <a:pt x="98" y="70"/>
                        <a:pt x="80" y="64"/>
                        <a:pt x="37" y="55"/>
                      </a:cubicBezTo>
                      <a:cubicBezTo>
                        <a:pt x="18" y="37"/>
                        <a:pt x="0" y="28"/>
                        <a:pt x="0"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7" name="Freeform 42">
                <a:extLst>
                  <a:ext uri="{FF2B5EF4-FFF2-40B4-BE49-F238E27FC236}">
                    <a16:creationId xmlns:a16="http://schemas.microsoft.com/office/drawing/2014/main" id="{51D14C6B-47AB-7045-AC82-A15F575EB278}"/>
                  </a:ext>
                </a:extLst>
              </p:cNvPr>
              <p:cNvSpPr>
                <a:spLocks/>
              </p:cNvSpPr>
              <p:nvPr/>
            </p:nvSpPr>
            <p:spPr bwMode="auto">
              <a:xfrm>
                <a:off x="2447" y="3191"/>
                <a:ext cx="579" cy="475"/>
              </a:xfrm>
              <a:custGeom>
                <a:avLst/>
                <a:gdLst>
                  <a:gd name="T0" fmla="*/ 433 w 579"/>
                  <a:gd name="T1" fmla="*/ 0 h 475"/>
                  <a:gd name="T2" fmla="*/ 287 w 579"/>
                  <a:gd name="T3" fmla="*/ 55 h 475"/>
                  <a:gd name="T4" fmla="*/ 186 w 579"/>
                  <a:gd name="T5" fmla="*/ 46 h 475"/>
                  <a:gd name="T6" fmla="*/ 195 w 579"/>
                  <a:gd name="T7" fmla="*/ 219 h 475"/>
                  <a:gd name="T8" fmla="*/ 232 w 579"/>
                  <a:gd name="T9" fmla="*/ 228 h 475"/>
                  <a:gd name="T10" fmla="*/ 250 w 579"/>
                  <a:gd name="T11" fmla="*/ 247 h 475"/>
                  <a:gd name="T12" fmla="*/ 287 w 579"/>
                  <a:gd name="T13" fmla="*/ 238 h 475"/>
                  <a:gd name="T14" fmla="*/ 332 w 579"/>
                  <a:gd name="T15" fmla="*/ 219 h 475"/>
                  <a:gd name="T16" fmla="*/ 406 w 579"/>
                  <a:gd name="T17" fmla="*/ 265 h 475"/>
                  <a:gd name="T18" fmla="*/ 488 w 579"/>
                  <a:gd name="T19" fmla="*/ 228 h 475"/>
                  <a:gd name="T20" fmla="*/ 570 w 579"/>
                  <a:gd name="T21" fmla="*/ 219 h 475"/>
                  <a:gd name="T22" fmla="*/ 579 w 579"/>
                  <a:gd name="T23" fmla="*/ 192 h 475"/>
                  <a:gd name="T24" fmla="*/ 524 w 579"/>
                  <a:gd name="T25" fmla="*/ 91 h 475"/>
                  <a:gd name="T26" fmla="*/ 570 w 579"/>
                  <a:gd name="T27" fmla="*/ 201 h 475"/>
                  <a:gd name="T28" fmla="*/ 479 w 579"/>
                  <a:gd name="T29" fmla="*/ 219 h 475"/>
                  <a:gd name="T30" fmla="*/ 424 w 579"/>
                  <a:gd name="T31" fmla="*/ 228 h 475"/>
                  <a:gd name="T32" fmla="*/ 387 w 579"/>
                  <a:gd name="T33" fmla="*/ 265 h 475"/>
                  <a:gd name="T34" fmla="*/ 342 w 579"/>
                  <a:gd name="T35" fmla="*/ 228 h 475"/>
                  <a:gd name="T36" fmla="*/ 314 w 579"/>
                  <a:gd name="T37" fmla="*/ 219 h 475"/>
                  <a:gd name="T38" fmla="*/ 287 w 579"/>
                  <a:gd name="T39" fmla="*/ 228 h 475"/>
                  <a:gd name="T40" fmla="*/ 268 w 579"/>
                  <a:gd name="T41" fmla="*/ 247 h 475"/>
                  <a:gd name="T42" fmla="*/ 204 w 579"/>
                  <a:gd name="T43" fmla="*/ 265 h 475"/>
                  <a:gd name="T44" fmla="*/ 195 w 579"/>
                  <a:gd name="T45" fmla="*/ 338 h 475"/>
                  <a:gd name="T46" fmla="*/ 214 w 579"/>
                  <a:gd name="T47" fmla="*/ 439 h 475"/>
                  <a:gd name="T48" fmla="*/ 195 w 579"/>
                  <a:gd name="T49" fmla="*/ 420 h 475"/>
                  <a:gd name="T50" fmla="*/ 186 w 579"/>
                  <a:gd name="T51" fmla="*/ 366 h 475"/>
                  <a:gd name="T52" fmla="*/ 195 w 579"/>
                  <a:gd name="T53" fmla="*/ 448 h 475"/>
                  <a:gd name="T54" fmla="*/ 95 w 579"/>
                  <a:gd name="T55" fmla="*/ 256 h 475"/>
                  <a:gd name="T56" fmla="*/ 76 w 579"/>
                  <a:gd name="T57" fmla="*/ 201 h 475"/>
                  <a:gd name="T58" fmla="*/ 12 w 579"/>
                  <a:gd name="T59" fmla="*/ 146 h 475"/>
                  <a:gd name="T60" fmla="*/ 3 w 579"/>
                  <a:gd name="T61" fmla="*/ 91 h 47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79"/>
                  <a:gd name="T94" fmla="*/ 0 h 475"/>
                  <a:gd name="T95" fmla="*/ 579 w 579"/>
                  <a:gd name="T96" fmla="*/ 475 h 47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79" h="475">
                    <a:moveTo>
                      <a:pt x="433" y="0"/>
                    </a:moveTo>
                    <a:cubicBezTo>
                      <a:pt x="378" y="37"/>
                      <a:pt x="357" y="46"/>
                      <a:pt x="287" y="55"/>
                    </a:cubicBezTo>
                    <a:cubicBezTo>
                      <a:pt x="246" y="47"/>
                      <a:pt x="224" y="32"/>
                      <a:pt x="186" y="46"/>
                    </a:cubicBezTo>
                    <a:cubicBezTo>
                      <a:pt x="189" y="104"/>
                      <a:pt x="181" y="163"/>
                      <a:pt x="195" y="219"/>
                    </a:cubicBezTo>
                    <a:cubicBezTo>
                      <a:pt x="198" y="231"/>
                      <a:pt x="221" y="222"/>
                      <a:pt x="232" y="228"/>
                    </a:cubicBezTo>
                    <a:cubicBezTo>
                      <a:pt x="240" y="232"/>
                      <a:pt x="244" y="241"/>
                      <a:pt x="250" y="247"/>
                    </a:cubicBezTo>
                    <a:cubicBezTo>
                      <a:pt x="262" y="244"/>
                      <a:pt x="277" y="246"/>
                      <a:pt x="287" y="238"/>
                    </a:cubicBezTo>
                    <a:cubicBezTo>
                      <a:pt x="328" y="205"/>
                      <a:pt x="251" y="199"/>
                      <a:pt x="332" y="219"/>
                    </a:cubicBezTo>
                    <a:cubicBezTo>
                      <a:pt x="355" y="242"/>
                      <a:pt x="374" y="255"/>
                      <a:pt x="406" y="265"/>
                    </a:cubicBezTo>
                    <a:cubicBezTo>
                      <a:pt x="424" y="212"/>
                      <a:pt x="429" y="218"/>
                      <a:pt x="488" y="228"/>
                    </a:cubicBezTo>
                    <a:cubicBezTo>
                      <a:pt x="515" y="225"/>
                      <a:pt x="544" y="229"/>
                      <a:pt x="570" y="219"/>
                    </a:cubicBezTo>
                    <a:cubicBezTo>
                      <a:pt x="579" y="216"/>
                      <a:pt x="579" y="201"/>
                      <a:pt x="579" y="192"/>
                    </a:cubicBezTo>
                    <a:cubicBezTo>
                      <a:pt x="579" y="162"/>
                      <a:pt x="544" y="111"/>
                      <a:pt x="524" y="91"/>
                    </a:cubicBezTo>
                    <a:cubicBezTo>
                      <a:pt x="538" y="130"/>
                      <a:pt x="557" y="162"/>
                      <a:pt x="570" y="201"/>
                    </a:cubicBezTo>
                    <a:cubicBezTo>
                      <a:pt x="551" y="258"/>
                      <a:pt x="574" y="219"/>
                      <a:pt x="479" y="219"/>
                    </a:cubicBezTo>
                    <a:cubicBezTo>
                      <a:pt x="460" y="219"/>
                      <a:pt x="442" y="225"/>
                      <a:pt x="424" y="228"/>
                    </a:cubicBezTo>
                    <a:cubicBezTo>
                      <a:pt x="423" y="229"/>
                      <a:pt x="390" y="265"/>
                      <a:pt x="387" y="265"/>
                    </a:cubicBezTo>
                    <a:cubicBezTo>
                      <a:pt x="367" y="265"/>
                      <a:pt x="356" y="236"/>
                      <a:pt x="342" y="228"/>
                    </a:cubicBezTo>
                    <a:cubicBezTo>
                      <a:pt x="334" y="223"/>
                      <a:pt x="323" y="222"/>
                      <a:pt x="314" y="219"/>
                    </a:cubicBezTo>
                    <a:cubicBezTo>
                      <a:pt x="305" y="222"/>
                      <a:pt x="295" y="223"/>
                      <a:pt x="287" y="228"/>
                    </a:cubicBezTo>
                    <a:cubicBezTo>
                      <a:pt x="279" y="233"/>
                      <a:pt x="276" y="243"/>
                      <a:pt x="268" y="247"/>
                    </a:cubicBezTo>
                    <a:cubicBezTo>
                      <a:pt x="248" y="257"/>
                      <a:pt x="225" y="258"/>
                      <a:pt x="204" y="265"/>
                    </a:cubicBezTo>
                    <a:cubicBezTo>
                      <a:pt x="201" y="289"/>
                      <a:pt x="201" y="314"/>
                      <a:pt x="195" y="338"/>
                    </a:cubicBezTo>
                    <a:cubicBezTo>
                      <a:pt x="184" y="380"/>
                      <a:pt x="140" y="415"/>
                      <a:pt x="214" y="439"/>
                    </a:cubicBezTo>
                    <a:cubicBezTo>
                      <a:pt x="208" y="433"/>
                      <a:pt x="198" y="428"/>
                      <a:pt x="195" y="420"/>
                    </a:cubicBezTo>
                    <a:cubicBezTo>
                      <a:pt x="188" y="403"/>
                      <a:pt x="186" y="348"/>
                      <a:pt x="186" y="366"/>
                    </a:cubicBezTo>
                    <a:cubicBezTo>
                      <a:pt x="186" y="393"/>
                      <a:pt x="195" y="475"/>
                      <a:pt x="195" y="448"/>
                    </a:cubicBezTo>
                    <a:cubicBezTo>
                      <a:pt x="195" y="332"/>
                      <a:pt x="204" y="278"/>
                      <a:pt x="95" y="256"/>
                    </a:cubicBezTo>
                    <a:cubicBezTo>
                      <a:pt x="94" y="252"/>
                      <a:pt x="79" y="205"/>
                      <a:pt x="76" y="201"/>
                    </a:cubicBezTo>
                    <a:cubicBezTo>
                      <a:pt x="69" y="193"/>
                      <a:pt x="24" y="157"/>
                      <a:pt x="12" y="146"/>
                    </a:cubicBezTo>
                    <a:cubicBezTo>
                      <a:pt x="0" y="110"/>
                      <a:pt x="3" y="128"/>
                      <a:pt x="3" y="91"/>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31" name="AutoShape 45">
              <a:extLst>
                <a:ext uri="{FF2B5EF4-FFF2-40B4-BE49-F238E27FC236}">
                  <a16:creationId xmlns:a16="http://schemas.microsoft.com/office/drawing/2014/main" id="{FBAD4CBA-66D6-CA4F-9E14-7DB605531484}"/>
                </a:ext>
              </a:extLst>
            </p:cNvPr>
            <p:cNvSpPr>
              <a:spLocks noChangeArrowheads="1"/>
            </p:cNvSpPr>
            <p:nvPr/>
          </p:nvSpPr>
          <p:spPr bwMode="auto">
            <a:xfrm>
              <a:off x="2544" y="912"/>
              <a:ext cx="48" cy="48"/>
            </a:xfrm>
            <a:prstGeom prst="star5">
              <a:avLst/>
            </a:prstGeom>
            <a:solidFill>
              <a:srgbClr val="FF3300">
                <a:alpha val="0"/>
              </a:srgbClr>
            </a:solidFill>
            <a:ln w="9525">
              <a:solidFill>
                <a:schemeClr val="tx1"/>
              </a:solidFill>
              <a:miter lim="800000"/>
              <a:headEnd/>
              <a:tailEnd/>
            </a:ln>
            <a:effectLst/>
          </p:spPr>
          <p:txBody>
            <a:bodyPr wrap="none" anchor="ctr"/>
            <a:lstStyle/>
            <a:p>
              <a:pPr eaLnBrk="1" hangingPunct="1">
                <a:defRPr/>
              </a:pPr>
              <a:endParaRPr lang="en-US"/>
            </a:p>
          </p:txBody>
        </p:sp>
      </p:grpSp>
      <p:sp>
        <p:nvSpPr>
          <p:cNvPr id="10" name="TextBox 9">
            <a:extLst>
              <a:ext uri="{FF2B5EF4-FFF2-40B4-BE49-F238E27FC236}">
                <a16:creationId xmlns:a16="http://schemas.microsoft.com/office/drawing/2014/main" id="{06C76955-6D55-864E-BAC0-29778186138F}"/>
              </a:ext>
            </a:extLst>
          </p:cNvPr>
          <p:cNvSpPr txBox="1"/>
          <p:nvPr/>
        </p:nvSpPr>
        <p:spPr>
          <a:xfrm>
            <a:off x="3376723" y="3702266"/>
            <a:ext cx="306773" cy="307777"/>
          </a:xfrm>
          <a:prstGeom prst="rect">
            <a:avLst/>
          </a:prstGeom>
          <a:noFill/>
        </p:spPr>
        <p:txBody>
          <a:bodyPr wrap="square" rtlCol="0">
            <a:spAutoFit/>
          </a:bodyPr>
          <a:lstStyle/>
          <a:p>
            <a:r>
              <a:rPr lang="en-VN" dirty="0">
                <a:solidFill>
                  <a:srgbClr val="FFFF00"/>
                </a:solidFill>
              </a:rPr>
              <a:t>..</a:t>
            </a:r>
          </a:p>
        </p:txBody>
      </p:sp>
      <p:sp>
        <p:nvSpPr>
          <p:cNvPr id="59" name="TextBox 58">
            <a:extLst>
              <a:ext uri="{FF2B5EF4-FFF2-40B4-BE49-F238E27FC236}">
                <a16:creationId xmlns:a16="http://schemas.microsoft.com/office/drawing/2014/main" id="{11AD2A89-6D08-1D4E-BA1A-1A84CD72A4A0}"/>
              </a:ext>
            </a:extLst>
          </p:cNvPr>
          <p:cNvSpPr txBox="1"/>
          <p:nvPr/>
        </p:nvSpPr>
        <p:spPr>
          <a:xfrm>
            <a:off x="3262592" y="2625522"/>
            <a:ext cx="306773" cy="307777"/>
          </a:xfrm>
          <a:prstGeom prst="rect">
            <a:avLst/>
          </a:prstGeom>
          <a:noFill/>
        </p:spPr>
        <p:txBody>
          <a:bodyPr wrap="square" rtlCol="0">
            <a:spAutoFit/>
          </a:bodyPr>
          <a:lstStyle/>
          <a:p>
            <a:r>
              <a:rPr lang="en-VN" dirty="0">
                <a:solidFill>
                  <a:srgbClr val="FFFF00"/>
                </a:solidFill>
              </a:rPr>
              <a:t>..</a:t>
            </a:r>
          </a:p>
        </p:txBody>
      </p:sp>
      <p:pic>
        <p:nvPicPr>
          <p:cNvPr id="4" name="Picture 3">
            <a:extLst>
              <a:ext uri="{FF2B5EF4-FFF2-40B4-BE49-F238E27FC236}">
                <a16:creationId xmlns:a16="http://schemas.microsoft.com/office/drawing/2014/main" id="{C80E1940-4568-AA4C-81E3-8DD892350262}"/>
              </a:ext>
            </a:extLst>
          </p:cNvPr>
          <p:cNvPicPr>
            <a:picLocks noChangeAspect="1"/>
          </p:cNvPicPr>
          <p:nvPr/>
        </p:nvPicPr>
        <p:blipFill>
          <a:blip r:embed="rId6"/>
          <a:stretch>
            <a:fillRect/>
          </a:stretch>
        </p:blipFill>
        <p:spPr>
          <a:xfrm>
            <a:off x="7666644" y="207835"/>
            <a:ext cx="1020411" cy="102041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1000"/>
                                        <p:tgtEl>
                                          <p:spTgt spid="56"/>
                                        </p:tgtEl>
                                      </p:cBhvr>
                                    </p:animEffect>
                                    <p:anim calcmode="lin" valueType="num">
                                      <p:cBhvr>
                                        <p:cTn id="13" dur="1000" fill="hold"/>
                                        <p:tgtEl>
                                          <p:spTgt spid="56"/>
                                        </p:tgtEl>
                                        <p:attrNameLst>
                                          <p:attrName>ppt_x</p:attrName>
                                        </p:attrNameLst>
                                      </p:cBhvr>
                                      <p:tavLst>
                                        <p:tav tm="0">
                                          <p:val>
                                            <p:strVal val="#ppt_x"/>
                                          </p:val>
                                        </p:tav>
                                        <p:tav tm="100000">
                                          <p:val>
                                            <p:strVal val="#ppt_x"/>
                                          </p:val>
                                        </p:tav>
                                      </p:tavLst>
                                    </p:anim>
                                    <p:anim calcmode="lin" valueType="num">
                                      <p:cBhvr>
                                        <p:cTn id="14" dur="1000" fill="hold"/>
                                        <p:tgtEl>
                                          <p:spTgt spid="5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69"/>
        <p:cNvGrpSpPr/>
        <p:nvPr/>
      </p:nvGrpSpPr>
      <p:grpSpPr>
        <a:xfrm>
          <a:off x="0" y="0"/>
          <a:ext cx="0" cy="0"/>
          <a:chOff x="0" y="0"/>
          <a:chExt cx="0" cy="0"/>
        </a:xfrm>
      </p:grpSpPr>
      <p:sp>
        <p:nvSpPr>
          <p:cNvPr id="70" name="Google Shape;70;p14"/>
          <p:cNvSpPr/>
          <p:nvPr/>
        </p:nvSpPr>
        <p:spPr>
          <a:xfrm>
            <a:off x="5681120" y="973349"/>
            <a:ext cx="2956500" cy="3498605"/>
          </a:xfrm>
          <a:prstGeom prst="rect">
            <a:avLst/>
          </a:prstGeom>
          <a:solidFill>
            <a:srgbClr val="000000">
              <a:alpha val="962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14"/>
          <p:cNvSpPr txBox="1">
            <a:spLocks noGrp="1"/>
          </p:cNvSpPr>
          <p:nvPr>
            <p:ph type="ctrTitle" idx="4294967295"/>
          </p:nvPr>
        </p:nvSpPr>
        <p:spPr>
          <a:xfrm>
            <a:off x="1839093" y="461763"/>
            <a:ext cx="1979909" cy="58843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err="1">
                <a:latin typeface="Times New Roman" panose="02020603050405020304" pitchFamily="18" charset="0"/>
                <a:cs typeface="Times New Roman" panose="02020603050405020304" pitchFamily="18" charset="0"/>
              </a:rPr>
              <a:t>Mục</a:t>
            </a:r>
            <a:r>
              <a:rPr lang="en" sz="3600" dirty="0">
                <a:latin typeface="Times New Roman" panose="02020603050405020304" pitchFamily="18" charset="0"/>
                <a:cs typeface="Times New Roman" panose="02020603050405020304" pitchFamily="18" charset="0"/>
              </a:rPr>
              <a:t> </a:t>
            </a:r>
            <a:r>
              <a:rPr lang="en" sz="3600" dirty="0" err="1">
                <a:latin typeface="Times New Roman" panose="02020603050405020304" pitchFamily="18" charset="0"/>
                <a:cs typeface="Times New Roman" panose="02020603050405020304" pitchFamily="18" charset="0"/>
              </a:rPr>
              <a:t>tiêu</a:t>
            </a:r>
            <a:endParaRPr sz="36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05D7C74A-B33E-7349-B800-9EA89310D631}"/>
              </a:ext>
            </a:extLst>
          </p:cNvPr>
          <p:cNvSpPr/>
          <p:nvPr/>
        </p:nvSpPr>
        <p:spPr>
          <a:xfrm>
            <a:off x="541866" y="906770"/>
            <a:ext cx="4965358"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kumimoji="0" lang="en-US" sz="2800" b="0" i="0"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Arial"/>
              </a:rPr>
              <a:t>Nêu</a:t>
            </a: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một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số</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cai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trị</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triều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địa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phương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trong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thời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thuộc</a:t>
            </a:r>
            <a:r>
              <a:rPr lang="en-US" sz="2800" dirty="0">
                <a:solidFill>
                  <a:srgbClr val="FF0000"/>
                </a:solidFill>
                <a:latin typeface="Times New Roman" panose="02020603050405020304" pitchFamily="18" charset="0"/>
                <a:cs typeface="Times New Roman" panose="02020603050405020304" pitchFamily="18" charset="0"/>
              </a:rPr>
              <a:t>.</a:t>
            </a:r>
            <a:endParaRPr kumimoji="0" lang="en-VN" sz="2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B29BBAFA-9BD8-C44E-94E3-89FAA7593220}"/>
              </a:ext>
            </a:extLst>
          </p:cNvPr>
          <p:cNvSpPr/>
          <p:nvPr/>
        </p:nvSpPr>
        <p:spPr>
          <a:xfrm>
            <a:off x="506380" y="2729972"/>
            <a:ext cx="5139253" cy="224676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Nhận biết được một số chuyển biến cơ bản về kinh tế và xá hội của người Việt Cổ dưới ách cai trị,</a:t>
            </a:r>
            <a:r>
              <a:rPr kumimoji="0" lang="vi-VN" sz="2800" b="0" i="0" u="none" strike="noStrike" kern="0" cap="none" spc="0" normalizeH="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rPr>
              <a:t> đô hộ của các triều đại phong kiến phương Bắc.</a:t>
            </a:r>
            <a:endParaRPr kumimoji="0" lang="en-VN" sz="2800" b="0"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sym typeface="Arial"/>
            </a:endParaRPr>
          </a:p>
        </p:txBody>
      </p:sp>
      <p:pic>
        <p:nvPicPr>
          <p:cNvPr id="1026" name="Picture 2" descr="Trẻ học tiếng Nhật ngay từ nhỏ - Tại sao không? | KILALA">
            <a:extLst>
              <a:ext uri="{FF2B5EF4-FFF2-40B4-BE49-F238E27FC236}">
                <a16:creationId xmlns:a16="http://schemas.microsoft.com/office/drawing/2014/main" id="{BB3D9EA9-FFD2-4144-8821-61793035AE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45" b="8217"/>
          <a:stretch/>
        </p:blipFill>
        <p:spPr bwMode="auto">
          <a:xfrm>
            <a:off x="5855015" y="1182707"/>
            <a:ext cx="2644196" cy="29861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2"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3191560" y="726652"/>
            <a:ext cx="2591545" cy="63684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3600" dirty="0">
                <a:solidFill>
                  <a:srgbClr val="FF0000"/>
                </a:solidFill>
                <a:latin typeface="Times New Roman" panose="02020603050405020304" pitchFamily="18" charset="0"/>
                <a:cs typeface="Times New Roman" panose="02020603050405020304" pitchFamily="18" charset="0"/>
              </a:rPr>
              <a:t>NỘI DUNG</a:t>
            </a:r>
          </a:p>
        </p:txBody>
      </p:sp>
      <p:pic>
        <p:nvPicPr>
          <p:cNvPr id="13" name="图片 31749" descr="1-19">
            <a:extLst>
              <a:ext uri="{FF2B5EF4-FFF2-40B4-BE49-F238E27FC236}">
                <a16:creationId xmlns:a16="http://schemas.microsoft.com/office/drawing/2014/main" id="{05C3735B-1E49-F146-BCB8-1337E581F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533" y="1193084"/>
            <a:ext cx="8229600" cy="33099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图片 31754" descr="1-22">
            <a:extLst>
              <a:ext uri="{FF2B5EF4-FFF2-40B4-BE49-F238E27FC236}">
                <a16:creationId xmlns:a16="http://schemas.microsoft.com/office/drawing/2014/main" id="{C7AB2758-A477-6443-A842-B94B3EAAB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 t="-1932" r="80692" b="25846"/>
          <a:stretch/>
        </p:blipFill>
        <p:spPr bwMode="auto">
          <a:xfrm>
            <a:off x="486597" y="1619627"/>
            <a:ext cx="1179487" cy="73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1754" descr="1-22">
            <a:extLst>
              <a:ext uri="{FF2B5EF4-FFF2-40B4-BE49-F238E27FC236}">
                <a16:creationId xmlns:a16="http://schemas.microsoft.com/office/drawing/2014/main" id="{77DE1BAC-93A7-194B-A6B1-39C941923C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 t="-1932" r="80692" b="25846"/>
          <a:stretch/>
        </p:blipFill>
        <p:spPr bwMode="auto">
          <a:xfrm>
            <a:off x="541867" y="3144319"/>
            <a:ext cx="1179487" cy="73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B8D3292-34A4-6F46-8F95-B8A83FC953DA}"/>
              </a:ext>
            </a:extLst>
          </p:cNvPr>
          <p:cNvSpPr txBox="1"/>
          <p:nvPr/>
        </p:nvSpPr>
        <p:spPr>
          <a:xfrm>
            <a:off x="1721354" y="1870467"/>
            <a:ext cx="5950307" cy="954107"/>
          </a:xfrm>
          <a:prstGeom prst="rect">
            <a:avLst/>
          </a:prstGeom>
          <a:noFill/>
        </p:spPr>
        <p:txBody>
          <a:bodyPr wrap="square" rtlCol="0">
            <a:spAutoFit/>
          </a:bodyPr>
          <a:lstStyle/>
          <a:p>
            <a:pPr lvl="0" algn="ctr"/>
            <a:r>
              <a:rPr lang="vi-VN" sz="2800" b="1" dirty="0">
                <a:latin typeface="Times New Roman" panose="02020603050405020304" pitchFamily="18" charset="0"/>
                <a:cs typeface="Times New Roman" panose="02020603050405020304" pitchFamily="18" charset="0"/>
              </a:rPr>
              <a:t>1. Chính sách cai trị của các triều đại phong kiến phương Bắc.</a:t>
            </a:r>
          </a:p>
        </p:txBody>
      </p:sp>
      <p:sp>
        <p:nvSpPr>
          <p:cNvPr id="17" name="TextBox 16">
            <a:extLst>
              <a:ext uri="{FF2B5EF4-FFF2-40B4-BE49-F238E27FC236}">
                <a16:creationId xmlns:a16="http://schemas.microsoft.com/office/drawing/2014/main" id="{2C30BE22-2C4C-5B49-97F8-3D89D227BD9C}"/>
              </a:ext>
            </a:extLst>
          </p:cNvPr>
          <p:cNvSpPr txBox="1"/>
          <p:nvPr/>
        </p:nvSpPr>
        <p:spPr>
          <a:xfrm>
            <a:off x="1557867" y="3144319"/>
            <a:ext cx="6076393" cy="954107"/>
          </a:xfrm>
          <a:prstGeom prst="rect">
            <a:avLst/>
          </a:prstGeom>
          <a:noFill/>
        </p:spPr>
        <p:txBody>
          <a:bodyPr wrap="square" rtlCol="0">
            <a:spAutoFit/>
          </a:bodyPr>
          <a:lstStyle/>
          <a:p>
            <a:pPr lvl="0" algn="ctr"/>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chuyển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Bắc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thuộc</a:t>
            </a:r>
            <a:r>
              <a:rPr lang="en-US" sz="2800" b="1" dirty="0">
                <a:latin typeface="Times New Roman" panose="02020603050405020304" pitchFamily="18" charset="0"/>
                <a:cs typeface="Times New Roman" panose="02020603050405020304" pitchFamily="18" charset="0"/>
              </a:rPr>
              <a:t>.</a:t>
            </a:r>
          </a:p>
        </p:txBody>
      </p:sp>
      <p:pic>
        <p:nvPicPr>
          <p:cNvPr id="9" name="Picture 2">
            <a:extLst>
              <a:ext uri="{FF2B5EF4-FFF2-40B4-BE49-F238E27FC236}">
                <a16:creationId xmlns:a16="http://schemas.microsoft.com/office/drawing/2014/main" id="{F11B3C00-1F8C-2B45-ADDF-255E5CC920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7537" y="191984"/>
            <a:ext cx="1254595" cy="11311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outVertical)">
                                          <p:cBhvr>
                                            <p:cTn id="7" dur="500"/>
                                            <p:tgtEl>
                                              <p:spTgt spid="61"/>
                                            </p:tgtEl>
                                          </p:cBhvr>
                                        </p:animEffect>
                                      </p:childTnLst>
                                    </p:cTn>
                                  </p:par>
                                  <p:par>
                                    <p:cTn id="8" presetID="16" presetClass="entr" presetSubtype="37"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250"/>
                                            <p:tgtEl>
                                              <p:spTgt spid="14"/>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2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1250"/>
                                            <p:tgtEl>
                                              <p:spTgt spid="15"/>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250"/>
                                            <p:tgtEl>
                                              <p:spTgt spid="17"/>
                                            </p:tgtEl>
                                          </p:cBhvr>
                                        </p:animEffect>
                                      </p:childTnLst>
                                    </p:cTn>
                                  </p:par>
                                  <p:par>
                                    <p:cTn id="29" presetID="2" presetClass="entr" presetSubtype="4" fill="hold" nodeType="withEffect" p14:presetBounceEnd="50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50000">
                                          <p:cBhvr additive="base">
                                            <p:cTn id="31" dur="35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2" dur="3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8"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outVertical)">
                                          <p:cBhvr>
                                            <p:cTn id="7" dur="500"/>
                                            <p:tgtEl>
                                              <p:spTgt spid="61"/>
                                            </p:tgtEl>
                                          </p:cBhvr>
                                        </p:animEffect>
                                      </p:childTnLst>
                                    </p:cTn>
                                  </p:par>
                                  <p:par>
                                    <p:cTn id="8" presetID="16" presetClass="entr" presetSubtype="37"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out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1250"/>
                                            <p:tgtEl>
                                              <p:spTgt spid="14"/>
                                            </p:tgtEl>
                                          </p:cBhvr>
                                        </p:animEffect>
                                      </p:childTnLst>
                                    </p:cTn>
                                  </p:par>
                                </p:childTnLst>
                              </p:cTn>
                            </p:par>
                            <p:par>
                              <p:cTn id="16" fill="hold">
                                <p:stCondLst>
                                  <p:cond delay="1250"/>
                                </p:stCondLst>
                                <p:childTnLst>
                                  <p:par>
                                    <p:cTn id="17" presetID="22" presetClass="entr" presetSubtype="8"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25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1250"/>
                                            <p:tgtEl>
                                              <p:spTgt spid="15"/>
                                            </p:tgtEl>
                                          </p:cBhvr>
                                        </p:animEffect>
                                      </p:childTnLst>
                                    </p:cTn>
                                  </p:par>
                                </p:childTnLst>
                              </p:cTn>
                            </p:par>
                            <p:par>
                              <p:cTn id="25" fill="hold">
                                <p:stCondLst>
                                  <p:cond delay="125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250"/>
                                            <p:tgtEl>
                                              <p:spTgt spid="17"/>
                                            </p:tgtEl>
                                          </p:cBhvr>
                                        </p:animEffect>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350" fill="hold"/>
                                            <p:tgtEl>
                                              <p:spTgt spid="9"/>
                                            </p:tgtEl>
                                            <p:attrNameLst>
                                              <p:attrName>ppt_x</p:attrName>
                                            </p:attrNameLst>
                                          </p:cBhvr>
                                          <p:tavLst>
                                            <p:tav tm="0">
                                              <p:val>
                                                <p:strVal val="#ppt_x"/>
                                              </p:val>
                                            </p:tav>
                                            <p:tav tm="100000">
                                              <p:val>
                                                <p:strVal val="#ppt_x"/>
                                              </p:val>
                                            </p:tav>
                                          </p:tavLst>
                                        </p:anim>
                                        <p:anim calcmode="lin" valueType="num">
                                          <p:cBhvr additive="base">
                                            <p:cTn id="32" dur="3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8" grpId="0"/>
          <p:bldP spid="17" grpId="0"/>
        </p:bldLst>
      </p:timing>
    </mc:Fallback>
  </mc:AlternateContent>
</p:sld>
</file>

<file path=ppt/theme/theme1.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829</TotalTime>
  <Words>1979</Words>
  <Application>Microsoft Office PowerPoint</Application>
  <PresentationFormat>On-screen Show (16:9)</PresentationFormat>
  <Paragraphs>164</Paragraphs>
  <Slides>40</Slides>
  <Notes>13</Notes>
  <HiddenSlides>0</HiddenSlides>
  <MMClips>9</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40</vt:i4>
      </vt:variant>
    </vt:vector>
  </HeadingPairs>
  <TitlesOfParts>
    <vt:vector size="56" baseType="lpstr">
      <vt:lpstr>Calibri</vt:lpstr>
      <vt:lpstr>Open Sans</vt:lpstr>
      <vt:lpstr>Roboto Condensed Light</vt:lpstr>
      <vt:lpstr>Livvic</vt:lpstr>
      <vt:lpstr>PT Serif</vt:lpstr>
      <vt:lpstr>Arial</vt:lpstr>
      <vt:lpstr>Tinos</vt:lpstr>
      <vt:lpstr>Calibri Light</vt:lpstr>
      <vt:lpstr>Times New Roman</vt:lpstr>
      <vt:lpstr>Oswald</vt:lpstr>
      <vt:lpstr>Quintus template</vt:lpstr>
      <vt:lpstr>1_Quintus template</vt:lpstr>
      <vt:lpstr>5_Office Theme</vt:lpstr>
      <vt:lpstr>Lección de Historia de España by Slidesgo</vt:lpstr>
      <vt:lpstr>Office Theme</vt:lpstr>
      <vt:lpstr>1_Lección de Historia de España by Slidesgo</vt:lpstr>
      <vt:lpstr>A.  Khởi Động</vt:lpstr>
      <vt:lpstr>PowerPoint Presentation</vt:lpstr>
      <vt:lpstr>PowerPoint Presentation</vt:lpstr>
      <vt:lpstr>PowerPoint Presentation</vt:lpstr>
      <vt:lpstr>PowerPoint Presentation</vt:lpstr>
      <vt:lpstr>PowerPoint Presentation</vt:lpstr>
      <vt:lpstr>CHÍNH SÁCH CAI TRỊ CỦA CÁC TRIỀU ĐẠI PHONG KIẾN PHƯƠNG BẮC VÀ SỰ CHUYỂN BIẾN CỦA XÃ HỘI ÂU LẠC</vt:lpstr>
      <vt:lpstr>Mục tiêu</vt:lpstr>
      <vt:lpstr>NỘI DUNG</vt:lpstr>
      <vt:lpstr>HÌNH THÀNH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 VẬN DỤNG</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SỰ THEO DÕI CỦA CÁC EM!</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CHÍNH SÁCH CAI TRỊ CỦA CÁC TRIỀU ĐẠI PHONG KIẾN PHƯƠNG BẮC VÀ SỰ CHUYỂN BIẾN CỦA XÃ HỘI ÂU LẠC</dc:title>
  <dc:creator>THANH HOAI</dc:creator>
  <cp:lastModifiedBy>THANH HOÀI</cp:lastModifiedBy>
  <cp:revision>24</cp:revision>
  <dcterms:modified xsi:type="dcterms:W3CDTF">2023-12-08T01:57:31Z</dcterms:modified>
</cp:coreProperties>
</file>