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3" r:id="rId2"/>
    <p:sldMasterId id="2147483715" r:id="rId3"/>
    <p:sldMasterId id="2147483779" r:id="rId4"/>
    <p:sldMasterId id="2147483791" r:id="rId5"/>
    <p:sldMasterId id="2147483793" r:id="rId6"/>
    <p:sldMasterId id="2147483799" r:id="rId7"/>
    <p:sldMasterId id="2147483835" r:id="rId8"/>
    <p:sldMasterId id="2147483848" r:id="rId9"/>
  </p:sldMasterIdLst>
  <p:notesMasterIdLst>
    <p:notesMasterId r:id="rId43"/>
  </p:notesMasterIdLst>
  <p:sldIdLst>
    <p:sldId id="261" r:id="rId10"/>
    <p:sldId id="672" r:id="rId11"/>
    <p:sldId id="256" r:id="rId12"/>
    <p:sldId id="675" r:id="rId13"/>
    <p:sldId id="685" r:id="rId14"/>
    <p:sldId id="11088606" r:id="rId15"/>
    <p:sldId id="308" r:id="rId16"/>
    <p:sldId id="428" r:id="rId17"/>
    <p:sldId id="429" r:id="rId18"/>
    <p:sldId id="430" r:id="rId19"/>
    <p:sldId id="439" r:id="rId20"/>
    <p:sldId id="414" r:id="rId21"/>
    <p:sldId id="678" r:id="rId22"/>
    <p:sldId id="415" r:id="rId23"/>
    <p:sldId id="405" r:id="rId24"/>
    <p:sldId id="681" r:id="rId25"/>
    <p:sldId id="11088616" r:id="rId26"/>
    <p:sldId id="11088608" r:id="rId27"/>
    <p:sldId id="421" r:id="rId28"/>
    <p:sldId id="423" r:id="rId29"/>
    <p:sldId id="437" r:id="rId30"/>
    <p:sldId id="286" r:id="rId31"/>
    <p:sldId id="11088617" r:id="rId32"/>
    <p:sldId id="309" r:id="rId33"/>
    <p:sldId id="11088612" r:id="rId34"/>
    <p:sldId id="274" r:id="rId35"/>
    <p:sldId id="312" r:id="rId36"/>
    <p:sldId id="258" r:id="rId37"/>
    <p:sldId id="259" r:id="rId38"/>
    <p:sldId id="260" r:id="rId39"/>
    <p:sldId id="11088618" r:id="rId40"/>
    <p:sldId id="262" r:id="rId41"/>
    <p:sldId id="11088619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942"/>
    <a:srgbClr val="E3F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0"/>
  </p:normalViewPr>
  <p:slideViewPr>
    <p:cSldViewPr snapToGrid="0" snapToObjects="1" showGuides="1">
      <p:cViewPr varScale="1">
        <p:scale>
          <a:sx n="63" d="100"/>
          <a:sy n="63" d="100"/>
        </p:scale>
        <p:origin x="624" y="3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E1390-CFAD-6147-AE2B-19151F9199C4}" type="datetimeFigureOut">
              <a:rPr lang="x-none" smtClean="0"/>
              <a:t>12/8/2023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BA80D-90A9-3342-9806-77CA3E2FC0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349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7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211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9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289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057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733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16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498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480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096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625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65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44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4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08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0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76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2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02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71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3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5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4751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73043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906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5" y="6431123"/>
            <a:ext cx="775136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10931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455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598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8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28204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1478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32730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79130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9201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5444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65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305D-490C-DA4A-B864-DA7A01E01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3EC22-72CB-924B-AAE7-7C72124A7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AB2C3-10AB-D744-BBC1-B7EE5EEC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92DB6-F868-0440-A076-6133D280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6FC14-61C9-EB4C-8FF3-99488C73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962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766F7-75AC-194C-A802-4850F99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8DF81-28B3-1745-8FC6-959CE378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F2E56-E659-1B44-8C59-87313229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76D1D-2945-5D4A-AFCB-737795174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A3FC6-8780-A348-852F-DDE40A19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01168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F11B3-56CC-9845-AB9F-7FA44AF6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4ACD4-2EED-604F-8D30-4DDDE79A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2433-7033-F94F-A622-09D7FB44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EB4FD-CF76-BB40-88BD-EE9D080E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F376F-1321-C74C-ADD7-ECAC2625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855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2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6FDD-C235-AB42-B3A5-256A715B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CBBE-1A3C-9942-8159-7E640D1D6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F55FD-99DB-9A4C-81AB-BEAC5B76F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A6A4E-1918-9A4B-AA35-5D89BA64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BB6C3-31FF-904D-BAD1-415D9F7A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D3C0E-2BE4-E549-BF60-5C462E5F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0160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D54C9-F884-F145-8EBB-FFB42D33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9E77E-2DCE-994E-9AAD-688A8F3F1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25131-7CB8-0D48-9900-759FDF12D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15807-8FCC-224F-A301-38473EBE8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59E4C-81FD-CB42-B064-61B2BFEEA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89BFEC-120A-284F-B420-AFE74FFC4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9437BE-DDC3-B941-9547-6BE88A1ED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FCF7C-4342-F84C-A309-02E181CAD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6238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BAAD-82BD-8849-85B7-15482B44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F3BC7-3F0D-1543-8DE4-41632998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4FCA6-DBF6-0249-B29C-0F93AA75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F4FA-4E78-5641-A344-90287085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59956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9B3F2-8B57-8E4A-A19E-760C0F36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ED753-ECF9-1B4E-8FF9-BB89E955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21256-C4C1-A942-9B61-D83AA198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7960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8E3C-8879-FD43-8BF1-F12E0BD0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F0597-093E-6B47-816E-B9080FFF9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E1805-351D-2643-97D6-6AB0FBC84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FDB32-BED5-EA41-A97C-23D57548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5A5E5-5CC6-0E4E-A117-968A7DAF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E7582-08A8-7F45-A43E-68D3CE63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4386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E178B-EFA3-D34B-9210-4B7EEC70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1C5F8-A517-7E4B-96EE-777C063AF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E2752-937C-4547-8F20-AE8AB0EE7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AAFF8-7F2D-A544-8602-357958E8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C213C-4201-AA47-ADEA-517A84532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88EA3-3473-5B4D-81CD-651FC5AF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529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B47C-63B1-6149-824B-622AFD90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6694-4C33-1E40-ACCF-837D5082E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0737A-05C7-4D48-B95B-2E3AB736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EE82-A06C-6744-8E36-1247C716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C12D9-BF78-F240-8939-8BFD7C2E9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66487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E4C617-A362-954B-A379-245E659EA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22DDE-E4A7-AE43-8F6E-67995E6A6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8756E-DC47-3C49-B317-5E442DF00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28C4-1C6F-2347-A238-125E4460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26680-ACE3-034C-9385-EF49FA1E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7452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1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367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8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986397" y="578171"/>
            <a:ext cx="1949100" cy="2141211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2364667" y="2640033"/>
            <a:ext cx="7462800" cy="8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364667" y="3552568"/>
            <a:ext cx="7462800" cy="5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10062169" y="4833925"/>
            <a:ext cx="1085385" cy="136293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10662533" y="5726429"/>
            <a:ext cx="247560" cy="44764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450936" y="4656294"/>
            <a:ext cx="1108065" cy="128181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818716" y="3831037"/>
            <a:ext cx="371120" cy="57460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016333" y="616327"/>
            <a:ext cx="908065" cy="285776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72882" y="6015481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746073" y="6059972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0280983" y="889496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0487272" y="822701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921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2281785" y="1406383"/>
            <a:ext cx="3939" cy="1863"/>
          </a:xfrm>
          <a:custGeom>
            <a:avLst/>
            <a:gdLst/>
            <a:ahLst/>
            <a:cxnLst/>
            <a:rect l="l" t="t" r="r" b="b"/>
            <a:pathLst>
              <a:path w="1400" h="662" extrusionOk="0">
                <a:moveTo>
                  <a:pt x="0" y="663"/>
                </a:moveTo>
                <a:cubicBezTo>
                  <a:pt x="2192" y="-368"/>
                  <a:pt x="1513" y="-61"/>
                  <a:pt x="0" y="6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053255" y="674684"/>
            <a:ext cx="10558975" cy="5828245"/>
          </a:xfrm>
          <a:custGeom>
            <a:avLst/>
            <a:gdLst/>
            <a:ahLst/>
            <a:cxnLst/>
            <a:rect l="l" t="t" r="r" b="b"/>
            <a:pathLst>
              <a:path w="3753190" h="2071651" extrusionOk="0">
                <a:moveTo>
                  <a:pt x="3559557" y="312526"/>
                </a:moveTo>
                <a:cubicBezTo>
                  <a:pt x="3462673" y="190537"/>
                  <a:pt x="3320580" y="114262"/>
                  <a:pt x="3169958" y="80871"/>
                </a:cubicBezTo>
                <a:cubicBezTo>
                  <a:pt x="2666702" y="-4635"/>
                  <a:pt x="2149217" y="-1697"/>
                  <a:pt x="1639734" y="934"/>
                </a:cubicBezTo>
                <a:cubicBezTo>
                  <a:pt x="1246802" y="10932"/>
                  <a:pt x="855690" y="56206"/>
                  <a:pt x="467318" y="117923"/>
                </a:cubicBezTo>
                <a:cubicBezTo>
                  <a:pt x="174056" y="164557"/>
                  <a:pt x="89909" y="643718"/>
                  <a:pt x="35646" y="899687"/>
                </a:cubicBezTo>
                <a:cubicBezTo>
                  <a:pt x="-28637" y="1401979"/>
                  <a:pt x="-84588" y="1869849"/>
                  <a:pt x="614695" y="1936390"/>
                </a:cubicBezTo>
                <a:cubicBezTo>
                  <a:pt x="1341779" y="2005561"/>
                  <a:pt x="2076558" y="2008434"/>
                  <a:pt x="2804213" y="1931237"/>
                </a:cubicBezTo>
                <a:cubicBezTo>
                  <a:pt x="2974808" y="1913456"/>
                  <a:pt x="3089078" y="1906791"/>
                  <a:pt x="3089078" y="1906791"/>
                </a:cubicBezTo>
                <a:cubicBezTo>
                  <a:pt x="3099164" y="1977323"/>
                  <a:pt x="3363661" y="2103279"/>
                  <a:pt x="3459384" y="2064341"/>
                </a:cubicBezTo>
                <a:cubicBezTo>
                  <a:pt x="3373725" y="1984887"/>
                  <a:pt x="3328363" y="1836962"/>
                  <a:pt x="3328363" y="1836962"/>
                </a:cubicBezTo>
                <a:cubicBezTo>
                  <a:pt x="3697529" y="1838781"/>
                  <a:pt x="3736708" y="1487660"/>
                  <a:pt x="3747407" y="1232568"/>
                </a:cubicBezTo>
                <a:cubicBezTo>
                  <a:pt x="3760452" y="920406"/>
                  <a:pt x="3769770" y="568692"/>
                  <a:pt x="3559557" y="3125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705895" y="466400"/>
            <a:ext cx="10750127" cy="6016339"/>
          </a:xfrm>
          <a:custGeom>
            <a:avLst/>
            <a:gdLst/>
            <a:ahLst/>
            <a:cxnLst/>
            <a:rect l="l" t="t" r="r" b="b"/>
            <a:pathLst>
              <a:path w="3821135" h="2138509" extrusionOk="0">
                <a:moveTo>
                  <a:pt x="3819859" y="752034"/>
                </a:moveTo>
                <a:cubicBezTo>
                  <a:pt x="3812054" y="539103"/>
                  <a:pt x="3741062" y="308303"/>
                  <a:pt x="3556764" y="183793"/>
                </a:cubicBezTo>
                <a:cubicBezTo>
                  <a:pt x="3418070" y="94210"/>
                  <a:pt x="3245918" y="93267"/>
                  <a:pt x="3087294" y="70619"/>
                </a:cubicBezTo>
                <a:cubicBezTo>
                  <a:pt x="2233223" y="-29401"/>
                  <a:pt x="1371303" y="-1973"/>
                  <a:pt x="513768" y="25410"/>
                </a:cubicBezTo>
                <a:cubicBezTo>
                  <a:pt x="504472" y="25717"/>
                  <a:pt x="504626" y="40517"/>
                  <a:pt x="514360" y="40210"/>
                </a:cubicBezTo>
                <a:cubicBezTo>
                  <a:pt x="1396429" y="12037"/>
                  <a:pt x="2283672" y="-16268"/>
                  <a:pt x="3161333" y="94714"/>
                </a:cubicBezTo>
                <a:cubicBezTo>
                  <a:pt x="3242301" y="104953"/>
                  <a:pt x="3324781" y="113350"/>
                  <a:pt x="3403994" y="133740"/>
                </a:cubicBezTo>
                <a:cubicBezTo>
                  <a:pt x="3829331" y="245730"/>
                  <a:pt x="3826151" y="758590"/>
                  <a:pt x="3794098" y="1112320"/>
                </a:cubicBezTo>
                <a:cubicBezTo>
                  <a:pt x="3788682" y="1201882"/>
                  <a:pt x="3783289" y="1291422"/>
                  <a:pt x="3777873" y="1380984"/>
                </a:cubicBezTo>
                <a:cubicBezTo>
                  <a:pt x="3772919" y="1463047"/>
                  <a:pt x="3775440" y="1551052"/>
                  <a:pt x="3749985" y="1630069"/>
                </a:cubicBezTo>
                <a:cubicBezTo>
                  <a:pt x="3682304" y="1828398"/>
                  <a:pt x="3446681" y="1860474"/>
                  <a:pt x="3265453" y="1869353"/>
                </a:cubicBezTo>
                <a:cubicBezTo>
                  <a:pt x="3261550" y="1869572"/>
                  <a:pt x="3258525" y="1872861"/>
                  <a:pt x="3258634" y="1876786"/>
                </a:cubicBezTo>
                <a:cubicBezTo>
                  <a:pt x="3253372" y="1875865"/>
                  <a:pt x="3247256" y="1880315"/>
                  <a:pt x="3249865" y="1886191"/>
                </a:cubicBezTo>
                <a:cubicBezTo>
                  <a:pt x="3272885" y="1936245"/>
                  <a:pt x="3299743" y="1984457"/>
                  <a:pt x="3330196" y="2030367"/>
                </a:cubicBezTo>
                <a:cubicBezTo>
                  <a:pt x="3349928" y="2060119"/>
                  <a:pt x="3371305" y="2094321"/>
                  <a:pt x="3399850" y="2118065"/>
                </a:cubicBezTo>
                <a:cubicBezTo>
                  <a:pt x="3244186" y="2098991"/>
                  <a:pt x="3086110" y="2032976"/>
                  <a:pt x="3003959" y="1892242"/>
                </a:cubicBezTo>
                <a:cubicBezTo>
                  <a:pt x="2999859" y="1885183"/>
                  <a:pt x="2990103" y="1890752"/>
                  <a:pt x="2990453" y="1897526"/>
                </a:cubicBezTo>
                <a:cubicBezTo>
                  <a:pt x="2129739" y="1952338"/>
                  <a:pt x="1256221" y="2013003"/>
                  <a:pt x="401887" y="1860956"/>
                </a:cubicBezTo>
                <a:cubicBezTo>
                  <a:pt x="297351" y="1841224"/>
                  <a:pt x="184352" y="1811078"/>
                  <a:pt x="108098" y="1731974"/>
                </a:cubicBezTo>
                <a:cubicBezTo>
                  <a:pt x="16212" y="1636602"/>
                  <a:pt x="18953" y="1494092"/>
                  <a:pt x="16147" y="1370482"/>
                </a:cubicBezTo>
                <a:cubicBezTo>
                  <a:pt x="9487" y="1077504"/>
                  <a:pt x="25437" y="784439"/>
                  <a:pt x="63854" y="493916"/>
                </a:cubicBezTo>
                <a:cubicBezTo>
                  <a:pt x="68605" y="458026"/>
                  <a:pt x="73720" y="422223"/>
                  <a:pt x="79202" y="386486"/>
                </a:cubicBezTo>
                <a:cubicBezTo>
                  <a:pt x="80649" y="376795"/>
                  <a:pt x="66200" y="374800"/>
                  <a:pt x="64775" y="384140"/>
                </a:cubicBezTo>
                <a:cubicBezTo>
                  <a:pt x="20408" y="677030"/>
                  <a:pt x="-1230" y="972902"/>
                  <a:pt x="54" y="1269125"/>
                </a:cubicBezTo>
                <a:cubicBezTo>
                  <a:pt x="3869" y="1541932"/>
                  <a:pt x="-19854" y="1759752"/>
                  <a:pt x="293580" y="1850871"/>
                </a:cubicBezTo>
                <a:cubicBezTo>
                  <a:pt x="349290" y="1867336"/>
                  <a:pt x="406579" y="1877421"/>
                  <a:pt x="463868" y="1886739"/>
                </a:cubicBezTo>
                <a:cubicBezTo>
                  <a:pt x="1302153" y="2022671"/>
                  <a:pt x="2155128" y="1967049"/>
                  <a:pt x="2998127" y="1911755"/>
                </a:cubicBezTo>
                <a:cubicBezTo>
                  <a:pt x="3084838" y="2049463"/>
                  <a:pt x="3246971" y="2117276"/>
                  <a:pt x="3404016" y="2133610"/>
                </a:cubicBezTo>
                <a:cubicBezTo>
                  <a:pt x="3407984" y="2133961"/>
                  <a:pt x="3411624" y="2131330"/>
                  <a:pt x="3412501" y="2127427"/>
                </a:cubicBezTo>
                <a:cubicBezTo>
                  <a:pt x="3418552" y="2131461"/>
                  <a:pt x="3424954" y="2134969"/>
                  <a:pt x="3431619" y="2137885"/>
                </a:cubicBezTo>
                <a:cubicBezTo>
                  <a:pt x="3440060" y="2141546"/>
                  <a:pt x="3446966" y="2128063"/>
                  <a:pt x="3438372" y="2124292"/>
                </a:cubicBezTo>
                <a:cubicBezTo>
                  <a:pt x="3394128" y="2105152"/>
                  <a:pt x="3366021" y="2057137"/>
                  <a:pt x="3340479" y="2018506"/>
                </a:cubicBezTo>
                <a:cubicBezTo>
                  <a:pt x="3312196" y="1975643"/>
                  <a:pt x="3287092" y="1930742"/>
                  <a:pt x="3265409" y="1884174"/>
                </a:cubicBezTo>
                <a:cubicBezTo>
                  <a:pt x="3490267" y="1876413"/>
                  <a:pt x="3757769" y="1818401"/>
                  <a:pt x="3780987" y="1549825"/>
                </a:cubicBezTo>
                <a:cubicBezTo>
                  <a:pt x="3790809" y="1463069"/>
                  <a:pt x="3792848" y="1374976"/>
                  <a:pt x="3798132" y="1287826"/>
                </a:cubicBezTo>
                <a:cubicBezTo>
                  <a:pt x="3806945" y="1109339"/>
                  <a:pt x="3826261" y="930851"/>
                  <a:pt x="3819859" y="7520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733633" y="491494"/>
            <a:ext cx="1170972" cy="836719"/>
            <a:chOff x="550224" y="368620"/>
            <a:chExt cx="878229" cy="627539"/>
          </a:xfrm>
        </p:grpSpPr>
        <p:sp>
          <p:nvSpPr>
            <p:cNvPr id="41" name="Google Shape;41;p4"/>
            <p:cNvSpPr/>
            <p:nvPr/>
          </p:nvSpPr>
          <p:spPr>
            <a:xfrm>
              <a:off x="550224" y="368620"/>
              <a:ext cx="430805" cy="627539"/>
            </a:xfrm>
            <a:custGeom>
              <a:avLst/>
              <a:gdLst/>
              <a:ahLst/>
              <a:cxnLst/>
              <a:rect l="l" t="t" r="r" b="b"/>
              <a:pathLst>
                <a:path w="204173" h="297412" extrusionOk="0">
                  <a:moveTo>
                    <a:pt x="139600" y="3918"/>
                  </a:moveTo>
                  <a:cubicBezTo>
                    <a:pt x="98338" y="-8491"/>
                    <a:pt x="54708" y="9706"/>
                    <a:pt x="28442" y="42571"/>
                  </a:cubicBezTo>
                  <a:cubicBezTo>
                    <a:pt x="-1200" y="79689"/>
                    <a:pt x="-6483" y="131738"/>
                    <a:pt x="7088" y="176311"/>
                  </a:cubicBezTo>
                  <a:cubicBezTo>
                    <a:pt x="15375" y="203497"/>
                    <a:pt x="33244" y="222045"/>
                    <a:pt x="55322" y="238993"/>
                  </a:cubicBezTo>
                  <a:cubicBezTo>
                    <a:pt x="80842" y="258550"/>
                    <a:pt x="107305" y="276835"/>
                    <a:pt x="134360" y="294199"/>
                  </a:cubicBezTo>
                  <a:cubicBezTo>
                    <a:pt x="135671" y="295098"/>
                    <a:pt x="137291" y="295449"/>
                    <a:pt x="138855" y="295142"/>
                  </a:cubicBezTo>
                  <a:cubicBezTo>
                    <a:pt x="140391" y="296326"/>
                    <a:pt x="142213" y="297093"/>
                    <a:pt x="144138" y="297334"/>
                  </a:cubicBezTo>
                  <a:cubicBezTo>
                    <a:pt x="153237" y="298606"/>
                    <a:pt x="156855" y="283982"/>
                    <a:pt x="147295" y="282667"/>
                  </a:cubicBezTo>
                  <a:cubicBezTo>
                    <a:pt x="145827" y="282448"/>
                    <a:pt x="140981" y="260479"/>
                    <a:pt x="140148" y="257081"/>
                  </a:cubicBezTo>
                  <a:cubicBezTo>
                    <a:pt x="133825" y="231100"/>
                    <a:pt x="132067" y="204221"/>
                    <a:pt x="134952" y="177648"/>
                  </a:cubicBezTo>
                  <a:cubicBezTo>
                    <a:pt x="176609" y="182954"/>
                    <a:pt x="202633" y="143665"/>
                    <a:pt x="203883" y="105670"/>
                  </a:cubicBezTo>
                  <a:cubicBezTo>
                    <a:pt x="206974" y="59694"/>
                    <a:pt x="185444" y="17687"/>
                    <a:pt x="139600" y="3918"/>
                  </a:cubicBezTo>
                  <a:close/>
                  <a:moveTo>
                    <a:pt x="183054" y="133777"/>
                  </a:moveTo>
                  <a:cubicBezTo>
                    <a:pt x="174767" y="153268"/>
                    <a:pt x="153741" y="169383"/>
                    <a:pt x="131882" y="161709"/>
                  </a:cubicBezTo>
                  <a:cubicBezTo>
                    <a:pt x="129346" y="160810"/>
                    <a:pt x="126524" y="161336"/>
                    <a:pt x="124472" y="163068"/>
                  </a:cubicBezTo>
                  <a:cubicBezTo>
                    <a:pt x="123380" y="163770"/>
                    <a:pt x="122532" y="164800"/>
                    <a:pt x="122038" y="166006"/>
                  </a:cubicBezTo>
                  <a:cubicBezTo>
                    <a:pt x="121199" y="167475"/>
                    <a:pt x="120874" y="169185"/>
                    <a:pt x="121118" y="170852"/>
                  </a:cubicBezTo>
                  <a:cubicBezTo>
                    <a:pt x="116602" y="204944"/>
                    <a:pt x="119253" y="239629"/>
                    <a:pt x="128901" y="272647"/>
                  </a:cubicBezTo>
                  <a:cubicBezTo>
                    <a:pt x="113583" y="262540"/>
                    <a:pt x="98506" y="252082"/>
                    <a:pt x="83670" y="241229"/>
                  </a:cubicBezTo>
                  <a:cubicBezTo>
                    <a:pt x="67008" y="229039"/>
                    <a:pt x="48460" y="216783"/>
                    <a:pt x="35699" y="200274"/>
                  </a:cubicBezTo>
                  <a:cubicBezTo>
                    <a:pt x="-9706" y="138886"/>
                    <a:pt x="18840" y="27553"/>
                    <a:pt x="100223" y="15450"/>
                  </a:cubicBezTo>
                  <a:cubicBezTo>
                    <a:pt x="169505" y="7667"/>
                    <a:pt x="206601" y="72783"/>
                    <a:pt x="183054" y="1337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1007307" y="372376"/>
              <a:ext cx="421145" cy="613504"/>
            </a:xfrm>
            <a:custGeom>
              <a:avLst/>
              <a:gdLst/>
              <a:ahLst/>
              <a:cxnLst/>
              <a:rect l="l" t="t" r="r" b="b"/>
              <a:pathLst>
                <a:path w="199595" h="290760" extrusionOk="0">
                  <a:moveTo>
                    <a:pt x="136439" y="3825"/>
                  </a:moveTo>
                  <a:cubicBezTo>
                    <a:pt x="96098" y="-8299"/>
                    <a:pt x="53476" y="9504"/>
                    <a:pt x="27803" y="41623"/>
                  </a:cubicBezTo>
                  <a:cubicBezTo>
                    <a:pt x="-1182" y="77908"/>
                    <a:pt x="-6334" y="128751"/>
                    <a:pt x="6930" y="172359"/>
                  </a:cubicBezTo>
                  <a:cubicBezTo>
                    <a:pt x="15021" y="198932"/>
                    <a:pt x="32494" y="217063"/>
                    <a:pt x="54090" y="233616"/>
                  </a:cubicBezTo>
                  <a:cubicBezTo>
                    <a:pt x="79040" y="252735"/>
                    <a:pt x="104911" y="270603"/>
                    <a:pt x="131352" y="287573"/>
                  </a:cubicBezTo>
                  <a:cubicBezTo>
                    <a:pt x="132626" y="288472"/>
                    <a:pt x="134211" y="288801"/>
                    <a:pt x="135737" y="288494"/>
                  </a:cubicBezTo>
                  <a:cubicBezTo>
                    <a:pt x="137241" y="289678"/>
                    <a:pt x="139037" y="290423"/>
                    <a:pt x="140933" y="290686"/>
                  </a:cubicBezTo>
                  <a:cubicBezTo>
                    <a:pt x="149813" y="291914"/>
                    <a:pt x="153343" y="277641"/>
                    <a:pt x="144003" y="276347"/>
                  </a:cubicBezTo>
                  <a:cubicBezTo>
                    <a:pt x="142556" y="276150"/>
                    <a:pt x="137842" y="254664"/>
                    <a:pt x="137009" y="251332"/>
                  </a:cubicBezTo>
                  <a:cubicBezTo>
                    <a:pt x="130839" y="225943"/>
                    <a:pt x="129125" y="199677"/>
                    <a:pt x="131944" y="173697"/>
                  </a:cubicBezTo>
                  <a:cubicBezTo>
                    <a:pt x="172768" y="178893"/>
                    <a:pt x="198091" y="140481"/>
                    <a:pt x="199318" y="103341"/>
                  </a:cubicBezTo>
                  <a:cubicBezTo>
                    <a:pt x="202300" y="58352"/>
                    <a:pt x="181253" y="17287"/>
                    <a:pt x="136439" y="3825"/>
                  </a:cubicBezTo>
                  <a:close/>
                  <a:moveTo>
                    <a:pt x="178907" y="130768"/>
                  </a:moveTo>
                  <a:cubicBezTo>
                    <a:pt x="170794" y="149799"/>
                    <a:pt x="150251" y="165541"/>
                    <a:pt x="128897" y="158042"/>
                  </a:cubicBezTo>
                  <a:cubicBezTo>
                    <a:pt x="126417" y="157187"/>
                    <a:pt x="123670" y="157692"/>
                    <a:pt x="121662" y="159380"/>
                  </a:cubicBezTo>
                  <a:cubicBezTo>
                    <a:pt x="120592" y="160082"/>
                    <a:pt x="119756" y="161068"/>
                    <a:pt x="119272" y="162252"/>
                  </a:cubicBezTo>
                  <a:cubicBezTo>
                    <a:pt x="118458" y="163699"/>
                    <a:pt x="118143" y="165343"/>
                    <a:pt x="118373" y="166988"/>
                  </a:cubicBezTo>
                  <a:cubicBezTo>
                    <a:pt x="113973" y="200335"/>
                    <a:pt x="116571" y="234230"/>
                    <a:pt x="126003" y="266503"/>
                  </a:cubicBezTo>
                  <a:cubicBezTo>
                    <a:pt x="111006" y="256615"/>
                    <a:pt x="96266" y="246399"/>
                    <a:pt x="81781" y="235809"/>
                  </a:cubicBezTo>
                  <a:cubicBezTo>
                    <a:pt x="65491" y="223882"/>
                    <a:pt x="47359" y="211911"/>
                    <a:pt x="34884" y="195775"/>
                  </a:cubicBezTo>
                  <a:cubicBezTo>
                    <a:pt x="-9491" y="135855"/>
                    <a:pt x="18419" y="26955"/>
                    <a:pt x="97961" y="15116"/>
                  </a:cubicBezTo>
                  <a:cubicBezTo>
                    <a:pt x="165664" y="7508"/>
                    <a:pt x="202015" y="71133"/>
                    <a:pt x="178907" y="130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1305031" y="475050"/>
              <a:ext cx="59409" cy="175613"/>
            </a:xfrm>
            <a:custGeom>
              <a:avLst/>
              <a:gdLst/>
              <a:ahLst/>
              <a:cxnLst/>
              <a:rect l="l" t="t" r="r" b="b"/>
              <a:pathLst>
                <a:path w="28156" h="83229" extrusionOk="0">
                  <a:moveTo>
                    <a:pt x="12001" y="2074"/>
                  </a:moveTo>
                  <a:cubicBezTo>
                    <a:pt x="5687" y="-4723"/>
                    <a:pt x="-4289" y="6788"/>
                    <a:pt x="2004" y="13584"/>
                  </a:cubicBezTo>
                  <a:cubicBezTo>
                    <a:pt x="17298" y="29699"/>
                    <a:pt x="17395" y="54956"/>
                    <a:pt x="2223" y="71180"/>
                  </a:cubicBezTo>
                  <a:cubicBezTo>
                    <a:pt x="-4354" y="78459"/>
                    <a:pt x="6608" y="87887"/>
                    <a:pt x="13054" y="80608"/>
                  </a:cubicBezTo>
                  <a:cubicBezTo>
                    <a:pt x="33750" y="57455"/>
                    <a:pt x="32961" y="24678"/>
                    <a:pt x="12001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260832" y="642594"/>
              <a:ext cx="30076" cy="31226"/>
            </a:xfrm>
            <a:custGeom>
              <a:avLst/>
              <a:gdLst/>
              <a:ahLst/>
              <a:cxnLst/>
              <a:rect l="l" t="t" r="r" b="b"/>
              <a:pathLst>
                <a:path w="14254" h="14799" extrusionOk="0">
                  <a:moveTo>
                    <a:pt x="6816" y="0"/>
                  </a:moveTo>
                  <a:cubicBezTo>
                    <a:pt x="-2458" y="0"/>
                    <a:pt x="-2283" y="14799"/>
                    <a:pt x="7430" y="14799"/>
                  </a:cubicBezTo>
                  <a:cubicBezTo>
                    <a:pt x="16726" y="14799"/>
                    <a:pt x="16529" y="0"/>
                    <a:pt x="6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1671" y="601479"/>
              <a:ext cx="103968" cy="202921"/>
            </a:xfrm>
            <a:custGeom>
              <a:avLst/>
              <a:gdLst/>
              <a:ahLst/>
              <a:cxnLst/>
              <a:rect l="l" t="t" r="r" b="b"/>
              <a:pathLst>
                <a:path w="49274" h="96171" extrusionOk="0">
                  <a:moveTo>
                    <a:pt x="46778" y="83022"/>
                  </a:moveTo>
                  <a:cubicBezTo>
                    <a:pt x="27791" y="67456"/>
                    <a:pt x="9199" y="33057"/>
                    <a:pt x="16281" y="8194"/>
                  </a:cubicBezTo>
                  <a:cubicBezTo>
                    <a:pt x="18978" y="-1277"/>
                    <a:pt x="4442" y="-3163"/>
                    <a:pt x="1877" y="5848"/>
                  </a:cubicBezTo>
                  <a:cubicBezTo>
                    <a:pt x="-2947" y="22796"/>
                    <a:pt x="2271" y="39436"/>
                    <a:pt x="9112" y="55091"/>
                  </a:cubicBezTo>
                  <a:cubicBezTo>
                    <a:pt x="15689" y="70153"/>
                    <a:pt x="23933" y="83965"/>
                    <a:pt x="36802" y="94555"/>
                  </a:cubicBezTo>
                  <a:cubicBezTo>
                    <a:pt x="43994" y="100409"/>
                    <a:pt x="53991" y="88920"/>
                    <a:pt x="46778" y="83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2285733" y="1582433"/>
            <a:ext cx="7620400" cy="36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41853" algn="ctr" rtl="0"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Char char="✗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1219170" lvl="1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✗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828754" lvl="2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■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2438339" lvl="3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●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3047924" lvl="4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○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3657509" lvl="5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■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4267093" lvl="6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●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4876678" lvl="7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○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5486263" lvl="8" indent="-541853" algn="ctr" rtl="0">
              <a:spcBef>
                <a:spcPts val="1333"/>
              </a:spcBef>
              <a:spcAft>
                <a:spcPts val="1333"/>
              </a:spcAft>
              <a:buSzPts val="2800"/>
              <a:buFont typeface="Nunito SemiBold"/>
              <a:buChar char="■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8" name="Google Shape;48;p4"/>
          <p:cNvSpPr/>
          <p:nvPr/>
        </p:nvSpPr>
        <p:spPr>
          <a:xfrm rot="-10653455">
            <a:off x="411872" y="4549353"/>
            <a:ext cx="1086664" cy="136454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rot="5624237">
            <a:off x="11052895" y="3822455"/>
            <a:ext cx="720159" cy="352312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rot="5400000">
            <a:off x="8345524" y="-158950"/>
            <a:ext cx="151107" cy="1272065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rot="5400000">
            <a:off x="8612885" y="97747"/>
            <a:ext cx="107249" cy="532052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648134" y="338347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679413" y="307517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695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 rot="-884877">
            <a:off x="10663059" y="4753112"/>
            <a:ext cx="1217088" cy="1237712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856701" y="442364"/>
            <a:ext cx="9257791" cy="1237008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1219170" lvl="1" indent="-491054" rtl="0">
              <a:spcBef>
                <a:spcPts val="1333"/>
              </a:spcBef>
              <a:spcAft>
                <a:spcPts val="0"/>
              </a:spcAft>
              <a:buSzPts val="2200"/>
              <a:buChar char="✗"/>
              <a:defRPr/>
            </a:lvl2pPr>
            <a:lvl3pPr marL="1828754" lvl="2" indent="-491054" rtl="0">
              <a:spcBef>
                <a:spcPts val="1333"/>
              </a:spcBef>
              <a:spcAft>
                <a:spcPts val="0"/>
              </a:spcAft>
              <a:buSzPts val="2200"/>
              <a:buChar char="■"/>
              <a:defRPr/>
            </a:lvl3pPr>
            <a:lvl4pPr marL="2438339" lvl="3" indent="-491054" rtl="0">
              <a:spcBef>
                <a:spcPts val="1333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91054" rtl="0">
              <a:spcBef>
                <a:spcPts val="1333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 rtl="0">
              <a:spcBef>
                <a:spcPts val="1333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 rtl="0">
              <a:spcBef>
                <a:spcPts val="1333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 rtl="0">
              <a:spcBef>
                <a:spcPts val="1333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 rtl="0">
              <a:spcBef>
                <a:spcPts val="1333"/>
              </a:spcBef>
              <a:spcAft>
                <a:spcPts val="1333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1" name="Google Shape;61;p5"/>
          <p:cNvSpPr/>
          <p:nvPr/>
        </p:nvSpPr>
        <p:spPr>
          <a:xfrm>
            <a:off x="4287149" y="494923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6260340" y="539412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326324" y="5459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11437699" y="3943239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6471862" y="6143069"/>
            <a:ext cx="1135532" cy="20688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039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>
  <p:cSld name="Blank - Half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1760302">
            <a:off x="6117867" y="849515"/>
            <a:ext cx="5608848" cy="5482596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69" name="Google Shape;169;p13"/>
          <p:cNvGrpSpPr/>
          <p:nvPr/>
        </p:nvGrpSpPr>
        <p:grpSpPr>
          <a:xfrm>
            <a:off x="5836383" y="575418"/>
            <a:ext cx="5814403" cy="5707165"/>
            <a:chOff x="576654" y="555403"/>
            <a:chExt cx="3865959" cy="3794658"/>
          </a:xfrm>
        </p:grpSpPr>
        <p:sp>
          <p:nvSpPr>
            <p:cNvPr id="170" name="Google Shape;170;p13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3"/>
          <p:cNvSpPr/>
          <p:nvPr/>
        </p:nvSpPr>
        <p:spPr>
          <a:xfrm rot="2700000">
            <a:off x="6626279" y="1272902"/>
            <a:ext cx="267959" cy="230468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 rot="8434612">
            <a:off x="10414313" y="5279020"/>
            <a:ext cx="720367" cy="352413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922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7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2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0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8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2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3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14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0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7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3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3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512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95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476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900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6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12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778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18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39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2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7916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9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0422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8401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337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1022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6017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5708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975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5651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924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20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0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46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5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2023/12/8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540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0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6552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7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BEF55-3478-2648-B16B-C964E326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4CAAD-1B96-DE4D-9C91-095097081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1F4D2-23F5-E74E-9D6E-73F8106BB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06F5-A2DE-914A-AD41-3A1430615ADC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CABEA-4A9B-FE43-9EF7-0F703721D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5840-4BA5-EF44-AEFC-B96D49750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24798-0819-274C-88AA-5ACCCA3BD5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874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3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59750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2023/12/8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383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7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1387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51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tags" Target="../tags/tag15.xml"/><Relationship Id="rId16" Type="http://schemas.openxmlformats.org/officeDocument/2006/relationships/image" Target="../media/image5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slideLayout" Target="../slideLayouts/slideLayout69.xml"/><Relationship Id="rId5" Type="http://schemas.openxmlformats.org/officeDocument/2006/relationships/tags" Target="../tags/tag18.xml"/><Relationship Id="rId15" Type="http://schemas.openxmlformats.org/officeDocument/2006/relationships/image" Target="../media/image53.png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61.gif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slide" Target="slide33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8.xml"/><Relationship Id="rId6" Type="http://schemas.openxmlformats.org/officeDocument/2006/relationships/slide" Target="slide28.xml"/><Relationship Id="rId11" Type="http://schemas.openxmlformats.org/officeDocument/2006/relationships/slide" Target="slide32.xml"/><Relationship Id="rId5" Type="http://schemas.openxmlformats.org/officeDocument/2006/relationships/image" Target="../media/image59.png"/><Relationship Id="rId10" Type="http://schemas.openxmlformats.org/officeDocument/2006/relationships/slide" Target="slide31.xml"/><Relationship Id="rId4" Type="http://schemas.openxmlformats.org/officeDocument/2006/relationships/image" Target="../media/image58.png"/><Relationship Id="rId9" Type="http://schemas.openxmlformats.org/officeDocument/2006/relationships/slide" Target="slide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png"/><Relationship Id="rId11" Type="http://schemas.openxmlformats.org/officeDocument/2006/relationships/slide" Target="slide23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png"/><Relationship Id="rId11" Type="http://schemas.openxmlformats.org/officeDocument/2006/relationships/slide" Target="slide23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png"/><Relationship Id="rId11" Type="http://schemas.openxmlformats.org/officeDocument/2006/relationships/slide" Target="slide23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png"/><Relationship Id="rId11" Type="http://schemas.openxmlformats.org/officeDocument/2006/relationships/slide" Target="slide23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11" Type="http://schemas.openxmlformats.org/officeDocument/2006/relationships/image" Target="../media/image77.jpeg"/><Relationship Id="rId5" Type="http://schemas.openxmlformats.org/officeDocument/2006/relationships/image" Target="../media/image72.png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11" Type="http://schemas.openxmlformats.org/officeDocument/2006/relationships/image" Target="../media/image77.jpeg"/><Relationship Id="rId5" Type="http://schemas.openxmlformats.org/officeDocument/2006/relationships/image" Target="../media/image72.png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319009" y="4567804"/>
            <a:ext cx="645963" cy="7754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905746" y="4262323"/>
            <a:ext cx="1417782" cy="157587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058145" y="4414723"/>
            <a:ext cx="1136593" cy="1141750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5" y="-1299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6830291" y="2340864"/>
            <a:ext cx="3319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252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193" y="-36370"/>
            <a:ext cx="637104" cy="63846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077562" y="7988"/>
            <a:ext cx="5749828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pic>
        <p:nvPicPr>
          <p:cNvPr id="12" name="Picture 4" descr="3676340977_8c08aa35f0_o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620" y="1577586"/>
            <a:ext cx="5662863" cy="42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3676340863_b3ba72518e_o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17" y="1548751"/>
            <a:ext cx="5490103" cy="42876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476256" y="5902411"/>
            <a:ext cx="27067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 defTabSz="914377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609372" y="5958703"/>
            <a:ext cx="246335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 defTabSz="914377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BFCD0C-CBA5-4E60-B8B6-3CDD53241C30}"/>
              </a:ext>
            </a:extLst>
          </p:cNvPr>
          <p:cNvSpPr txBox="1"/>
          <p:nvPr/>
        </p:nvSpPr>
        <p:spPr>
          <a:xfrm>
            <a:off x="408941" y="768618"/>
            <a:ext cx="11301094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45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66BA85A-445B-4B30-B009-98E271430A03}"/>
              </a:ext>
            </a:extLst>
          </p:cNvPr>
          <p:cNvSpPr/>
          <p:nvPr/>
        </p:nvSpPr>
        <p:spPr bwMode="auto">
          <a:xfrm>
            <a:off x="338667" y="720797"/>
            <a:ext cx="2264610" cy="1254759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79301" y="-17584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298293" y="26775"/>
            <a:ext cx="5667201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DA77B0-BD66-4EE2-A163-139E9B14A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526" y="3595542"/>
            <a:ext cx="3815964" cy="3262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0C06FB-B7BE-49FB-B54A-E5833896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490" y="720797"/>
            <a:ext cx="5042357" cy="55671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41AE59-009B-4753-9612-EAEA7F1A1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768" y="720797"/>
            <a:ext cx="3783553" cy="28747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1FF7FAE-1C06-4942-92F8-C721D66BCA73}"/>
              </a:ext>
            </a:extLst>
          </p:cNvPr>
          <p:cNvGrpSpPr/>
          <p:nvPr/>
        </p:nvGrpSpPr>
        <p:grpSpPr>
          <a:xfrm>
            <a:off x="338667" y="2075471"/>
            <a:ext cx="2481691" cy="4755753"/>
            <a:chOff x="602903" y="2041613"/>
            <a:chExt cx="5989808" cy="43491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A53191-B24E-9342-87BA-46B603584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789"/>
            <a:stretch/>
          </p:blipFill>
          <p:spPr>
            <a:xfrm>
              <a:off x="602903" y="2041613"/>
              <a:ext cx="5989808" cy="43491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A446C85-EC8A-DC44-8F03-885F164BA2B8}"/>
                </a:ext>
              </a:extLst>
            </p:cNvPr>
            <p:cNvSpPr/>
            <p:nvPr/>
          </p:nvSpPr>
          <p:spPr>
            <a:xfrm>
              <a:off x="936978" y="5396089"/>
              <a:ext cx="936978" cy="891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839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195" y="1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b="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150039" y="36039"/>
            <a:ext cx="5803420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C53A36-E250-48A3-98E8-5C791C3A2704}"/>
              </a:ext>
            </a:extLst>
          </p:cNvPr>
          <p:cNvSpPr/>
          <p:nvPr/>
        </p:nvSpPr>
        <p:spPr bwMode="auto">
          <a:xfrm>
            <a:off x="513334" y="746735"/>
            <a:ext cx="4273876" cy="1272864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thực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0FD1802-9297-EB49-AAE7-07F9F1F6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5" y="2050401"/>
            <a:ext cx="2990088" cy="323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A9617-D0B7-B64F-8E07-7E48E74F2FE6}"/>
              </a:ext>
            </a:extLst>
          </p:cNvPr>
          <p:cNvSpPr txBox="1"/>
          <p:nvPr/>
        </p:nvSpPr>
        <p:spPr>
          <a:xfrm>
            <a:off x="396195" y="5497931"/>
            <a:ext cx="3346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ạo nếp, gạo tẻ.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0A518F-B130-5047-A83F-28E167C3C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17539"/>
          <a:stretch/>
        </p:blipFill>
        <p:spPr bwMode="auto">
          <a:xfrm>
            <a:off x="3659142" y="1933957"/>
            <a:ext cx="2844800" cy="29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CDD965-1DAA-794A-93B1-4F49D8FF946B}"/>
              </a:ext>
            </a:extLst>
          </p:cNvPr>
          <p:cNvSpPr txBox="1"/>
          <p:nvPr/>
        </p:nvSpPr>
        <p:spPr>
          <a:xfrm>
            <a:off x="4787210" y="5461976"/>
            <a:ext cx="112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A804E-A360-6A44-8D12-2982F5004186}"/>
              </a:ext>
            </a:extLst>
          </p:cNvPr>
          <p:cNvGrpSpPr/>
          <p:nvPr/>
        </p:nvGrpSpPr>
        <p:grpSpPr>
          <a:xfrm>
            <a:off x="6953458" y="1257300"/>
            <a:ext cx="4648233" cy="4902826"/>
            <a:chOff x="6953458" y="1257300"/>
            <a:chExt cx="4648233" cy="49028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73A163-B7F0-B34A-AEDB-193AED255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99" t="10193"/>
            <a:stretch/>
          </p:blipFill>
          <p:spPr>
            <a:xfrm>
              <a:off x="6953458" y="1257300"/>
              <a:ext cx="4648233" cy="4902826"/>
            </a:xfrm>
            <a:prstGeom prst="round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2C5B0D-C882-3B4F-8766-FB08C46C3331}"/>
                </a:ext>
              </a:extLst>
            </p:cNvPr>
            <p:cNvSpPr txBox="1"/>
            <p:nvPr/>
          </p:nvSpPr>
          <p:spPr>
            <a:xfrm>
              <a:off x="7192921" y="5461976"/>
              <a:ext cx="440876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chưng, bánh giầy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6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9B53C05-A8FF-47A3-BD80-3FB522DB9040}"/>
              </a:ext>
            </a:extLst>
          </p:cNvPr>
          <p:cNvSpPr txBox="1"/>
          <p:nvPr/>
        </p:nvSpPr>
        <p:spPr>
          <a:xfrm>
            <a:off x="253225" y="5581909"/>
            <a:ext cx="4229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C72DFC-32E9-40AD-BC73-E45DA5B65917}"/>
              </a:ext>
            </a:extLst>
          </p:cNvPr>
          <p:cNvSpPr txBox="1"/>
          <p:nvPr/>
        </p:nvSpPr>
        <p:spPr>
          <a:xfrm>
            <a:off x="2368168" y="389280"/>
            <a:ext cx="9511612" cy="995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-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C53A36-E250-48A3-98E8-5C791C3A2704}"/>
              </a:ext>
            </a:extLst>
          </p:cNvPr>
          <p:cNvSpPr/>
          <p:nvPr/>
        </p:nvSpPr>
        <p:spPr bwMode="auto">
          <a:xfrm>
            <a:off x="-324456" y="242830"/>
            <a:ext cx="2872707" cy="155077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phục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5A97B9-96FB-4430-A267-525C9E3F6ED2}"/>
              </a:ext>
            </a:extLst>
          </p:cNvPr>
          <p:cNvSpPr txBox="1"/>
          <p:nvPr/>
        </p:nvSpPr>
        <p:spPr>
          <a:xfrm>
            <a:off x="7570895" y="5500687"/>
            <a:ext cx="4367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02B7E-F31C-BB49-84C6-DEAE1D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1" t="12656"/>
          <a:stretch/>
        </p:blipFill>
        <p:spPr>
          <a:xfrm>
            <a:off x="8342489" y="2178755"/>
            <a:ext cx="3358754" cy="3321932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2022A-B284-4546-9543-34952FA40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847" y="2125256"/>
            <a:ext cx="4111281" cy="3428931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943007-6F30-4D3A-A7D3-4827916F4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74" y="2061430"/>
            <a:ext cx="3380285" cy="3391279"/>
          </a:xfrm>
          <a:prstGeom prst="ellipse">
            <a:avLst/>
          </a:prstGeom>
          <a:ln w="28575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726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E1D066-EEED-481F-B045-451A96CA6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41"/>
          <a:stretch/>
        </p:blipFill>
        <p:spPr>
          <a:xfrm>
            <a:off x="370016" y="1091721"/>
            <a:ext cx="5723417" cy="4781640"/>
          </a:xfrm>
          <a:prstGeom prst="rect">
            <a:avLst/>
          </a:prstGeom>
        </p:spPr>
      </p:pic>
      <p:pic>
        <p:nvPicPr>
          <p:cNvPr id="7" name="Picture 3" descr="Trong%20Dong%20%2882%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3095" y="1047360"/>
            <a:ext cx="5668889" cy="504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DF71CC-236F-4FB3-8DF4-793F74A311CF}"/>
              </a:ext>
            </a:extLst>
          </p:cNvPr>
          <p:cNvSpPr txBox="1"/>
          <p:nvPr/>
        </p:nvSpPr>
        <p:spPr>
          <a:xfrm>
            <a:off x="2216355" y="6097048"/>
            <a:ext cx="698413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80290" y="73443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216925" y="28328"/>
            <a:ext cx="5678391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BFCD0C-CBA5-4E60-B8B6-3CDD53241C30}"/>
              </a:ext>
            </a:extLst>
          </p:cNvPr>
          <p:cNvSpPr txBox="1"/>
          <p:nvPr/>
        </p:nvSpPr>
        <p:spPr>
          <a:xfrm>
            <a:off x="2243404" y="1039218"/>
            <a:ext cx="687144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–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79BB8-C369-489A-8532-7277AA7E6026}"/>
              </a:ext>
            </a:extLst>
          </p:cNvPr>
          <p:cNvSpPr txBox="1"/>
          <p:nvPr/>
        </p:nvSpPr>
        <p:spPr>
          <a:xfrm>
            <a:off x="3104869" y="5885763"/>
            <a:ext cx="5594253" cy="502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cong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lang="en-US" sz="2667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AE991-7897-4B4F-BAA9-8DE4811FA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33"/>
          <a:stretch/>
        </p:blipFill>
        <p:spPr>
          <a:xfrm>
            <a:off x="1331440" y="1642070"/>
            <a:ext cx="4835195" cy="4097710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09607-9CBE-40A4-923D-328DB7ECE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/>
          <a:stretch/>
        </p:blipFill>
        <p:spPr>
          <a:xfrm>
            <a:off x="6895316" y="1846520"/>
            <a:ext cx="4439065" cy="3728779"/>
          </a:xfrm>
          <a:prstGeom prst="ellipse">
            <a:avLst/>
          </a:prstGeom>
          <a:ln w="28575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1433D62-852E-4AAB-9C32-9D86373CBC08}"/>
              </a:ext>
            </a:extLst>
          </p:cNvPr>
          <p:cNvSpPr/>
          <p:nvPr/>
        </p:nvSpPr>
        <p:spPr bwMode="auto">
          <a:xfrm>
            <a:off x="305371" y="883620"/>
            <a:ext cx="1823108" cy="1224934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ở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80290" y="73443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216925" y="28328"/>
            <a:ext cx="5678391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433D62-852E-4AAB-9C32-9D86373CBC08}"/>
              </a:ext>
            </a:extLst>
          </p:cNvPr>
          <p:cNvSpPr/>
          <p:nvPr/>
        </p:nvSpPr>
        <p:spPr bwMode="auto">
          <a:xfrm>
            <a:off x="305371" y="883620"/>
            <a:ext cx="3543958" cy="1224934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lại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7F28CF-303A-664B-AADA-51693FC07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88"/>
          <a:stretch/>
        </p:blipFill>
        <p:spPr>
          <a:xfrm>
            <a:off x="480290" y="2369739"/>
            <a:ext cx="5381180" cy="343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1FF0C8-A63A-C74E-BBAF-12793C4EA52C}"/>
              </a:ext>
            </a:extLst>
          </p:cNvPr>
          <p:cNvSpPr txBox="1"/>
          <p:nvPr/>
        </p:nvSpPr>
        <p:spPr>
          <a:xfrm>
            <a:off x="1374996" y="5916905"/>
            <a:ext cx="3788073" cy="502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endParaRPr lang="en-US" sz="2667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AEC68-9964-7F4D-A312-0FBEA7B0F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932" y="756266"/>
            <a:ext cx="5609778" cy="56634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358304" y="1266568"/>
            <a:ext cx="7880283" cy="13373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ống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cư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Lang,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Âu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Lạc</a:t>
            </a:r>
            <a:endParaRPr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729AF-3521-0B48-B9BE-A352721E3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15" b="5277"/>
          <a:stretch/>
        </p:blipFill>
        <p:spPr>
          <a:xfrm>
            <a:off x="8560617" y="2595717"/>
            <a:ext cx="2740609" cy="3612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47FC4-63D7-AC41-A272-047102686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269" y="3429001"/>
            <a:ext cx="2298564" cy="267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E998F0-6AF1-2F44-8916-142DAD566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413" y="3480748"/>
            <a:ext cx="2298564" cy="2675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5F261-1D1E-AC4A-9F40-9768040CC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005" y="3909503"/>
            <a:ext cx="2298564" cy="2298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12516-0CEA-9646-B884-B5820C6E1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353" y="3857755"/>
            <a:ext cx="2298564" cy="2298564"/>
          </a:xfrm>
          <a:prstGeom prst="rect">
            <a:avLst/>
          </a:prstGeom>
        </p:spPr>
      </p:pic>
      <p:sp>
        <p:nvSpPr>
          <p:cNvPr id="9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1953413" y="2380981"/>
            <a:ext cx="3661450" cy="602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a.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sống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chất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10" name="Google Shape;320;p29">
            <a:extLst>
              <a:ext uri="{FF2B5EF4-FFF2-40B4-BE49-F238E27FC236}">
                <a16:creationId xmlns:a16="http://schemas.microsoft.com/office/drawing/2014/main" id="{3591E8E0-04C3-1149-B01A-039B14EDDAD9}"/>
              </a:ext>
            </a:extLst>
          </p:cNvPr>
          <p:cNvSpPr txBox="1">
            <a:spLocks/>
          </p:cNvSpPr>
          <p:nvPr/>
        </p:nvSpPr>
        <p:spPr>
          <a:xfrm>
            <a:off x="2027667" y="2894679"/>
            <a:ext cx="3661450" cy="602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b.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sống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tinh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thần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4539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3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3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85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3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3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3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85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3" grpId="0"/>
          <p:bldP spid="9" grpId="0"/>
          <p:bldP spid="1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B72A2-C06A-5949-A6FA-50CE845A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54"/>
          <a:stretch/>
        </p:blipFill>
        <p:spPr>
          <a:xfrm>
            <a:off x="8712200" y="0"/>
            <a:ext cx="3479800" cy="3235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D124A-0C4B-424B-874C-60DE37A35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99" y="3852002"/>
            <a:ext cx="3479801" cy="297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F02F4-D408-8149-B83A-23C561CC1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9" t="10193" b="17609"/>
          <a:stretch/>
        </p:blipFill>
        <p:spPr>
          <a:xfrm>
            <a:off x="2546992" y="2909473"/>
            <a:ext cx="2793103" cy="1794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BF817-0AE0-2540-892E-2E42B3ACC4A6}"/>
              </a:ext>
            </a:extLst>
          </p:cNvPr>
          <p:cNvSpPr/>
          <p:nvPr/>
        </p:nvSpPr>
        <p:spPr>
          <a:xfrm>
            <a:off x="56262" y="3104238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A0523-5E2C-5D4A-BB02-DA4C66C1C886}"/>
              </a:ext>
            </a:extLst>
          </p:cNvPr>
          <p:cNvGrpSpPr/>
          <p:nvPr/>
        </p:nvGrpSpPr>
        <p:grpSpPr>
          <a:xfrm>
            <a:off x="1935862" y="-1"/>
            <a:ext cx="4127499" cy="2663039"/>
            <a:chOff x="88901" y="-160669"/>
            <a:chExt cx="4127499" cy="339572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BD70C1B-0FAF-A24D-BA72-0B5BAD976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873" r="30086" b="7000"/>
            <a:stretch/>
          </p:blipFill>
          <p:spPr bwMode="auto">
            <a:xfrm>
              <a:off x="88901" y="-160669"/>
              <a:ext cx="2095500" cy="3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9A6C8-48E3-7D42-8DF1-6623E8EB0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255" t="17436" r="33411"/>
            <a:stretch/>
          </p:blipFill>
          <p:spPr>
            <a:xfrm>
              <a:off x="2449928" y="340426"/>
              <a:ext cx="1766472" cy="267044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9E11F-D9D5-A741-8752-6FE68F68C1BE}"/>
              </a:ext>
            </a:extLst>
          </p:cNvPr>
          <p:cNvSpPr/>
          <p:nvPr/>
        </p:nvSpPr>
        <p:spPr>
          <a:xfrm>
            <a:off x="56262" y="984723"/>
            <a:ext cx="2019300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6116D5-CEEA-144C-B5AC-2E826B4A829F}"/>
              </a:ext>
            </a:extLst>
          </p:cNvPr>
          <p:cNvSpPr/>
          <p:nvPr/>
        </p:nvSpPr>
        <p:spPr>
          <a:xfrm>
            <a:off x="6439932" y="808838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EBDF-0DE9-6B43-9E29-375D2BEDCA4E}"/>
              </a:ext>
            </a:extLst>
          </p:cNvPr>
          <p:cNvSpPr/>
          <p:nvPr/>
        </p:nvSpPr>
        <p:spPr>
          <a:xfrm>
            <a:off x="6429649" y="4904849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426A-69C7-A547-844F-87C6C6C56CEA}"/>
              </a:ext>
            </a:extLst>
          </p:cNvPr>
          <p:cNvSpPr txBox="1"/>
          <p:nvPr/>
        </p:nvSpPr>
        <p:spPr>
          <a:xfrm>
            <a:off x="48296" y="966430"/>
            <a:ext cx="1949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 cúng tổ tiên và các vị thần trong tự nhiên.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E5ADA-CA3F-3643-8756-5549FFB55A46}"/>
              </a:ext>
            </a:extLst>
          </p:cNvPr>
          <p:cNvSpPr txBox="1"/>
          <p:nvPr/>
        </p:nvSpPr>
        <p:spPr>
          <a:xfrm>
            <a:off x="6439932" y="1491486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ục xăm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D7E34-4C04-2D45-A41B-D7A827E331A0}"/>
              </a:ext>
            </a:extLst>
          </p:cNvPr>
          <p:cNvSpPr txBox="1"/>
          <p:nvPr/>
        </p:nvSpPr>
        <p:spPr>
          <a:xfrm>
            <a:off x="6482443" y="5452174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huộm răng đen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45ECD-72D8-2142-BE44-83C49C0AED98}"/>
              </a:ext>
            </a:extLst>
          </p:cNvPr>
          <p:cNvSpPr txBox="1"/>
          <p:nvPr/>
        </p:nvSpPr>
        <p:spPr>
          <a:xfrm>
            <a:off x="-113785" y="3199647"/>
            <a:ext cx="194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3C41C-4B74-5946-9447-16C34636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6" r="6320" b="28684"/>
          <a:stretch/>
        </p:blipFill>
        <p:spPr bwMode="auto">
          <a:xfrm>
            <a:off x="2585427" y="4950619"/>
            <a:ext cx="3354294" cy="18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B6BE99-B252-964F-AB72-D963621A0B4D}"/>
              </a:ext>
            </a:extLst>
          </p:cNvPr>
          <p:cNvSpPr/>
          <p:nvPr/>
        </p:nvSpPr>
        <p:spPr>
          <a:xfrm>
            <a:off x="0" y="5340799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E088A-4163-9542-9409-812BD943AF73}"/>
              </a:ext>
            </a:extLst>
          </p:cNvPr>
          <p:cNvSpPr/>
          <p:nvPr/>
        </p:nvSpPr>
        <p:spPr>
          <a:xfrm>
            <a:off x="782291" y="1250119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6F67D-98FF-564E-8A50-BD8DD1F9991D}"/>
              </a:ext>
            </a:extLst>
          </p:cNvPr>
          <p:cNvSpPr/>
          <p:nvPr/>
        </p:nvSpPr>
        <p:spPr>
          <a:xfrm>
            <a:off x="7122323" y="132698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5E370F-A062-B94C-ACB8-26D06CAA495D}"/>
              </a:ext>
            </a:extLst>
          </p:cNvPr>
          <p:cNvSpPr/>
          <p:nvPr/>
        </p:nvSpPr>
        <p:spPr>
          <a:xfrm>
            <a:off x="744191" y="339033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DEA15-2924-D54F-93FD-646FF5EDD609}"/>
              </a:ext>
            </a:extLst>
          </p:cNvPr>
          <p:cNvSpPr/>
          <p:nvPr/>
        </p:nvSpPr>
        <p:spPr>
          <a:xfrm>
            <a:off x="7060502" y="542844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0C2BAC-0B76-6848-A1E4-429BE8484312}"/>
              </a:ext>
            </a:extLst>
          </p:cNvPr>
          <p:cNvSpPr/>
          <p:nvPr/>
        </p:nvSpPr>
        <p:spPr>
          <a:xfrm>
            <a:off x="744191" y="559863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8A1039-9B69-0A4C-8004-A99F7C9BA27F}"/>
              </a:ext>
            </a:extLst>
          </p:cNvPr>
          <p:cNvSpPr txBox="1"/>
          <p:nvPr/>
        </p:nvSpPr>
        <p:spPr>
          <a:xfrm>
            <a:off x="24928" y="5684906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 đua thuyền</a:t>
            </a:r>
          </a:p>
        </p:txBody>
      </p:sp>
    </p:spTree>
    <p:extLst>
      <p:ext uri="{BB962C8B-B14F-4D97-AF65-F5344CB8AC3E}">
        <p14:creationId xmlns:p14="http://schemas.microsoft.com/office/powerpoint/2010/main" val="13059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1" grpId="0"/>
      <p:bldP spid="17" grpId="0"/>
      <p:bldP spid="18" grpId="0"/>
      <p:bldP spid="19" grpId="0"/>
      <p:bldP spid="20" grpId="0" animBg="1"/>
      <p:bldP spid="6" grpId="0"/>
      <p:bldP spid="6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C40E5949-C73B-43E0-88D6-A361D7446F0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41243" y="-26237"/>
            <a:ext cx="716936" cy="718468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1158179" y="-26237"/>
            <a:ext cx="565174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TINH THẦN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21397-467B-4E08-B2A7-CD03C0FB6AA4}"/>
              </a:ext>
            </a:extLst>
          </p:cNvPr>
          <p:cNvSpPr txBox="1"/>
          <p:nvPr/>
        </p:nvSpPr>
        <p:spPr>
          <a:xfrm>
            <a:off x="428288" y="820904"/>
            <a:ext cx="11147855" cy="6258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67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Description: Cách gói bánh chưng ngày Tết - Download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8" y="1575453"/>
            <a:ext cx="5408868" cy="47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Đầu năm nói chuyện trầu cau | Cty Kỹ Thuật Nguyên Thả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31" y="1575454"/>
            <a:ext cx="5408868" cy="4751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9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588">
            <a:off x="517197" y="-470470"/>
            <a:ext cx="10897956" cy="50721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590ECF-9C3E-934D-84A2-00E94A228EB1}"/>
              </a:ext>
            </a:extLst>
          </p:cNvPr>
          <p:cNvSpPr/>
          <p:nvPr/>
        </p:nvSpPr>
        <p:spPr>
          <a:xfrm>
            <a:off x="2427110" y="1683956"/>
            <a:ext cx="766515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altLang="zh-CN" sz="3733" b="1" dirty="0">
                <a:solidFill>
                  <a:srgbClr val="0070C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NHÀ</a:t>
            </a:r>
            <a:r>
              <a:rPr lang="en-US" altLang="zh-CN" sz="3733" b="1" dirty="0">
                <a:solidFill>
                  <a:srgbClr val="0070C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NƯỚC VĂN LANG – ÂU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 LẠC (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7860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C40E5949-C73B-43E0-88D6-A361D7446F0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41243" y="-26237"/>
            <a:ext cx="716936" cy="718468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b="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1158179" y="-26237"/>
            <a:ext cx="565174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TINH THẦN</a:t>
            </a:r>
          </a:p>
        </p:txBody>
      </p:sp>
      <p:pic>
        <p:nvPicPr>
          <p:cNvPr id="14" name="Picture 13" descr="Đầu năm nói chuyện trầu cau | Cty Kỹ Thuật Nguyên Thả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639" y="4030405"/>
            <a:ext cx="3399749" cy="2517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A21397-467B-4E08-B2A7-CD03C0FB6AA4}"/>
              </a:ext>
            </a:extLst>
          </p:cNvPr>
          <p:cNvSpPr txBox="1"/>
          <p:nvPr/>
        </p:nvSpPr>
        <p:spPr>
          <a:xfrm>
            <a:off x="561823" y="804808"/>
            <a:ext cx="107727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933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270385-29DB-4896-A7BB-F5315A6DA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854"/>
          <a:stretch/>
        </p:blipFill>
        <p:spPr>
          <a:xfrm>
            <a:off x="4222306" y="1502159"/>
            <a:ext cx="4042140" cy="4369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7E9D42-D008-4B7D-A5FA-8D380F524DD1}"/>
              </a:ext>
            </a:extLst>
          </p:cNvPr>
          <p:cNvSpPr txBox="1"/>
          <p:nvPr/>
        </p:nvSpPr>
        <p:spPr>
          <a:xfrm>
            <a:off x="4441371" y="6053192"/>
            <a:ext cx="3604009" cy="4205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1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Săm</a:t>
            </a:r>
            <a:r>
              <a:rPr lang="en-US" sz="21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image52.png">
            <a:extLst>
              <a:ext uri="{FF2B5EF4-FFF2-40B4-BE49-F238E27FC236}">
                <a16:creationId xmlns:a16="http://schemas.microsoft.com/office/drawing/2014/main" id="{BF431DEA-A22E-C940-863B-9D1FB11CD9D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41243" y="1502160"/>
            <a:ext cx="3738869" cy="4971596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5D34D3-4188-3044-9852-6809FF2A0C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99" t="10193"/>
          <a:stretch/>
        </p:blipFill>
        <p:spPr>
          <a:xfrm>
            <a:off x="8306639" y="1389583"/>
            <a:ext cx="3323537" cy="26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C40E5949-C73B-43E0-88D6-A361D7446F0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76195" y="321546"/>
            <a:ext cx="716936" cy="718468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FF4C6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1461897" y="321546"/>
            <a:ext cx="5679131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TINH THẦN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A3EBF-6954-4676-8326-1E37B681B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825"/>
          <a:stretch/>
        </p:blipFill>
        <p:spPr>
          <a:xfrm>
            <a:off x="5517114" y="1353179"/>
            <a:ext cx="6008580" cy="4230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E921F-6026-40A9-AC30-2388A4338503}"/>
              </a:ext>
            </a:extLst>
          </p:cNvPr>
          <p:cNvSpPr txBox="1"/>
          <p:nvPr/>
        </p:nvSpPr>
        <p:spPr>
          <a:xfrm>
            <a:off x="5768754" y="5584033"/>
            <a:ext cx="575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thạp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FAEBD-84A6-433A-B447-0213428CDC8A}"/>
              </a:ext>
            </a:extLst>
          </p:cNvPr>
          <p:cNvSpPr txBox="1"/>
          <p:nvPr/>
        </p:nvSpPr>
        <p:spPr>
          <a:xfrm>
            <a:off x="657350" y="1868167"/>
            <a:ext cx="472085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 chất và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796006" y="3922039"/>
            <a:ext cx="44435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 chất và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Lang,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45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3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 animBg="1"/>
          <p:bldP spid="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57529" y="1609601"/>
            <a:ext cx="1761330" cy="357979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29587" y="2194050"/>
            <a:ext cx="1673672" cy="3095274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41861" y="2928441"/>
            <a:ext cx="1586150" cy="2763613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15048" y="3301965"/>
            <a:ext cx="1433063" cy="2236100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69" y="5427788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0" y="3142525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99830" y="5877272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7467789" y="1661031"/>
            <a:ext cx="3308731" cy="1329698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  <a:cs typeface="+mn-cs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5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6700531" y="3758531"/>
            <a:ext cx="5034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A4D567E7-2FFF-FB4A-85E7-E13847CAC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49" y="511773"/>
            <a:ext cx="2525839" cy="461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ctor bé nấu bánh chưng ngày tết">
            <a:extLst>
              <a:ext uri="{FF2B5EF4-FFF2-40B4-BE49-F238E27FC236}">
                <a16:creationId xmlns:a16="http://schemas.microsoft.com/office/drawing/2014/main" id="{8FA5B4F4-0D9E-F349-BE4E-8C969F413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b="9380"/>
          <a:stretch/>
        </p:blipFill>
        <p:spPr bwMode="auto">
          <a:xfrm>
            <a:off x="24484" y="50527"/>
            <a:ext cx="6040614" cy="41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A0B5EE8-91BB-794E-97FB-5D6100E0E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52" y="2048256"/>
            <a:ext cx="6632448" cy="50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E7225F7-9ACE-B445-89D0-3299DF235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r="12585"/>
          <a:stretch/>
        </p:blipFill>
        <p:spPr bwMode="auto">
          <a:xfrm>
            <a:off x="7845552" y="0"/>
            <a:ext cx="4346448" cy="31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3E40FE6E-B276-9841-9E04-D4640BFA33BE}"/>
              </a:ext>
            </a:extLst>
          </p:cNvPr>
          <p:cNvGrpSpPr/>
          <p:nvPr/>
        </p:nvGrpSpPr>
        <p:grpSpPr>
          <a:xfrm>
            <a:off x="21619" y="3725485"/>
            <a:ext cx="1698171" cy="1719762"/>
            <a:chOff x="8592458" y="1981779"/>
            <a:chExt cx="1698171" cy="1719762"/>
          </a:xfrm>
        </p:grpSpPr>
        <p:pic>
          <p:nvPicPr>
            <p:cNvPr id="9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C7DF9B1C-D290-F342-8DF3-DD62035D14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/>
          </p:blipFill>
          <p:spPr bwMode="auto">
            <a:xfrm>
              <a:off x="8592458" y="2443444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52F4CC-E4BB-444E-B220-63AFD7904F3C}"/>
                </a:ext>
              </a:extLst>
            </p:cNvPr>
            <p:cNvSpPr/>
            <p:nvPr/>
          </p:nvSpPr>
          <p:spPr>
            <a:xfrm>
              <a:off x="9199081" y="1981779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2">
            <a:extLst>
              <a:ext uri="{FF2B5EF4-FFF2-40B4-BE49-F238E27FC236}">
                <a16:creationId xmlns:a16="http://schemas.microsoft.com/office/drawing/2014/main" id="{0B835511-B1C4-8541-9A57-4CA90B80F877}"/>
              </a:ext>
            </a:extLst>
          </p:cNvPr>
          <p:cNvGrpSpPr/>
          <p:nvPr/>
        </p:nvGrpSpPr>
        <p:grpSpPr>
          <a:xfrm>
            <a:off x="2001108" y="3868495"/>
            <a:ext cx="1698171" cy="1636346"/>
            <a:chOff x="10457543" y="2149162"/>
            <a:chExt cx="1698171" cy="1636346"/>
          </a:xfrm>
        </p:grpSpPr>
        <p:pic>
          <p:nvPicPr>
            <p:cNvPr id="12" name="Picture 6">
              <a:hlinkClick r:id="rId8" action="ppaction://hlinksldjump"/>
              <a:extLst>
                <a:ext uri="{FF2B5EF4-FFF2-40B4-BE49-F238E27FC236}">
                  <a16:creationId xmlns:a16="http://schemas.microsoft.com/office/drawing/2014/main" id="{B62C918C-C934-184E-A708-14C5BEDB7F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/>
          </p:blipFill>
          <p:spPr bwMode="auto">
            <a:xfrm>
              <a:off x="10457543" y="2527411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56EC6A-1077-8342-BA7E-2C5B930708CF}"/>
                </a:ext>
              </a:extLst>
            </p:cNvPr>
            <p:cNvSpPr/>
            <p:nvPr/>
          </p:nvSpPr>
          <p:spPr>
            <a:xfrm>
              <a:off x="11038766" y="2149162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4472C4">
                      <a:lumMod val="50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3">
            <a:extLst>
              <a:ext uri="{FF2B5EF4-FFF2-40B4-BE49-F238E27FC236}">
                <a16:creationId xmlns:a16="http://schemas.microsoft.com/office/drawing/2014/main" id="{C63F5A15-F331-EA42-9CA8-E26B59ED3B51}"/>
              </a:ext>
            </a:extLst>
          </p:cNvPr>
          <p:cNvGrpSpPr/>
          <p:nvPr/>
        </p:nvGrpSpPr>
        <p:grpSpPr>
          <a:xfrm>
            <a:off x="3944730" y="3814806"/>
            <a:ext cx="1698171" cy="1496611"/>
            <a:chOff x="8476343" y="3594165"/>
            <a:chExt cx="1698171" cy="1496611"/>
          </a:xfrm>
        </p:grpSpPr>
        <p:pic>
          <p:nvPicPr>
            <p:cNvPr id="15" name="Pictur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A77A1056-7CBB-FD40-B8DD-141A14BE3B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/>
          </p:blipFill>
          <p:spPr bwMode="auto">
            <a:xfrm>
              <a:off x="8476343" y="3832679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CE7FDB-36D2-6346-9B71-531D6CCDC432}"/>
                </a:ext>
              </a:extLst>
            </p:cNvPr>
            <p:cNvSpPr/>
            <p:nvPr/>
          </p:nvSpPr>
          <p:spPr>
            <a:xfrm>
              <a:off x="9046027" y="3594165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4">
            <a:extLst>
              <a:ext uri="{FF2B5EF4-FFF2-40B4-BE49-F238E27FC236}">
                <a16:creationId xmlns:a16="http://schemas.microsoft.com/office/drawing/2014/main" id="{A05DC6F4-BB67-8F40-B049-1465F25D1693}"/>
              </a:ext>
            </a:extLst>
          </p:cNvPr>
          <p:cNvGrpSpPr/>
          <p:nvPr/>
        </p:nvGrpSpPr>
        <p:grpSpPr>
          <a:xfrm>
            <a:off x="0" y="5340253"/>
            <a:ext cx="1698171" cy="1421500"/>
            <a:chOff x="10341428" y="3753243"/>
            <a:chExt cx="1698171" cy="1421500"/>
          </a:xfrm>
        </p:grpSpPr>
        <p:pic>
          <p:nvPicPr>
            <p:cNvPr id="18" name="Picture 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2628419-1B75-684C-AC7C-B7CBBBFFB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/>
          </p:blipFill>
          <p:spPr bwMode="auto">
            <a:xfrm>
              <a:off x="10341428" y="3916646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720C4D-7C75-D74B-BF67-1086FA043010}"/>
                </a:ext>
              </a:extLst>
            </p:cNvPr>
            <p:cNvSpPr/>
            <p:nvPr/>
          </p:nvSpPr>
          <p:spPr>
            <a:xfrm>
              <a:off x="10922651" y="3753243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0" name="5">
            <a:extLst>
              <a:ext uri="{FF2B5EF4-FFF2-40B4-BE49-F238E27FC236}">
                <a16:creationId xmlns:a16="http://schemas.microsoft.com/office/drawing/2014/main" id="{E6FAEA16-F801-AE4B-AAF8-672332D1EB9B}"/>
              </a:ext>
            </a:extLst>
          </p:cNvPr>
          <p:cNvGrpSpPr/>
          <p:nvPr/>
        </p:nvGrpSpPr>
        <p:grpSpPr>
          <a:xfrm>
            <a:off x="1865601" y="5126383"/>
            <a:ext cx="1698171" cy="1635370"/>
            <a:chOff x="8476343" y="5012574"/>
            <a:chExt cx="1698171" cy="1635370"/>
          </a:xfrm>
        </p:grpSpPr>
        <p:pic>
          <p:nvPicPr>
            <p:cNvPr id="21" name="Picture 6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0D7CBD-D416-244F-A446-0C796AC383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/>
          </p:blipFill>
          <p:spPr bwMode="auto">
            <a:xfrm>
              <a:off x="8476343" y="5389847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71BEC3E-A81A-9A4A-97FA-8A8172594AB5}"/>
                </a:ext>
              </a:extLst>
            </p:cNvPr>
            <p:cNvSpPr/>
            <p:nvPr/>
          </p:nvSpPr>
          <p:spPr>
            <a:xfrm>
              <a:off x="9046026" y="5012574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3" name="6">
            <a:extLst>
              <a:ext uri="{FF2B5EF4-FFF2-40B4-BE49-F238E27FC236}">
                <a16:creationId xmlns:a16="http://schemas.microsoft.com/office/drawing/2014/main" id="{7F9665C9-CF43-B24E-9CBC-F826CC8D4BC7}"/>
              </a:ext>
            </a:extLst>
          </p:cNvPr>
          <p:cNvGrpSpPr/>
          <p:nvPr/>
        </p:nvGrpSpPr>
        <p:grpSpPr>
          <a:xfrm>
            <a:off x="3858160" y="5209374"/>
            <a:ext cx="1698171" cy="1552379"/>
            <a:chOff x="10341428" y="5179532"/>
            <a:chExt cx="1698171" cy="1552379"/>
          </a:xfrm>
        </p:grpSpPr>
        <p:pic>
          <p:nvPicPr>
            <p:cNvPr id="24" name="Picture 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7DE770E-9940-684E-B36A-2EC6981AFD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/>
          </p:blipFill>
          <p:spPr bwMode="auto">
            <a:xfrm>
              <a:off x="10341428" y="5473814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43942C-8ECC-DF46-9132-BCC61919EF65}"/>
                </a:ext>
              </a:extLst>
            </p:cNvPr>
            <p:cNvSpPr/>
            <p:nvPr/>
          </p:nvSpPr>
          <p:spPr>
            <a:xfrm>
              <a:off x="11041168" y="5179532"/>
              <a:ext cx="53091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5B9BD5">
                      <a:lumMod val="60000"/>
                      <a:lumOff val="40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98A5BE2-F8C3-1F43-9739-C29B00D6406B}"/>
              </a:ext>
            </a:extLst>
          </p:cNvPr>
          <p:cNvSpPr/>
          <p:nvPr/>
        </p:nvSpPr>
        <p:spPr>
          <a:xfrm>
            <a:off x="5512842" y="13135"/>
            <a:ext cx="233271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 BÁNH CHƯNG</a:t>
            </a:r>
          </a:p>
        </p:txBody>
      </p:sp>
      <p:pic>
        <p:nvPicPr>
          <p:cNvPr id="2056" name="Picture 8" descr="Ảnh động Powerpoint CTU">
            <a:extLst>
              <a:ext uri="{FF2B5EF4-FFF2-40B4-BE49-F238E27FC236}">
                <a16:creationId xmlns:a16="http://schemas.microsoft.com/office/drawing/2014/main" id="{C085ABE5-1997-B74A-93FB-669748EC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32" y="601620"/>
            <a:ext cx="507154" cy="4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Ảnh động Powerpoint CTU">
            <a:extLst>
              <a:ext uri="{FF2B5EF4-FFF2-40B4-BE49-F238E27FC236}">
                <a16:creationId xmlns:a16="http://schemas.microsoft.com/office/drawing/2014/main" id="{076C831C-5665-334E-9A8B-ED5AB94C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674" y="1138214"/>
            <a:ext cx="507154" cy="4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Ảnh động Powerpoint CTU">
            <a:extLst>
              <a:ext uri="{FF2B5EF4-FFF2-40B4-BE49-F238E27FC236}">
                <a16:creationId xmlns:a16="http://schemas.microsoft.com/office/drawing/2014/main" id="{FFF1EB1A-28E6-D743-8F1F-06CB2365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08666" y="314112"/>
            <a:ext cx="507154" cy="4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Ảnh động Powerpoint CTU">
            <a:extLst>
              <a:ext uri="{FF2B5EF4-FFF2-40B4-BE49-F238E27FC236}">
                <a16:creationId xmlns:a16="http://schemas.microsoft.com/office/drawing/2014/main" id="{658C3240-9839-F14B-8AB1-D0DC259B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677267" y="92353"/>
            <a:ext cx="507154" cy="4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1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Terminator 19"/>
          <p:cNvSpPr/>
          <p:nvPr/>
        </p:nvSpPr>
        <p:spPr>
          <a:xfrm>
            <a:off x="6563360" y="1290320"/>
            <a:ext cx="5606154" cy="723544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a. Thần Kim Quy</a:t>
            </a:r>
          </a:p>
        </p:txBody>
      </p:sp>
      <p:sp>
        <p:nvSpPr>
          <p:cNvPr id="22" name="Flowchart: Terminator 21"/>
          <p:cNvSpPr/>
          <p:nvPr/>
        </p:nvSpPr>
        <p:spPr>
          <a:xfrm>
            <a:off x="6499271" y="2247232"/>
            <a:ext cx="5616453" cy="688523"/>
          </a:xfrm>
          <a:prstGeom prst="flowChartTerminator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Sơn Tinh - Thuỷ Tinh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6509569" y="3169123"/>
            <a:ext cx="5606155" cy="784083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c. Chử Đồng Tử, Tiên Dung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6536465" y="4186574"/>
            <a:ext cx="5606155" cy="723544"/>
          </a:xfrm>
          <a:prstGeom prst="flowChartTerminator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Bánh chưng bánh giầy</a:t>
            </a:r>
          </a:p>
        </p:txBody>
      </p:sp>
      <p:sp>
        <p:nvSpPr>
          <p:cNvPr id="25" name="Freeform 454">
            <a:extLst>
              <a:ext uri="{FF2B5EF4-FFF2-40B4-BE49-F238E27FC236}">
                <a16:creationId xmlns:a16="http://schemas.microsoft.com/office/drawing/2014/main" id="{81834525-887B-5D4F-A477-73847DAFCBCA}"/>
              </a:ext>
            </a:extLst>
          </p:cNvPr>
          <p:cNvSpPr/>
          <p:nvPr/>
        </p:nvSpPr>
        <p:spPr>
          <a:xfrm rot="18810425">
            <a:off x="6672016" y="1446635"/>
            <a:ext cx="519421" cy="503764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454">
            <a:extLst>
              <a:ext uri="{FF2B5EF4-FFF2-40B4-BE49-F238E27FC236}">
                <a16:creationId xmlns:a16="http://schemas.microsoft.com/office/drawing/2014/main" id="{FCC44A11-141B-F743-97FE-14F28603B59D}"/>
              </a:ext>
            </a:extLst>
          </p:cNvPr>
          <p:cNvSpPr/>
          <p:nvPr/>
        </p:nvSpPr>
        <p:spPr>
          <a:xfrm rot="18936151">
            <a:off x="6665523" y="2362373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 454">
            <a:extLst>
              <a:ext uri="{FF2B5EF4-FFF2-40B4-BE49-F238E27FC236}">
                <a16:creationId xmlns:a16="http://schemas.microsoft.com/office/drawing/2014/main" id="{53E58832-50E2-FE49-87A2-F777D46A45A8}"/>
              </a:ext>
            </a:extLst>
          </p:cNvPr>
          <p:cNvSpPr/>
          <p:nvPr/>
        </p:nvSpPr>
        <p:spPr>
          <a:xfrm rot="18795937">
            <a:off x="6658715" y="3328687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Flowchart: Terminator 23">
            <a:extLst>
              <a:ext uri="{FF2B5EF4-FFF2-40B4-BE49-F238E27FC236}">
                <a16:creationId xmlns:a16="http://schemas.microsoft.com/office/drawing/2014/main" id="{DFBAFE39-ECC3-7B49-B491-FF4EA0639C5C}"/>
              </a:ext>
            </a:extLst>
          </p:cNvPr>
          <p:cNvSpPr/>
          <p:nvPr/>
        </p:nvSpPr>
        <p:spPr>
          <a:xfrm>
            <a:off x="6392861" y="5143486"/>
            <a:ext cx="5606155" cy="723544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e. Trọng Thuỷ - Mỵ Châu</a:t>
            </a:r>
          </a:p>
        </p:txBody>
      </p:sp>
      <p:sp>
        <p:nvSpPr>
          <p:cNvPr id="41" name="Flowchart: Terminator 23">
            <a:extLst>
              <a:ext uri="{FF2B5EF4-FFF2-40B4-BE49-F238E27FC236}">
                <a16:creationId xmlns:a16="http://schemas.microsoft.com/office/drawing/2014/main" id="{06D83EB5-BBDA-2742-BB2A-079DBB65BDB7}"/>
              </a:ext>
            </a:extLst>
          </p:cNvPr>
          <p:cNvSpPr/>
          <p:nvPr/>
        </p:nvSpPr>
        <p:spPr>
          <a:xfrm>
            <a:off x="6401868" y="6100396"/>
            <a:ext cx="5606155" cy="723544"/>
          </a:xfrm>
          <a:prstGeom prst="flowChartTerminator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f. Trầu cau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-1" y="4042291"/>
            <a:ext cx="3459039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Thời Âu Lạc</a:t>
            </a:r>
          </a:p>
        </p:txBody>
      </p:sp>
      <p:cxnSp>
        <p:nvCxnSpPr>
          <p:cNvPr id="28" name="Straight Connector 27"/>
          <p:cNvCxnSpPr>
            <a:cxnSpLocks/>
            <a:stCxn id="6" idx="3"/>
            <a:endCxn id="23" idx="1"/>
          </p:cNvCxnSpPr>
          <p:nvPr/>
        </p:nvCxnSpPr>
        <p:spPr>
          <a:xfrm>
            <a:off x="3465921" y="2922434"/>
            <a:ext cx="3043648" cy="638731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8" idx="3"/>
          </p:cNvCxnSpPr>
          <p:nvPr/>
        </p:nvCxnSpPr>
        <p:spPr>
          <a:xfrm flipV="1">
            <a:off x="3459038" y="1714514"/>
            <a:ext cx="3104322" cy="2834343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3478937" y="2968364"/>
            <a:ext cx="3070544" cy="1625912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744278" y="115567"/>
            <a:ext cx="8583061" cy="834810"/>
            <a:chOff x="0" y="-26265"/>
            <a:chExt cx="6369966" cy="834810"/>
          </a:xfrm>
        </p:grpSpPr>
        <p:sp>
          <p:nvSpPr>
            <p:cNvPr id="35" name="TextBox 34"/>
            <p:cNvSpPr txBox="1"/>
            <p:nvPr/>
          </p:nvSpPr>
          <p:spPr>
            <a:xfrm>
              <a:off x="0" y="-22452"/>
              <a:ext cx="6369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Nối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hợp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lí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6" name="Freeform 454"/>
            <p:cNvSpPr/>
            <p:nvPr/>
          </p:nvSpPr>
          <p:spPr>
            <a:xfrm>
              <a:off x="1571614" y="-26265"/>
              <a:ext cx="394835" cy="616616"/>
            </a:xfrm>
            <a:custGeom>
              <a:avLst/>
              <a:gdLst/>
              <a:ahLst/>
              <a:cxnLst/>
              <a:rect l="l" t="t" r="r" b="b"/>
              <a:pathLst>
                <a:path w="394835" h="394810">
                  <a:moveTo>
                    <a:pt x="369912" y="134"/>
                  </a:moveTo>
                  <a:cubicBezTo>
                    <a:pt x="376861" y="697"/>
                    <a:pt x="382776" y="3045"/>
                    <a:pt x="387659" y="7177"/>
                  </a:cubicBezTo>
                  <a:cubicBezTo>
                    <a:pt x="395923" y="16943"/>
                    <a:pt x="397050" y="30840"/>
                    <a:pt x="391040" y="48870"/>
                  </a:cubicBezTo>
                  <a:cubicBezTo>
                    <a:pt x="385030" y="66899"/>
                    <a:pt x="374889" y="83051"/>
                    <a:pt x="360615" y="97324"/>
                  </a:cubicBezTo>
                  <a:lnTo>
                    <a:pt x="315260" y="142679"/>
                  </a:lnTo>
                  <a:lnTo>
                    <a:pt x="360334" y="338750"/>
                  </a:lnTo>
                  <a:cubicBezTo>
                    <a:pt x="361273" y="342318"/>
                    <a:pt x="360146" y="345417"/>
                    <a:pt x="356953" y="348046"/>
                  </a:cubicBezTo>
                  <a:lnTo>
                    <a:pt x="320894" y="375090"/>
                  </a:lnTo>
                  <a:cubicBezTo>
                    <a:pt x="319580" y="376217"/>
                    <a:pt x="317795" y="376781"/>
                    <a:pt x="315542" y="376781"/>
                  </a:cubicBezTo>
                  <a:cubicBezTo>
                    <a:pt x="314791" y="376781"/>
                    <a:pt x="314133" y="376687"/>
                    <a:pt x="313570" y="376499"/>
                  </a:cubicBezTo>
                  <a:cubicBezTo>
                    <a:pt x="310752" y="375936"/>
                    <a:pt x="308780" y="374433"/>
                    <a:pt x="307654" y="371992"/>
                  </a:cubicBezTo>
                  <a:lnTo>
                    <a:pt x="229056" y="228883"/>
                  </a:lnTo>
                  <a:lnTo>
                    <a:pt x="156093" y="301846"/>
                  </a:lnTo>
                  <a:lnTo>
                    <a:pt x="171024" y="356498"/>
                  </a:lnTo>
                  <a:cubicBezTo>
                    <a:pt x="171963" y="359690"/>
                    <a:pt x="171211" y="362601"/>
                    <a:pt x="168770" y="365231"/>
                  </a:cubicBezTo>
                  <a:lnTo>
                    <a:pt x="141726" y="392275"/>
                  </a:lnTo>
                  <a:cubicBezTo>
                    <a:pt x="140036" y="393965"/>
                    <a:pt x="137876" y="394810"/>
                    <a:pt x="135247" y="394810"/>
                  </a:cubicBezTo>
                  <a:lnTo>
                    <a:pt x="134683" y="394810"/>
                  </a:lnTo>
                  <a:cubicBezTo>
                    <a:pt x="131866" y="394435"/>
                    <a:pt x="129613" y="393214"/>
                    <a:pt x="127922" y="391148"/>
                  </a:cubicBezTo>
                  <a:lnTo>
                    <a:pt x="74679" y="320157"/>
                  </a:lnTo>
                  <a:lnTo>
                    <a:pt x="3688" y="266914"/>
                  </a:lnTo>
                  <a:cubicBezTo>
                    <a:pt x="1622" y="265599"/>
                    <a:pt x="402" y="263439"/>
                    <a:pt x="26" y="260434"/>
                  </a:cubicBezTo>
                  <a:cubicBezTo>
                    <a:pt x="-162" y="257993"/>
                    <a:pt x="684" y="255645"/>
                    <a:pt x="2561" y="253392"/>
                  </a:cubicBezTo>
                  <a:lnTo>
                    <a:pt x="29606" y="226066"/>
                  </a:lnTo>
                  <a:cubicBezTo>
                    <a:pt x="31296" y="224375"/>
                    <a:pt x="33455" y="223530"/>
                    <a:pt x="36085" y="223530"/>
                  </a:cubicBezTo>
                  <a:cubicBezTo>
                    <a:pt x="37212" y="223530"/>
                    <a:pt x="37963" y="223624"/>
                    <a:pt x="38339" y="223812"/>
                  </a:cubicBezTo>
                  <a:lnTo>
                    <a:pt x="92990" y="238743"/>
                  </a:lnTo>
                  <a:lnTo>
                    <a:pt x="165953" y="165780"/>
                  </a:lnTo>
                  <a:lnTo>
                    <a:pt x="22844" y="87182"/>
                  </a:lnTo>
                  <a:cubicBezTo>
                    <a:pt x="20215" y="85680"/>
                    <a:pt x="18619" y="83426"/>
                    <a:pt x="18055" y="80421"/>
                  </a:cubicBezTo>
                  <a:cubicBezTo>
                    <a:pt x="17680" y="77417"/>
                    <a:pt x="18525" y="74881"/>
                    <a:pt x="20591" y="72815"/>
                  </a:cubicBezTo>
                  <a:lnTo>
                    <a:pt x="56650" y="36756"/>
                  </a:lnTo>
                  <a:cubicBezTo>
                    <a:pt x="59279" y="34315"/>
                    <a:pt x="62096" y="33563"/>
                    <a:pt x="65101" y="34503"/>
                  </a:cubicBezTo>
                  <a:lnTo>
                    <a:pt x="252439" y="79294"/>
                  </a:lnTo>
                  <a:lnTo>
                    <a:pt x="297512" y="34221"/>
                  </a:lnTo>
                  <a:cubicBezTo>
                    <a:pt x="311785" y="19947"/>
                    <a:pt x="327937" y="9806"/>
                    <a:pt x="345967" y="3796"/>
                  </a:cubicBezTo>
                  <a:cubicBezTo>
                    <a:pt x="354981" y="791"/>
                    <a:pt x="362963" y="-430"/>
                    <a:pt x="369912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417"/>
            <p:cNvSpPr/>
            <p:nvPr/>
          </p:nvSpPr>
          <p:spPr>
            <a:xfrm>
              <a:off x="2662243" y="129631"/>
              <a:ext cx="647527" cy="479585"/>
            </a:xfrm>
            <a:custGeom>
              <a:avLst/>
              <a:gdLst/>
              <a:ahLst/>
              <a:cxnLst/>
              <a:rect l="l" t="t" r="r" b="b"/>
              <a:pathLst>
                <a:path w="540884" h="396648">
                  <a:moveTo>
                    <a:pt x="216354" y="0"/>
                  </a:moveTo>
                  <a:cubicBezTo>
                    <a:pt x="246027" y="0"/>
                    <a:pt x="272931" y="8263"/>
                    <a:pt x="297064" y="24791"/>
                  </a:cubicBezTo>
                  <a:cubicBezTo>
                    <a:pt x="321198" y="41317"/>
                    <a:pt x="338804" y="62915"/>
                    <a:pt x="349885" y="89584"/>
                  </a:cubicBezTo>
                  <a:cubicBezTo>
                    <a:pt x="363031" y="77940"/>
                    <a:pt x="378619" y="72118"/>
                    <a:pt x="396649" y="72118"/>
                  </a:cubicBezTo>
                  <a:cubicBezTo>
                    <a:pt x="416556" y="72118"/>
                    <a:pt x="433553" y="79161"/>
                    <a:pt x="447638" y="93246"/>
                  </a:cubicBezTo>
                  <a:cubicBezTo>
                    <a:pt x="461724" y="107332"/>
                    <a:pt x="468767" y="124328"/>
                    <a:pt x="468767" y="144236"/>
                  </a:cubicBezTo>
                  <a:cubicBezTo>
                    <a:pt x="468767" y="158321"/>
                    <a:pt x="464916" y="171280"/>
                    <a:pt x="457217" y="183112"/>
                  </a:cubicBezTo>
                  <a:cubicBezTo>
                    <a:pt x="481444" y="188746"/>
                    <a:pt x="501445" y="201376"/>
                    <a:pt x="517220" y="221002"/>
                  </a:cubicBezTo>
                  <a:cubicBezTo>
                    <a:pt x="532996" y="240628"/>
                    <a:pt x="540884" y="263117"/>
                    <a:pt x="540884" y="288471"/>
                  </a:cubicBezTo>
                  <a:cubicBezTo>
                    <a:pt x="540884" y="318333"/>
                    <a:pt x="530320" y="343827"/>
                    <a:pt x="509192" y="364956"/>
                  </a:cubicBezTo>
                  <a:cubicBezTo>
                    <a:pt x="488064" y="386084"/>
                    <a:pt x="462569" y="396648"/>
                    <a:pt x="432708" y="396648"/>
                  </a:cubicBezTo>
                  <a:lnTo>
                    <a:pt x="126207" y="396648"/>
                  </a:lnTo>
                  <a:cubicBezTo>
                    <a:pt x="91463" y="396648"/>
                    <a:pt x="61742" y="384300"/>
                    <a:pt x="37045" y="359603"/>
                  </a:cubicBezTo>
                  <a:cubicBezTo>
                    <a:pt x="12349" y="334907"/>
                    <a:pt x="0" y="305186"/>
                    <a:pt x="0" y="270442"/>
                  </a:cubicBezTo>
                  <a:cubicBezTo>
                    <a:pt x="0" y="245651"/>
                    <a:pt x="6668" y="222974"/>
                    <a:pt x="20002" y="202409"/>
                  </a:cubicBezTo>
                  <a:cubicBezTo>
                    <a:pt x="33336" y="181844"/>
                    <a:pt x="50896" y="166491"/>
                    <a:pt x="72682" y="156349"/>
                  </a:cubicBezTo>
                  <a:cubicBezTo>
                    <a:pt x="72306" y="151091"/>
                    <a:pt x="72118" y="147053"/>
                    <a:pt x="72118" y="144236"/>
                  </a:cubicBezTo>
                  <a:cubicBezTo>
                    <a:pt x="72118" y="104420"/>
                    <a:pt x="86204" y="70428"/>
                    <a:pt x="114375" y="42256"/>
                  </a:cubicBezTo>
                  <a:cubicBezTo>
                    <a:pt x="142546" y="14086"/>
                    <a:pt x="176539" y="0"/>
                    <a:pt x="216354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Freeform 417"/>
          <p:cNvSpPr/>
          <p:nvPr/>
        </p:nvSpPr>
        <p:spPr>
          <a:xfrm>
            <a:off x="10786258" y="458316"/>
            <a:ext cx="957225" cy="585464"/>
          </a:xfrm>
          <a:custGeom>
            <a:avLst/>
            <a:gdLst/>
            <a:ahLst/>
            <a:cxnLst/>
            <a:rect l="l" t="t" r="r" b="b"/>
            <a:pathLst>
              <a:path w="540884" h="396648">
                <a:moveTo>
                  <a:pt x="216354" y="0"/>
                </a:moveTo>
                <a:cubicBezTo>
                  <a:pt x="246027" y="0"/>
                  <a:pt x="272931" y="8263"/>
                  <a:pt x="297064" y="24791"/>
                </a:cubicBezTo>
                <a:cubicBezTo>
                  <a:pt x="321198" y="41317"/>
                  <a:pt x="338804" y="62915"/>
                  <a:pt x="349885" y="89584"/>
                </a:cubicBezTo>
                <a:cubicBezTo>
                  <a:pt x="363031" y="77940"/>
                  <a:pt x="378619" y="72118"/>
                  <a:pt x="396649" y="72118"/>
                </a:cubicBezTo>
                <a:cubicBezTo>
                  <a:pt x="416556" y="72118"/>
                  <a:pt x="433553" y="79161"/>
                  <a:pt x="447638" y="93246"/>
                </a:cubicBezTo>
                <a:cubicBezTo>
                  <a:pt x="461724" y="107332"/>
                  <a:pt x="468767" y="124328"/>
                  <a:pt x="468767" y="144236"/>
                </a:cubicBezTo>
                <a:cubicBezTo>
                  <a:pt x="468767" y="158321"/>
                  <a:pt x="464916" y="171280"/>
                  <a:pt x="457217" y="183112"/>
                </a:cubicBezTo>
                <a:cubicBezTo>
                  <a:pt x="481444" y="188746"/>
                  <a:pt x="501445" y="201376"/>
                  <a:pt x="517220" y="221002"/>
                </a:cubicBezTo>
                <a:cubicBezTo>
                  <a:pt x="532996" y="240628"/>
                  <a:pt x="540884" y="263117"/>
                  <a:pt x="540884" y="288471"/>
                </a:cubicBezTo>
                <a:cubicBezTo>
                  <a:pt x="540884" y="318333"/>
                  <a:pt x="530320" y="343827"/>
                  <a:pt x="509192" y="364956"/>
                </a:cubicBezTo>
                <a:cubicBezTo>
                  <a:pt x="488064" y="386084"/>
                  <a:pt x="462569" y="396648"/>
                  <a:pt x="432708" y="396648"/>
                </a:cubicBezTo>
                <a:lnTo>
                  <a:pt x="126207" y="396648"/>
                </a:lnTo>
                <a:cubicBezTo>
                  <a:pt x="91463" y="396648"/>
                  <a:pt x="61742" y="384300"/>
                  <a:pt x="37045" y="359603"/>
                </a:cubicBezTo>
                <a:cubicBezTo>
                  <a:pt x="12349" y="334907"/>
                  <a:pt x="0" y="305186"/>
                  <a:pt x="0" y="270442"/>
                </a:cubicBezTo>
                <a:cubicBezTo>
                  <a:pt x="0" y="245651"/>
                  <a:pt x="6668" y="222974"/>
                  <a:pt x="20002" y="202409"/>
                </a:cubicBezTo>
                <a:cubicBezTo>
                  <a:pt x="33336" y="181844"/>
                  <a:pt x="50896" y="166491"/>
                  <a:pt x="72682" y="156349"/>
                </a:cubicBezTo>
                <a:cubicBezTo>
                  <a:pt x="72306" y="151091"/>
                  <a:pt x="72118" y="147053"/>
                  <a:pt x="72118" y="144236"/>
                </a:cubicBezTo>
                <a:cubicBezTo>
                  <a:pt x="72118" y="104420"/>
                  <a:pt x="86204" y="70428"/>
                  <a:pt x="114375" y="42256"/>
                </a:cubicBezTo>
                <a:cubicBezTo>
                  <a:pt x="142546" y="14086"/>
                  <a:pt x="176539" y="0"/>
                  <a:pt x="21635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54">
            <a:extLst>
              <a:ext uri="{FF2B5EF4-FFF2-40B4-BE49-F238E27FC236}">
                <a16:creationId xmlns:a16="http://schemas.microsoft.com/office/drawing/2014/main" id="{F8030C32-AC59-664E-B4F0-CC1765A060C3}"/>
              </a:ext>
            </a:extLst>
          </p:cNvPr>
          <p:cNvSpPr/>
          <p:nvPr/>
        </p:nvSpPr>
        <p:spPr>
          <a:xfrm rot="18963719">
            <a:off x="672901" y="845015"/>
            <a:ext cx="704478" cy="685900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Freeform 454">
            <a:extLst>
              <a:ext uri="{FF2B5EF4-FFF2-40B4-BE49-F238E27FC236}">
                <a16:creationId xmlns:a16="http://schemas.microsoft.com/office/drawing/2014/main" id="{1ECE47ED-94C4-6443-919A-AA744FFC5CEA}"/>
              </a:ext>
            </a:extLst>
          </p:cNvPr>
          <p:cNvSpPr/>
          <p:nvPr/>
        </p:nvSpPr>
        <p:spPr>
          <a:xfrm rot="18795937">
            <a:off x="6658715" y="4291640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81B16E-6E86-4F48-A411-FAA0743281BC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3465921" y="4589456"/>
            <a:ext cx="2926940" cy="915802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D5B4C0-4842-7B42-9B6C-5A9D50E74914}"/>
              </a:ext>
            </a:extLst>
          </p:cNvPr>
          <p:cNvCxnSpPr>
            <a:cxnSpLocks/>
            <a:stCxn id="6" idx="3"/>
            <a:endCxn id="22" idx="1"/>
          </p:cNvCxnSpPr>
          <p:nvPr/>
        </p:nvCxnSpPr>
        <p:spPr>
          <a:xfrm flipV="1">
            <a:off x="3465921" y="2591494"/>
            <a:ext cx="3033350" cy="330940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009C296-DA86-6A4D-829A-401D54668AFE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3447009" y="2926248"/>
            <a:ext cx="2954859" cy="3535920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454">
            <a:extLst>
              <a:ext uri="{FF2B5EF4-FFF2-40B4-BE49-F238E27FC236}">
                <a16:creationId xmlns:a16="http://schemas.microsoft.com/office/drawing/2014/main" id="{935588D9-D75E-F246-B696-F97E8C2E59F7}"/>
              </a:ext>
            </a:extLst>
          </p:cNvPr>
          <p:cNvSpPr/>
          <p:nvPr/>
        </p:nvSpPr>
        <p:spPr>
          <a:xfrm rot="18795937">
            <a:off x="6658715" y="5253748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Freeform 454">
            <a:extLst>
              <a:ext uri="{FF2B5EF4-FFF2-40B4-BE49-F238E27FC236}">
                <a16:creationId xmlns:a16="http://schemas.microsoft.com/office/drawing/2014/main" id="{DFA14899-A238-7845-A61F-C0492BF55EF5}"/>
              </a:ext>
            </a:extLst>
          </p:cNvPr>
          <p:cNvSpPr/>
          <p:nvPr/>
        </p:nvSpPr>
        <p:spPr>
          <a:xfrm rot="18795937">
            <a:off x="6658715" y="6215856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-13106" y="2415868"/>
            <a:ext cx="3479027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Thời Văn Lang</a:t>
            </a:r>
          </a:p>
        </p:txBody>
      </p:sp>
      <p:sp>
        <p:nvSpPr>
          <p:cNvPr id="55" name="Freeform 454">
            <a:extLst>
              <a:ext uri="{FF2B5EF4-FFF2-40B4-BE49-F238E27FC236}">
                <a16:creationId xmlns:a16="http://schemas.microsoft.com/office/drawing/2014/main" id="{8B5F63E9-0C72-0B40-93D6-452697D659AD}"/>
              </a:ext>
            </a:extLst>
          </p:cNvPr>
          <p:cNvSpPr/>
          <p:nvPr/>
        </p:nvSpPr>
        <p:spPr>
          <a:xfrm rot="18923414">
            <a:off x="3162280" y="2670530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Freeform 454">
            <a:extLst>
              <a:ext uri="{FF2B5EF4-FFF2-40B4-BE49-F238E27FC236}">
                <a16:creationId xmlns:a16="http://schemas.microsoft.com/office/drawing/2014/main" id="{B9F8BE58-0736-4645-85C0-4324E02BEB68}"/>
              </a:ext>
            </a:extLst>
          </p:cNvPr>
          <p:cNvSpPr/>
          <p:nvPr/>
        </p:nvSpPr>
        <p:spPr>
          <a:xfrm rot="18923414">
            <a:off x="3052701" y="4326823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Freeform 454">
            <a:extLst>
              <a:ext uri="{FF2B5EF4-FFF2-40B4-BE49-F238E27FC236}">
                <a16:creationId xmlns:a16="http://schemas.microsoft.com/office/drawing/2014/main" id="{0AC2AD3A-D0BF-3E4D-960A-BD0BFDE5A07B}"/>
              </a:ext>
            </a:extLst>
          </p:cNvPr>
          <p:cNvSpPr/>
          <p:nvPr/>
        </p:nvSpPr>
        <p:spPr>
          <a:xfrm rot="18795937">
            <a:off x="3162146" y="2691017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Freeform 454">
            <a:extLst>
              <a:ext uri="{FF2B5EF4-FFF2-40B4-BE49-F238E27FC236}">
                <a16:creationId xmlns:a16="http://schemas.microsoft.com/office/drawing/2014/main" id="{6B620506-142C-8A4D-A891-2A1C8A5978C2}"/>
              </a:ext>
            </a:extLst>
          </p:cNvPr>
          <p:cNvSpPr/>
          <p:nvPr/>
        </p:nvSpPr>
        <p:spPr>
          <a:xfrm rot="18795937">
            <a:off x="3143234" y="2698581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Freeform 454">
            <a:extLst>
              <a:ext uri="{FF2B5EF4-FFF2-40B4-BE49-F238E27FC236}">
                <a16:creationId xmlns:a16="http://schemas.microsoft.com/office/drawing/2014/main" id="{A40E5B6D-94B4-C648-AF3E-A90C9582F930}"/>
              </a:ext>
            </a:extLst>
          </p:cNvPr>
          <p:cNvSpPr/>
          <p:nvPr/>
        </p:nvSpPr>
        <p:spPr>
          <a:xfrm rot="18795937">
            <a:off x="3139610" y="267744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Freeform 454">
            <a:extLst>
              <a:ext uri="{FF2B5EF4-FFF2-40B4-BE49-F238E27FC236}">
                <a16:creationId xmlns:a16="http://schemas.microsoft.com/office/drawing/2014/main" id="{DC008188-5A99-E74C-9484-530C1CA62A99}"/>
              </a:ext>
            </a:extLst>
          </p:cNvPr>
          <p:cNvSpPr/>
          <p:nvPr/>
        </p:nvSpPr>
        <p:spPr>
          <a:xfrm rot="18923414">
            <a:off x="3052702" y="4333550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9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5195 -0.049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25521 0.100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25377 0.233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24258 0.514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26263 -0.4150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5456 0.1328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1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3" grpId="0" animBg="1"/>
      <p:bldP spid="44" grpId="0" animBg="1"/>
      <p:bldP spid="52" grpId="0" animBg="1"/>
      <p:bldP spid="53" grpId="0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0" grpId="2" animBg="1"/>
      <p:bldP spid="61" grpId="0" animBg="1"/>
      <p:bldP spid="61" grpId="1" animBg="1"/>
      <p:bldP spid="63" grpId="0" animBg="1"/>
      <p:bldP spid="63" grpId="1" animBg="1"/>
      <p:bldP spid="6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3889956" y="449986"/>
            <a:ext cx="441208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A8CE7-A882-474F-A81F-AB6EA8C1B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47"/>
          <a:stretch/>
        </p:blipFill>
        <p:spPr>
          <a:xfrm>
            <a:off x="10366018" y="274919"/>
            <a:ext cx="1314012" cy="1401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F7B02-C59B-1E4A-A932-78DA4A2465AC}"/>
              </a:ext>
            </a:extLst>
          </p:cNvPr>
          <p:cNvSpPr/>
          <p:nvPr/>
        </p:nvSpPr>
        <p:spPr>
          <a:xfrm>
            <a:off x="519737" y="1608061"/>
            <a:ext cx="55762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đóng vai 1 hướng dẫn viên du lịch em hãy giới thiệu về: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1: Trống đồng Đông Sơn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2: Thạp Đồng Đào Thịnh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3: Lễ hội đền Hùng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4: Kỹ thuật luyện kim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477CC-AE42-8144-8FD4-8080F5651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755" y="3039301"/>
            <a:ext cx="3368713" cy="336871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7C9569-3A93-294E-AC2C-7ADD3B8D6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/>
          <a:stretch/>
        </p:blipFill>
        <p:spPr bwMode="auto">
          <a:xfrm>
            <a:off x="8426222" y="975581"/>
            <a:ext cx="3495424" cy="32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3579792" y="1901952"/>
            <a:ext cx="4677626" cy="432730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1606AB2-F7A0-43CC-9A85-D2351EE4B477}"/>
              </a:ext>
            </a:extLst>
          </p:cNvPr>
          <p:cNvGrpSpPr/>
          <p:nvPr/>
        </p:nvGrpSpPr>
        <p:grpSpPr>
          <a:xfrm>
            <a:off x="8257419" y="2592590"/>
            <a:ext cx="3790135" cy="3444097"/>
            <a:chOff x="536218" y="1676931"/>
            <a:chExt cx="3594273" cy="168395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5854427-FACB-442E-ADF2-670B9D9DD8F3}"/>
                </a:ext>
              </a:extLst>
            </p:cNvPr>
            <p:cNvGrpSpPr/>
            <p:nvPr/>
          </p:nvGrpSpPr>
          <p:grpSpPr>
            <a:xfrm>
              <a:off x="536218" y="1739570"/>
              <a:ext cx="3477881" cy="1621312"/>
              <a:chOff x="356313" y="4328643"/>
              <a:chExt cx="3477881" cy="1621312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FFCFFC9-631B-46C1-86F4-92DABC0AAD8E}"/>
                  </a:ext>
                </a:extLst>
              </p:cNvPr>
              <p:cNvSpPr/>
              <p:nvPr/>
            </p:nvSpPr>
            <p:spPr>
              <a:xfrm>
                <a:off x="356313" y="4678618"/>
                <a:ext cx="3477881" cy="1271337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lvl="0" algn="ctr" defTabSz="457200">
                  <a:lnSpc>
                    <a:spcPct val="150000"/>
                  </a:lnSpc>
                  <a:defRPr/>
                </a:pPr>
                <a:r>
                  <a:rPr lang="vi-VN" altLang="zh-CN" sz="28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Chuẩn bị bài 15: Chính sách cai trị của các triều đại phong kiến phương Bắc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12CD5F7-2FB0-4C3B-AF5A-272D69263583}"/>
                  </a:ext>
                </a:extLst>
              </p:cNvPr>
              <p:cNvSpPr/>
              <p:nvPr/>
            </p:nvSpPr>
            <p:spPr>
              <a:xfrm>
                <a:off x="542923" y="4328643"/>
                <a:ext cx="2870197" cy="25582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68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CHUẨN BỊ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2646AC-6632-4F9A-8F72-B84EA5B3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3721710" y="1676931"/>
              <a:ext cx="408781" cy="810585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FF27159-FF5E-463F-A9E4-25D0D3F01EA5}"/>
              </a:ext>
            </a:extLst>
          </p:cNvPr>
          <p:cNvGrpSpPr/>
          <p:nvPr/>
        </p:nvGrpSpPr>
        <p:grpSpPr>
          <a:xfrm>
            <a:off x="267181" y="2275198"/>
            <a:ext cx="3312611" cy="2691929"/>
            <a:chOff x="717129" y="1691859"/>
            <a:chExt cx="3312611" cy="2324167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94A6C93-346F-477D-9988-8E0C6E540BBF}"/>
                </a:ext>
              </a:extLst>
            </p:cNvPr>
            <p:cNvGrpSpPr/>
            <p:nvPr/>
          </p:nvGrpSpPr>
          <p:grpSpPr>
            <a:xfrm>
              <a:off x="793514" y="2229832"/>
              <a:ext cx="3236226" cy="1786194"/>
              <a:chOff x="613609" y="4818905"/>
              <a:chExt cx="3236226" cy="1786194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A03A502-A603-416C-A5C3-D336F8CF5CCF}"/>
                  </a:ext>
                </a:extLst>
              </p:cNvPr>
              <p:cNvSpPr/>
              <p:nvPr/>
            </p:nvSpPr>
            <p:spPr>
              <a:xfrm>
                <a:off x="613609" y="5409317"/>
                <a:ext cx="3236226" cy="119578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cũ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lời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hỏi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sách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giáo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khoa.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B638929-5968-4B31-A7DB-50FFC5525290}"/>
                  </a:ext>
                </a:extLst>
              </p:cNvPr>
              <p:cNvSpPr/>
              <p:nvPr/>
            </p:nvSpPr>
            <p:spPr>
              <a:xfrm>
                <a:off x="960779" y="4818905"/>
                <a:ext cx="2376149" cy="45174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68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4A459E-3E47-4327-ACE7-80C3980EC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717129" y="1691859"/>
              <a:ext cx="408781" cy="130803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3657151" y="2080040"/>
            <a:ext cx="4485100" cy="4123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37" y="2029385"/>
            <a:ext cx="1764895" cy="1764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4929113" y="554325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653F8F17-3EC4-4718-8736-B56583C3D6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573" y="4508460"/>
            <a:ext cx="5062852" cy="2845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BDB7A-435D-8A47-B76F-77118CBE22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02908" y="2345372"/>
            <a:ext cx="8986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XIN CHÂN THÀNH CẢM ƠN QUÝ THẦY, CÔ VÀ CÁC EM HỌC SINH.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3284D-6D35-5F48-B59B-749153AFFE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5221" y="1145151"/>
            <a:ext cx="6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HỌC KẾT THÚC.</a:t>
            </a:r>
          </a:p>
        </p:txBody>
      </p:sp>
    </p:spTree>
    <p:extLst>
      <p:ext uri="{BB962C8B-B14F-4D97-AF65-F5344CB8AC3E}">
        <p14:creationId xmlns:p14="http://schemas.microsoft.com/office/powerpoint/2010/main" val="21682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t="-4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31BAA7E-739B-C243-A100-096269E3C3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6A40F-AED6-FF4C-8BC3-12B9EC0539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916"/>
          <a:stretch/>
        </p:blipFill>
        <p:spPr>
          <a:xfrm>
            <a:off x="8767510" y="858632"/>
            <a:ext cx="3424490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BFAB9-5923-1B44-B92A-1E5A7CC84E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17" t="17557" r="41085" b="52892"/>
          <a:stretch/>
        </p:blipFill>
        <p:spPr>
          <a:xfrm>
            <a:off x="9139380" y="4416855"/>
            <a:ext cx="3751280" cy="269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DA411-1CCA-8140-B84A-F643A107E2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17" t="17557" r="41085" b="52892"/>
          <a:stretch/>
        </p:blipFill>
        <p:spPr>
          <a:xfrm>
            <a:off x="7037280" y="4983783"/>
            <a:ext cx="3020440" cy="1975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47593-59F6-D144-8732-B4B041943266}"/>
              </a:ext>
            </a:extLst>
          </p:cNvPr>
          <p:cNvSpPr/>
          <p:nvPr/>
        </p:nvSpPr>
        <p:spPr>
          <a:xfrm>
            <a:off x="0" y="2678606"/>
            <a:ext cx="3796825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VI TCN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3D33E4-D331-0E47-9361-35737676CA46}"/>
              </a:ext>
            </a:extLst>
          </p:cNvPr>
          <p:cNvSpPr/>
          <p:nvPr/>
        </p:nvSpPr>
        <p:spPr>
          <a:xfrm>
            <a:off x="4891993" y="2626154"/>
            <a:ext cx="3424490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VII TCN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81BBF-DDD4-EB4D-A8BE-8D80CEAFB4D1}"/>
              </a:ext>
            </a:extLst>
          </p:cNvPr>
          <p:cNvSpPr/>
          <p:nvPr/>
        </p:nvSpPr>
        <p:spPr>
          <a:xfrm>
            <a:off x="0" y="3860770"/>
            <a:ext cx="3796825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VIII TCN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2A0B5-C969-B240-9597-092484AE4133}"/>
              </a:ext>
            </a:extLst>
          </p:cNvPr>
          <p:cNvSpPr/>
          <p:nvPr/>
        </p:nvSpPr>
        <p:spPr>
          <a:xfrm>
            <a:off x="4847628" y="3864958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IX TCN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A8DD91-BAB7-4F4F-A4AD-CEB012662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19" y="2820652"/>
            <a:ext cx="805723" cy="708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1C02B-84B1-FA46-948F-619BBA5C25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737662" y="4064811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2119B-E568-D946-92C8-7DA280B1A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34" y="4134297"/>
            <a:ext cx="918340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B48F26-60FF-7343-8F41-7A27FA473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83" y="2782600"/>
            <a:ext cx="804743" cy="6437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5D0D5-B81A-C041-BFFC-5DBAED562538}"/>
              </a:ext>
            </a:extLst>
          </p:cNvPr>
          <p:cNvGrpSpPr/>
          <p:nvPr/>
        </p:nvGrpSpPr>
        <p:grpSpPr>
          <a:xfrm>
            <a:off x="14688" y="124384"/>
            <a:ext cx="8357616" cy="1664208"/>
            <a:chOff x="-91545" y="1"/>
            <a:chExt cx="8357616" cy="1664208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F9968638-5D3B-124C-B464-3CBBB50708F2}"/>
                </a:ext>
              </a:extLst>
            </p:cNvPr>
            <p:cNvSpPr/>
            <p:nvPr/>
          </p:nvSpPr>
          <p:spPr>
            <a:xfrm>
              <a:off x="-91545" y="1"/>
              <a:ext cx="8357616" cy="1664208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97041D-7016-2545-A2FC-22F7D9106087}"/>
                </a:ext>
              </a:extLst>
            </p:cNvPr>
            <p:cNvSpPr/>
            <p:nvPr/>
          </p:nvSpPr>
          <p:spPr>
            <a:xfrm>
              <a:off x="730696" y="258467"/>
              <a:ext cx="67131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 ra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 kỉ bao 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0" name="về" descr="Free Download Of - Clipart Icon Home Png Transparent Png (#425245) -  PinClipart">
            <a:hlinkClick r:id="rId11" action="ppaction://hlinksldjump"/>
            <a:extLst>
              <a:ext uri="{FF2B5EF4-FFF2-40B4-BE49-F238E27FC236}">
                <a16:creationId xmlns:a16="http://schemas.microsoft.com/office/drawing/2014/main" id="{41B6588A-B119-484A-B41C-11B77AA98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/>
        </p:blipFill>
        <p:spPr bwMode="auto">
          <a:xfrm>
            <a:off x="3534164" y="5449824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EA3636-5701-0341-87D6-07A01EA8ED06}"/>
              </a:ext>
            </a:extLst>
          </p:cNvPr>
          <p:cNvSpPr txBox="1"/>
          <p:nvPr/>
        </p:nvSpPr>
        <p:spPr>
          <a:xfrm>
            <a:off x="9713809" y="2873663"/>
            <a:ext cx="652088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</a:p>
        </p:txBody>
      </p:sp>
    </p:spTree>
    <p:extLst>
      <p:ext uri="{BB962C8B-B14F-4D97-AF65-F5344CB8AC3E}">
        <p14:creationId xmlns:p14="http://schemas.microsoft.com/office/powerpoint/2010/main" val="5859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t="-4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31BAA7E-739B-C243-A100-096269E3C3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5447" y="46495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6A40F-AED6-FF4C-8BC3-12B9EC0539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916"/>
          <a:stretch/>
        </p:blipFill>
        <p:spPr>
          <a:xfrm>
            <a:off x="8767510" y="858632"/>
            <a:ext cx="3424490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BFAB9-5923-1B44-B92A-1E5A7CC84E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17" t="17557" r="41085" b="52892"/>
          <a:stretch/>
        </p:blipFill>
        <p:spPr>
          <a:xfrm>
            <a:off x="9139380" y="4416855"/>
            <a:ext cx="3751280" cy="269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DA411-1CCA-8140-B84A-F643A107E2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17" t="17557" r="41085" b="52892"/>
          <a:stretch/>
        </p:blipFill>
        <p:spPr>
          <a:xfrm>
            <a:off x="7037280" y="4983783"/>
            <a:ext cx="3020440" cy="1975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47593-59F6-D144-8732-B4B041943266}"/>
              </a:ext>
            </a:extLst>
          </p:cNvPr>
          <p:cNvSpPr/>
          <p:nvPr/>
        </p:nvSpPr>
        <p:spPr>
          <a:xfrm>
            <a:off x="0" y="2678606"/>
            <a:ext cx="3796825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Lạc Tướng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3D33E4-D331-0E47-9361-35737676CA46}"/>
              </a:ext>
            </a:extLst>
          </p:cNvPr>
          <p:cNvSpPr/>
          <p:nvPr/>
        </p:nvSpPr>
        <p:spPr>
          <a:xfrm>
            <a:off x="4663840" y="3999090"/>
            <a:ext cx="3424490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Bồ Chính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81BBF-DDD4-EB4D-A8BE-8D80CEAFB4D1}"/>
              </a:ext>
            </a:extLst>
          </p:cNvPr>
          <p:cNvSpPr/>
          <p:nvPr/>
        </p:nvSpPr>
        <p:spPr>
          <a:xfrm>
            <a:off x="0" y="3860770"/>
            <a:ext cx="3796825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Vua Hùng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2A0B5-C969-B240-9597-092484AE4133}"/>
              </a:ext>
            </a:extLst>
          </p:cNvPr>
          <p:cNvSpPr/>
          <p:nvPr/>
        </p:nvSpPr>
        <p:spPr>
          <a:xfrm>
            <a:off x="4657399" y="2678606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Lạc Hầu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A8DD91-BAB7-4F4F-A4AD-CEB012662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19" y="2820652"/>
            <a:ext cx="805723" cy="708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1C02B-84B1-FA46-948F-619BBA5C25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737662" y="4064811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2119B-E568-D946-92C8-7DA280B1A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05" y="2947945"/>
            <a:ext cx="918340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B48F26-60FF-7343-8F41-7A27FA473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30" y="4155536"/>
            <a:ext cx="804743" cy="6437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5D0D5-B81A-C041-BFFC-5DBAED562538}"/>
              </a:ext>
            </a:extLst>
          </p:cNvPr>
          <p:cNvGrpSpPr/>
          <p:nvPr/>
        </p:nvGrpSpPr>
        <p:grpSpPr>
          <a:xfrm>
            <a:off x="14688" y="124384"/>
            <a:ext cx="8357616" cy="1664208"/>
            <a:chOff x="-91545" y="1"/>
            <a:chExt cx="8357616" cy="1664208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F9968638-5D3B-124C-B464-3CBBB50708F2}"/>
                </a:ext>
              </a:extLst>
            </p:cNvPr>
            <p:cNvSpPr/>
            <p:nvPr/>
          </p:nvSpPr>
          <p:spPr>
            <a:xfrm>
              <a:off x="-91545" y="1"/>
              <a:ext cx="8357616" cy="1664208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97041D-7016-2545-A2FC-22F7D9106087}"/>
                </a:ext>
              </a:extLst>
            </p:cNvPr>
            <p:cNvSpPr/>
            <p:nvPr/>
          </p:nvSpPr>
          <p:spPr>
            <a:xfrm>
              <a:off x="730696" y="258467"/>
              <a:ext cx="67131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 đứng đầu các Chiềng, Chạ là ai?</a:t>
              </a:r>
            </a:p>
          </p:txBody>
        </p:sp>
      </p:grpSp>
      <p:pic>
        <p:nvPicPr>
          <p:cNvPr id="20" name="về" descr="Free Download Of - Clipart Icon Home Png Transparent Png (#425245) -  PinClipart">
            <a:hlinkClick r:id="rId11" action="ppaction://hlinksldjump"/>
            <a:extLst>
              <a:ext uri="{FF2B5EF4-FFF2-40B4-BE49-F238E27FC236}">
                <a16:creationId xmlns:a16="http://schemas.microsoft.com/office/drawing/2014/main" id="{7F9BCA55-25FF-BE42-B0E8-A24A5E2A0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/>
        </p:blipFill>
        <p:spPr bwMode="auto">
          <a:xfrm>
            <a:off x="3534164" y="5449824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51F86D-5AD4-1F42-B969-C131103472AF}"/>
              </a:ext>
            </a:extLst>
          </p:cNvPr>
          <p:cNvSpPr txBox="1"/>
          <p:nvPr/>
        </p:nvSpPr>
        <p:spPr>
          <a:xfrm>
            <a:off x="9713809" y="2873663"/>
            <a:ext cx="652088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</a:p>
        </p:txBody>
      </p:sp>
    </p:spTree>
    <p:extLst>
      <p:ext uri="{BB962C8B-B14F-4D97-AF65-F5344CB8AC3E}">
        <p14:creationId xmlns:p14="http://schemas.microsoft.com/office/powerpoint/2010/main" val="32115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358304" y="1266568"/>
            <a:ext cx="7880283" cy="13373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cư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Lang,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Âu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Lạc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.</a:t>
            </a:r>
            <a:endParaRPr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729AF-3521-0B48-B9BE-A352721E3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15" b="5277"/>
          <a:stretch/>
        </p:blipFill>
        <p:spPr>
          <a:xfrm>
            <a:off x="8560617" y="2595717"/>
            <a:ext cx="2740609" cy="3612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47FC4-63D7-AC41-A272-047102686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718" y="3440905"/>
            <a:ext cx="2298564" cy="267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E998F0-6AF1-2F44-8916-142DAD566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57" y="3429000"/>
            <a:ext cx="2298564" cy="2675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5F261-1D1E-AC4A-9F40-9768040CC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997" y="3874727"/>
            <a:ext cx="2298564" cy="2298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12516-0CEA-9646-B884-B5820C6E1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873" y="3639312"/>
            <a:ext cx="2298564" cy="2465259"/>
          </a:xfrm>
          <a:prstGeom prst="rect">
            <a:avLst/>
          </a:prstGeom>
        </p:spPr>
      </p:pic>
      <p:sp>
        <p:nvSpPr>
          <p:cNvPr id="9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1560090" y="2504365"/>
            <a:ext cx="4142587" cy="602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8B91"/>
              </a:buClr>
              <a:buSzPts val="2800"/>
              <a:buFont typeface="PT Serif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a.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sống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chất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t="-4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31BAA7E-739B-C243-A100-096269E3C3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51607" y="47583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6A40F-AED6-FF4C-8BC3-12B9EC0539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916"/>
          <a:stretch/>
        </p:blipFill>
        <p:spPr>
          <a:xfrm>
            <a:off x="8767510" y="858632"/>
            <a:ext cx="3424490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BFAB9-5923-1B44-B92A-1E5A7CC84E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17" t="17557" r="41085" b="52892"/>
          <a:stretch/>
        </p:blipFill>
        <p:spPr>
          <a:xfrm>
            <a:off x="9139380" y="4416855"/>
            <a:ext cx="3751280" cy="269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DA411-1CCA-8140-B84A-F643A107E2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17" t="17557" r="41085" b="52892"/>
          <a:stretch/>
        </p:blipFill>
        <p:spPr>
          <a:xfrm>
            <a:off x="7037280" y="4983783"/>
            <a:ext cx="3020440" cy="1975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47593-59F6-D144-8732-B4B041943266}"/>
              </a:ext>
            </a:extLst>
          </p:cNvPr>
          <p:cNvSpPr/>
          <p:nvPr/>
        </p:nvSpPr>
        <p:spPr>
          <a:xfrm>
            <a:off x="0" y="2678606"/>
            <a:ext cx="3796825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Bánh chưng, bánh giầy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3D33E4-D331-0E47-9361-35737676CA46}"/>
              </a:ext>
            </a:extLst>
          </p:cNvPr>
          <p:cNvSpPr/>
          <p:nvPr/>
        </p:nvSpPr>
        <p:spPr>
          <a:xfrm>
            <a:off x="-1" y="4107953"/>
            <a:ext cx="3796825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81BBF-DDD4-EB4D-A8BE-8D80CEAFB4D1}"/>
              </a:ext>
            </a:extLst>
          </p:cNvPr>
          <p:cNvSpPr/>
          <p:nvPr/>
        </p:nvSpPr>
        <p:spPr>
          <a:xfrm>
            <a:off x="4575479" y="4107953"/>
            <a:ext cx="3796825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Xăm hình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2A0B5-C969-B240-9597-092484AE4133}"/>
              </a:ext>
            </a:extLst>
          </p:cNvPr>
          <p:cNvSpPr/>
          <p:nvPr/>
        </p:nvSpPr>
        <p:spPr>
          <a:xfrm>
            <a:off x="4657399" y="2678606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Nhuộm răng đen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A8DD91-BAB7-4F4F-A4AD-CEB012662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19" y="2820652"/>
            <a:ext cx="805723" cy="708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1C02B-84B1-FA46-948F-619BBA5C25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313141" y="4311994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2119B-E568-D946-92C8-7DA280B1A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41" y="2963562"/>
            <a:ext cx="918340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B48F26-60FF-7343-8F41-7A27FA473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77" y="4238876"/>
            <a:ext cx="804743" cy="6437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5D0D5-B81A-C041-BFFC-5DBAED562538}"/>
              </a:ext>
            </a:extLst>
          </p:cNvPr>
          <p:cNvGrpSpPr/>
          <p:nvPr/>
        </p:nvGrpSpPr>
        <p:grpSpPr>
          <a:xfrm>
            <a:off x="14688" y="124384"/>
            <a:ext cx="8357616" cy="1664208"/>
            <a:chOff x="-91545" y="1"/>
            <a:chExt cx="8357616" cy="1664208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F9968638-5D3B-124C-B464-3CBBB50708F2}"/>
                </a:ext>
              </a:extLst>
            </p:cNvPr>
            <p:cNvSpPr/>
            <p:nvPr/>
          </p:nvSpPr>
          <p:spPr>
            <a:xfrm>
              <a:off x="-91545" y="1"/>
              <a:ext cx="8357616" cy="1664208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97041D-7016-2545-A2FC-22F7D9106087}"/>
                </a:ext>
              </a:extLst>
            </p:cNvPr>
            <p:cNvSpPr/>
            <p:nvPr/>
          </p:nvSpPr>
          <p:spPr>
            <a:xfrm>
              <a:off x="730696" y="258467"/>
              <a:ext cx="67131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Đâu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phải là phong tục của người Văn Lang?</a:t>
              </a:r>
            </a:p>
          </p:txBody>
        </p:sp>
      </p:grpSp>
      <p:pic>
        <p:nvPicPr>
          <p:cNvPr id="20" name="về" descr="Free Download Of - Clipart Icon Home Png Transparent Png (#425245) -  PinClipart">
            <a:hlinkClick r:id="rId11" action="ppaction://hlinksldjump"/>
            <a:extLst>
              <a:ext uri="{FF2B5EF4-FFF2-40B4-BE49-F238E27FC236}">
                <a16:creationId xmlns:a16="http://schemas.microsoft.com/office/drawing/2014/main" id="{BD0D1EFB-FD62-564A-80D3-E0C82974C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/>
        </p:blipFill>
        <p:spPr bwMode="auto">
          <a:xfrm>
            <a:off x="3534164" y="5449824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3009D2-8DF9-B94C-9CD2-200E20E067A3}"/>
              </a:ext>
            </a:extLst>
          </p:cNvPr>
          <p:cNvSpPr txBox="1"/>
          <p:nvPr/>
        </p:nvSpPr>
        <p:spPr>
          <a:xfrm>
            <a:off x="9713809" y="2873663"/>
            <a:ext cx="652088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</a:p>
        </p:txBody>
      </p:sp>
    </p:spTree>
    <p:extLst>
      <p:ext uri="{BB962C8B-B14F-4D97-AF65-F5344CB8AC3E}">
        <p14:creationId xmlns:p14="http://schemas.microsoft.com/office/powerpoint/2010/main" val="17305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t="-4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31BAA7E-739B-C243-A100-096269E3C3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29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6A40F-AED6-FF4C-8BC3-12B9EC0539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916"/>
          <a:stretch/>
        </p:blipFill>
        <p:spPr>
          <a:xfrm>
            <a:off x="8767510" y="858632"/>
            <a:ext cx="3424490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BFAB9-5923-1B44-B92A-1E5A7CC84E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17" t="17557" r="41085" b="52892"/>
          <a:stretch/>
        </p:blipFill>
        <p:spPr>
          <a:xfrm>
            <a:off x="9139380" y="4416855"/>
            <a:ext cx="3751280" cy="269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DA411-1CCA-8140-B84A-F643A107E2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17" t="17557" r="41085" b="52892"/>
          <a:stretch/>
        </p:blipFill>
        <p:spPr>
          <a:xfrm>
            <a:off x="7037280" y="4983783"/>
            <a:ext cx="3020440" cy="1975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47593-59F6-D144-8732-B4B041943266}"/>
              </a:ext>
            </a:extLst>
          </p:cNvPr>
          <p:cNvSpPr/>
          <p:nvPr/>
        </p:nvSpPr>
        <p:spPr>
          <a:xfrm>
            <a:off x="14688" y="4262322"/>
            <a:ext cx="3796825" cy="15246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3D33E4-D331-0E47-9361-35737676CA46}"/>
              </a:ext>
            </a:extLst>
          </p:cNvPr>
          <p:cNvSpPr/>
          <p:nvPr/>
        </p:nvSpPr>
        <p:spPr>
          <a:xfrm>
            <a:off x="14688" y="2626154"/>
            <a:ext cx="3796825" cy="14817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81BBF-DDD4-EB4D-A8BE-8D80CEAFB4D1}"/>
              </a:ext>
            </a:extLst>
          </p:cNvPr>
          <p:cNvSpPr/>
          <p:nvPr/>
        </p:nvSpPr>
        <p:spPr>
          <a:xfrm>
            <a:off x="4657398" y="4235373"/>
            <a:ext cx="3796825" cy="15515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2A0B5-C969-B240-9597-092484AE4133}"/>
              </a:ext>
            </a:extLst>
          </p:cNvPr>
          <p:cNvSpPr/>
          <p:nvPr/>
        </p:nvSpPr>
        <p:spPr>
          <a:xfrm>
            <a:off x="4657399" y="2678606"/>
            <a:ext cx="3796825" cy="13585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A8DD91-BAB7-4F4F-A4AD-CEB012662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07" y="5078894"/>
            <a:ext cx="805723" cy="708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1C02B-84B1-FA46-948F-619BBA5C25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34071" y="5060109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2119B-E568-D946-92C8-7DA280B1A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95" y="3352800"/>
            <a:ext cx="918340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B48F26-60FF-7343-8F41-7A27FA473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54" y="3455069"/>
            <a:ext cx="804743" cy="6437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5D0D5-B81A-C041-BFFC-5DBAED562538}"/>
              </a:ext>
            </a:extLst>
          </p:cNvPr>
          <p:cNvGrpSpPr/>
          <p:nvPr/>
        </p:nvGrpSpPr>
        <p:grpSpPr>
          <a:xfrm>
            <a:off x="14688" y="124384"/>
            <a:ext cx="8357616" cy="1926054"/>
            <a:chOff x="-91545" y="1"/>
            <a:chExt cx="8357616" cy="192605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F9968638-5D3B-124C-B464-3CBBB50708F2}"/>
                </a:ext>
              </a:extLst>
            </p:cNvPr>
            <p:cNvSpPr/>
            <p:nvPr/>
          </p:nvSpPr>
          <p:spPr>
            <a:xfrm>
              <a:off x="-91545" y="1"/>
              <a:ext cx="8357616" cy="1926054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97041D-7016-2545-A2FC-22F7D9106087}"/>
                </a:ext>
              </a:extLst>
            </p:cNvPr>
            <p:cNvSpPr/>
            <p:nvPr/>
          </p:nvSpPr>
          <p:spPr>
            <a:xfrm>
              <a:off x="730697" y="40806"/>
              <a:ext cx="671313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 tích Trầu cau và Bánh chưng, bánh giày phản ánh phong tục gì của cư dân Văn Lang?</a:t>
              </a:r>
            </a:p>
          </p:txBody>
        </p:sp>
      </p:grpSp>
      <p:pic>
        <p:nvPicPr>
          <p:cNvPr id="20" name="về" descr="Free Download Of - Clipart Icon Home Png Transparent Png (#425245) -  PinClipart">
            <a:hlinkClick r:id="rId11" action="ppaction://hlinksldjump"/>
            <a:extLst>
              <a:ext uri="{FF2B5EF4-FFF2-40B4-BE49-F238E27FC236}">
                <a16:creationId xmlns:a16="http://schemas.microsoft.com/office/drawing/2014/main" id="{4710AB3D-7FA1-B749-B635-0A7140A58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/>
        </p:blipFill>
        <p:spPr bwMode="auto">
          <a:xfrm>
            <a:off x="3672036" y="5839650"/>
            <a:ext cx="1218667" cy="10183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C84D68-B7A2-0642-B9DB-B53E93FBD77B}"/>
              </a:ext>
            </a:extLst>
          </p:cNvPr>
          <p:cNvSpPr txBox="1"/>
          <p:nvPr/>
        </p:nvSpPr>
        <p:spPr>
          <a:xfrm>
            <a:off x="9713809" y="2873663"/>
            <a:ext cx="652088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</a:p>
        </p:txBody>
      </p:sp>
    </p:spTree>
    <p:extLst>
      <p:ext uri="{BB962C8B-B14F-4D97-AF65-F5344CB8AC3E}">
        <p14:creationId xmlns:p14="http://schemas.microsoft.com/office/powerpoint/2010/main" val="41869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31BAA7E-739B-C243-A100-096269E3C3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51607" y="47583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6A40F-AED6-FF4C-8BC3-12B9EC0539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916"/>
          <a:stretch/>
        </p:blipFill>
        <p:spPr>
          <a:xfrm>
            <a:off x="8767510" y="858632"/>
            <a:ext cx="3424490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BFAB9-5923-1B44-B92A-1E5A7CC84E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17" t="17557" r="41085" b="52892"/>
          <a:stretch/>
        </p:blipFill>
        <p:spPr>
          <a:xfrm>
            <a:off x="9139380" y="4416855"/>
            <a:ext cx="3751280" cy="269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DA411-1CCA-8140-B84A-F643A107E2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17" t="17557" r="41085" b="52892"/>
          <a:stretch/>
        </p:blipFill>
        <p:spPr>
          <a:xfrm>
            <a:off x="7037280" y="4983783"/>
            <a:ext cx="3020440" cy="1975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47593-59F6-D144-8732-B4B041943266}"/>
              </a:ext>
            </a:extLst>
          </p:cNvPr>
          <p:cNvSpPr/>
          <p:nvPr/>
        </p:nvSpPr>
        <p:spPr>
          <a:xfrm>
            <a:off x="0" y="2678606"/>
            <a:ext cx="3796825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8/3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3D33E4-D331-0E47-9361-35737676CA46}"/>
              </a:ext>
            </a:extLst>
          </p:cNvPr>
          <p:cNvSpPr/>
          <p:nvPr/>
        </p:nvSpPr>
        <p:spPr>
          <a:xfrm>
            <a:off x="-1" y="4107953"/>
            <a:ext cx="3796825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10/3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81BBF-DDD4-EB4D-A8BE-8D80CEAFB4D1}"/>
              </a:ext>
            </a:extLst>
          </p:cNvPr>
          <p:cNvSpPr/>
          <p:nvPr/>
        </p:nvSpPr>
        <p:spPr>
          <a:xfrm>
            <a:off x="4575479" y="4107953"/>
            <a:ext cx="3629469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11/3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2A0B5-C969-B240-9597-092484AE4133}"/>
              </a:ext>
            </a:extLst>
          </p:cNvPr>
          <p:cNvSpPr/>
          <p:nvPr/>
        </p:nvSpPr>
        <p:spPr>
          <a:xfrm>
            <a:off x="4657399" y="2678606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9/3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A8DD91-BAB7-4F4F-A4AD-CEB012662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19" y="2820652"/>
            <a:ext cx="805723" cy="708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1C02B-84B1-FA46-948F-619BBA5C25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313141" y="4311994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2119B-E568-D946-92C8-7DA280B1A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41" y="2963562"/>
            <a:ext cx="918340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B48F26-60FF-7343-8F41-7A27FA473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77" y="4238876"/>
            <a:ext cx="804743" cy="6437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5D0D5-B81A-C041-BFFC-5DBAED562538}"/>
              </a:ext>
            </a:extLst>
          </p:cNvPr>
          <p:cNvGrpSpPr/>
          <p:nvPr/>
        </p:nvGrpSpPr>
        <p:grpSpPr>
          <a:xfrm>
            <a:off x="14688" y="124384"/>
            <a:ext cx="8357616" cy="1664208"/>
            <a:chOff x="-91545" y="1"/>
            <a:chExt cx="8357616" cy="1664208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F9968638-5D3B-124C-B464-3CBBB50708F2}"/>
                </a:ext>
              </a:extLst>
            </p:cNvPr>
            <p:cNvSpPr/>
            <p:nvPr/>
          </p:nvSpPr>
          <p:spPr>
            <a:xfrm>
              <a:off x="-91545" y="1"/>
              <a:ext cx="8357616" cy="1664208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97041D-7016-2545-A2FC-22F7D9106087}"/>
                </a:ext>
              </a:extLst>
            </p:cNvPr>
            <p:cNvSpPr/>
            <p:nvPr/>
          </p:nvSpPr>
          <p:spPr>
            <a:xfrm>
              <a:off x="730697" y="129284"/>
              <a:ext cx="6713132" cy="1405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ai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ngược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xuôi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Nhớ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giỗ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tổ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…….”</a:t>
              </a:r>
            </a:p>
          </p:txBody>
        </p:sp>
      </p:grpSp>
      <p:pic>
        <p:nvPicPr>
          <p:cNvPr id="20" name="về" descr="Free Download Of - Clipart Icon Home Png Transparent Png (#425245) -  PinClipart">
            <a:hlinkClick r:id="rId10" action="ppaction://hlinksldjump"/>
            <a:extLst>
              <a:ext uri="{FF2B5EF4-FFF2-40B4-BE49-F238E27FC236}">
                <a16:creationId xmlns:a16="http://schemas.microsoft.com/office/drawing/2014/main" id="{95AD197B-A5FB-F34A-BA6E-E5E669D41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/>
        </p:blipFill>
        <p:spPr bwMode="auto">
          <a:xfrm>
            <a:off x="3534164" y="5449824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141035-93B0-B946-AB04-AA93AD2BB0DC}"/>
              </a:ext>
            </a:extLst>
          </p:cNvPr>
          <p:cNvSpPr txBox="1"/>
          <p:nvPr/>
        </p:nvSpPr>
        <p:spPr>
          <a:xfrm>
            <a:off x="9713809" y="2873663"/>
            <a:ext cx="652088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</a:p>
        </p:txBody>
      </p:sp>
    </p:spTree>
    <p:extLst>
      <p:ext uri="{BB962C8B-B14F-4D97-AF65-F5344CB8AC3E}">
        <p14:creationId xmlns:p14="http://schemas.microsoft.com/office/powerpoint/2010/main" val="25570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31BAA7E-739B-C243-A100-096269E3C3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51607" y="47583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6A40F-AED6-FF4C-8BC3-12B9EC0539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916"/>
          <a:stretch/>
        </p:blipFill>
        <p:spPr>
          <a:xfrm>
            <a:off x="8767510" y="858632"/>
            <a:ext cx="3424490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BFAB9-5923-1B44-B92A-1E5A7CC84E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17" t="17557" r="41085" b="52892"/>
          <a:stretch/>
        </p:blipFill>
        <p:spPr>
          <a:xfrm>
            <a:off x="9139380" y="4416855"/>
            <a:ext cx="3751280" cy="269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DA411-1CCA-8140-B84A-F643A107E2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17" t="17557" r="41085" b="52892"/>
          <a:stretch/>
        </p:blipFill>
        <p:spPr>
          <a:xfrm>
            <a:off x="7037280" y="4983783"/>
            <a:ext cx="3020440" cy="1975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47593-59F6-D144-8732-B4B041943266}"/>
              </a:ext>
            </a:extLst>
          </p:cNvPr>
          <p:cNvSpPr/>
          <p:nvPr/>
        </p:nvSpPr>
        <p:spPr>
          <a:xfrm>
            <a:off x="0" y="2678606"/>
            <a:ext cx="4204340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Trồng khoai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3D33E4-D331-0E47-9361-35737676CA46}"/>
              </a:ext>
            </a:extLst>
          </p:cNvPr>
          <p:cNvSpPr/>
          <p:nvPr/>
        </p:nvSpPr>
        <p:spPr>
          <a:xfrm>
            <a:off x="-1" y="4107953"/>
            <a:ext cx="4204341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81BBF-DDD4-EB4D-A8BE-8D80CEAFB4D1}"/>
              </a:ext>
            </a:extLst>
          </p:cNvPr>
          <p:cNvSpPr/>
          <p:nvPr/>
        </p:nvSpPr>
        <p:spPr>
          <a:xfrm>
            <a:off x="4575479" y="4107953"/>
            <a:ext cx="3629469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Trồng rau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2A0B5-C969-B240-9597-092484AE4133}"/>
              </a:ext>
            </a:extLst>
          </p:cNvPr>
          <p:cNvSpPr/>
          <p:nvPr/>
        </p:nvSpPr>
        <p:spPr>
          <a:xfrm>
            <a:off x="4657399" y="2678606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Trồng ngô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A8DD91-BAB7-4F4F-A4AD-CEB012662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3" y="2860566"/>
            <a:ext cx="805723" cy="708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1C02B-84B1-FA46-948F-619BBA5C25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313141" y="4311994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2119B-E568-D946-92C8-7DA280B1A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41" y="2963562"/>
            <a:ext cx="918340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B48F26-60FF-7343-8F41-7A27FA473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04" y="4196257"/>
            <a:ext cx="804743" cy="6437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5D0D5-B81A-C041-BFFC-5DBAED562538}"/>
              </a:ext>
            </a:extLst>
          </p:cNvPr>
          <p:cNvGrpSpPr/>
          <p:nvPr/>
        </p:nvGrpSpPr>
        <p:grpSpPr>
          <a:xfrm>
            <a:off x="14688" y="124384"/>
            <a:ext cx="8357616" cy="1664208"/>
            <a:chOff x="-91545" y="1"/>
            <a:chExt cx="8357616" cy="1664208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F9968638-5D3B-124C-B464-3CBBB50708F2}"/>
                </a:ext>
              </a:extLst>
            </p:cNvPr>
            <p:cNvSpPr/>
            <p:nvPr/>
          </p:nvSpPr>
          <p:spPr>
            <a:xfrm>
              <a:off x="-91545" y="1"/>
              <a:ext cx="8357616" cy="1664208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97041D-7016-2545-A2FC-22F7D9106087}"/>
                </a:ext>
              </a:extLst>
            </p:cNvPr>
            <p:cNvSpPr/>
            <p:nvPr/>
          </p:nvSpPr>
          <p:spPr>
            <a:xfrm>
              <a:off x="730697" y="129284"/>
              <a:ext cx="6713132" cy="1405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Nghề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cư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dân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Lang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về" descr="Free Download Of - Clipart Icon Home Png Transparent Png (#425245) -  PinClipart">
            <a:hlinkClick r:id="rId10" action="ppaction://hlinksldjump"/>
            <a:extLst>
              <a:ext uri="{FF2B5EF4-FFF2-40B4-BE49-F238E27FC236}">
                <a16:creationId xmlns:a16="http://schemas.microsoft.com/office/drawing/2014/main" id="{95AD197B-A5FB-F34A-BA6E-E5E669D41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/>
        </p:blipFill>
        <p:spPr bwMode="auto">
          <a:xfrm>
            <a:off x="3534164" y="5449824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ABDF79-A1E4-2A4E-B68E-F1FC945B4960}"/>
              </a:ext>
            </a:extLst>
          </p:cNvPr>
          <p:cNvSpPr txBox="1"/>
          <p:nvPr/>
        </p:nvSpPr>
        <p:spPr>
          <a:xfrm>
            <a:off x="9713809" y="2873663"/>
            <a:ext cx="652088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</a:p>
        </p:txBody>
      </p:sp>
    </p:spTree>
    <p:extLst>
      <p:ext uri="{BB962C8B-B14F-4D97-AF65-F5344CB8AC3E}">
        <p14:creationId xmlns:p14="http://schemas.microsoft.com/office/powerpoint/2010/main" val="4797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763108" y="918716"/>
            <a:ext cx="10839388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CỦA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CƯ DÂN VĂN LANG, ÂU LẠC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3427F-DEDF-4414-8394-0A9283E45760}"/>
              </a:ext>
            </a:extLst>
          </p:cNvPr>
          <p:cNvSpPr txBox="1"/>
          <p:nvPr/>
        </p:nvSpPr>
        <p:spPr>
          <a:xfrm>
            <a:off x="649751" y="333941"/>
            <a:ext cx="1028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OÀN THÀNH BẢNG THÔNG TIN SAU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FF7B510-4097-4EE5-A593-C76294D0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554488"/>
              </p:ext>
            </p:extLst>
          </p:nvPr>
        </p:nvGraphicFramePr>
        <p:xfrm>
          <a:off x="543570" y="1744854"/>
          <a:ext cx="11058926" cy="47246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3985">
                  <a:extLst>
                    <a:ext uri="{9D8B030D-6E8A-4147-A177-3AD203B41FA5}">
                      <a16:colId xmlns:a16="http://schemas.microsoft.com/office/drawing/2014/main" val="2156478323"/>
                    </a:ext>
                  </a:extLst>
                </a:gridCol>
                <a:gridCol w="2110673">
                  <a:extLst>
                    <a:ext uri="{9D8B030D-6E8A-4147-A177-3AD203B41FA5}">
                      <a16:colId xmlns:a16="http://schemas.microsoft.com/office/drawing/2014/main" val="2597889237"/>
                    </a:ext>
                  </a:extLst>
                </a:gridCol>
                <a:gridCol w="2318280">
                  <a:extLst>
                    <a:ext uri="{9D8B030D-6E8A-4147-A177-3AD203B41FA5}">
                      <a16:colId xmlns:a16="http://schemas.microsoft.com/office/drawing/2014/main" val="3198235612"/>
                    </a:ext>
                  </a:extLst>
                </a:gridCol>
                <a:gridCol w="2041468">
                  <a:extLst>
                    <a:ext uri="{9D8B030D-6E8A-4147-A177-3AD203B41FA5}">
                      <a16:colId xmlns:a16="http://schemas.microsoft.com/office/drawing/2014/main" val="4256834441"/>
                    </a:ext>
                  </a:extLst>
                </a:gridCol>
                <a:gridCol w="2114520">
                  <a:extLst>
                    <a:ext uri="{9D8B030D-6E8A-4147-A177-3AD203B41FA5}">
                      <a16:colId xmlns:a16="http://schemas.microsoft.com/office/drawing/2014/main" val="2148767746"/>
                    </a:ext>
                  </a:extLst>
                </a:gridCol>
              </a:tblGrid>
              <a:tr h="1860056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49980"/>
                  </a:ext>
                </a:extLst>
              </a:tr>
              <a:tr h="1533188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519370"/>
                  </a:ext>
                </a:extLst>
              </a:tr>
              <a:tr h="1331364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03989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2F4C829-D480-844F-9DBC-082F1CAB4E18}"/>
              </a:ext>
            </a:extLst>
          </p:cNvPr>
          <p:cNvGrpSpPr/>
          <p:nvPr/>
        </p:nvGrpSpPr>
        <p:grpSpPr>
          <a:xfrm>
            <a:off x="543570" y="3632200"/>
            <a:ext cx="2440930" cy="2837262"/>
            <a:chOff x="543570" y="3632200"/>
            <a:chExt cx="2440930" cy="283726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E4C790-FF19-8C4B-826C-92C45047D44F}"/>
                </a:ext>
              </a:extLst>
            </p:cNvPr>
            <p:cNvSpPr/>
            <p:nvPr/>
          </p:nvSpPr>
          <p:spPr>
            <a:xfrm>
              <a:off x="543570" y="3632200"/>
              <a:ext cx="2440930" cy="28372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216AAC-3E93-D044-B8A0-424454C0851E}"/>
                </a:ext>
              </a:extLst>
            </p:cNvPr>
            <p:cNvSpPr txBox="1"/>
            <p:nvPr/>
          </p:nvSpPr>
          <p:spPr>
            <a:xfrm>
              <a:off x="763108" y="4597400"/>
              <a:ext cx="2001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3A9AB3-1388-CA47-BB99-78DF9CF53499}"/>
              </a:ext>
            </a:extLst>
          </p:cNvPr>
          <p:cNvGrpSpPr/>
          <p:nvPr/>
        </p:nvGrpSpPr>
        <p:grpSpPr>
          <a:xfrm>
            <a:off x="3015656" y="3632200"/>
            <a:ext cx="2070099" cy="2837262"/>
            <a:chOff x="543570" y="3632200"/>
            <a:chExt cx="2340420" cy="28372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5EC7F3-F273-FC4A-93C2-B926E7D244AE}"/>
                </a:ext>
              </a:extLst>
            </p:cNvPr>
            <p:cNvSpPr/>
            <p:nvPr/>
          </p:nvSpPr>
          <p:spPr>
            <a:xfrm>
              <a:off x="543570" y="3632200"/>
              <a:ext cx="2340420" cy="2837262"/>
            </a:xfrm>
            <a:prstGeom prst="rect">
              <a:avLst/>
            </a:prstGeom>
            <a:solidFill>
              <a:srgbClr val="F0B9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376FBD-2C1B-394E-AA7B-2B6FD47E03C7}"/>
                </a:ext>
              </a:extLst>
            </p:cNvPr>
            <p:cNvSpPr txBox="1"/>
            <p:nvPr/>
          </p:nvSpPr>
          <p:spPr>
            <a:xfrm>
              <a:off x="763107" y="4597400"/>
              <a:ext cx="2120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F6017F-8E62-1E4A-9CCA-5ECEDC6A46E2}"/>
              </a:ext>
            </a:extLst>
          </p:cNvPr>
          <p:cNvGrpSpPr/>
          <p:nvPr/>
        </p:nvGrpSpPr>
        <p:grpSpPr>
          <a:xfrm>
            <a:off x="5116911" y="3619682"/>
            <a:ext cx="2337989" cy="2837262"/>
            <a:chOff x="543570" y="3632200"/>
            <a:chExt cx="2337989" cy="28372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05BE46-150A-FE4B-B1CA-19E90A3825F8}"/>
                </a:ext>
              </a:extLst>
            </p:cNvPr>
            <p:cNvSpPr/>
            <p:nvPr/>
          </p:nvSpPr>
          <p:spPr>
            <a:xfrm>
              <a:off x="543570" y="3632200"/>
              <a:ext cx="2337989" cy="28372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97E0A8-A2C2-324A-B6AA-229EADF7FD75}"/>
                </a:ext>
              </a:extLst>
            </p:cNvPr>
            <p:cNvSpPr txBox="1"/>
            <p:nvPr/>
          </p:nvSpPr>
          <p:spPr>
            <a:xfrm>
              <a:off x="763108" y="4597400"/>
              <a:ext cx="2001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72A8EB-2FAE-B84A-98E2-1120034CD797}"/>
              </a:ext>
            </a:extLst>
          </p:cNvPr>
          <p:cNvGrpSpPr/>
          <p:nvPr/>
        </p:nvGrpSpPr>
        <p:grpSpPr>
          <a:xfrm>
            <a:off x="7458598" y="3619682"/>
            <a:ext cx="4143898" cy="2837262"/>
            <a:chOff x="543570" y="3632200"/>
            <a:chExt cx="4685023" cy="283726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329658-E845-AD48-B2DF-C03CE4A51812}"/>
                </a:ext>
              </a:extLst>
            </p:cNvPr>
            <p:cNvSpPr/>
            <p:nvPr/>
          </p:nvSpPr>
          <p:spPr>
            <a:xfrm>
              <a:off x="543570" y="3632200"/>
              <a:ext cx="4685023" cy="2837262"/>
            </a:xfrm>
            <a:prstGeom prst="rect">
              <a:avLst/>
            </a:prstGeom>
            <a:solidFill>
              <a:srgbClr val="F0B9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574DA-C85E-6342-A24B-AD7B61920D95}"/>
                </a:ext>
              </a:extLst>
            </p:cNvPr>
            <p:cNvSpPr txBox="1"/>
            <p:nvPr/>
          </p:nvSpPr>
          <p:spPr>
            <a:xfrm>
              <a:off x="1825639" y="4597399"/>
              <a:ext cx="2120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9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43571" y="388538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353247" y="388537"/>
            <a:ext cx="5560019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3427F-DEDF-4414-8394-0A9283E45760}"/>
              </a:ext>
            </a:extLst>
          </p:cNvPr>
          <p:cNvSpPr txBox="1"/>
          <p:nvPr/>
        </p:nvSpPr>
        <p:spPr>
          <a:xfrm>
            <a:off x="1224938" y="1071361"/>
            <a:ext cx="1028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OÀN THÀNH BẢNG THÔNG TIN SAU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FF7B510-4097-4EE5-A593-C76294D0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946672"/>
              </p:ext>
            </p:extLst>
          </p:nvPr>
        </p:nvGraphicFramePr>
        <p:xfrm>
          <a:off x="543570" y="1744854"/>
          <a:ext cx="11058926" cy="47246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3985">
                  <a:extLst>
                    <a:ext uri="{9D8B030D-6E8A-4147-A177-3AD203B41FA5}">
                      <a16:colId xmlns:a16="http://schemas.microsoft.com/office/drawing/2014/main" val="2156478323"/>
                    </a:ext>
                  </a:extLst>
                </a:gridCol>
                <a:gridCol w="2110673">
                  <a:extLst>
                    <a:ext uri="{9D8B030D-6E8A-4147-A177-3AD203B41FA5}">
                      <a16:colId xmlns:a16="http://schemas.microsoft.com/office/drawing/2014/main" val="2597889237"/>
                    </a:ext>
                  </a:extLst>
                </a:gridCol>
                <a:gridCol w="2318280">
                  <a:extLst>
                    <a:ext uri="{9D8B030D-6E8A-4147-A177-3AD203B41FA5}">
                      <a16:colId xmlns:a16="http://schemas.microsoft.com/office/drawing/2014/main" val="3198235612"/>
                    </a:ext>
                  </a:extLst>
                </a:gridCol>
                <a:gridCol w="2041468">
                  <a:extLst>
                    <a:ext uri="{9D8B030D-6E8A-4147-A177-3AD203B41FA5}">
                      <a16:colId xmlns:a16="http://schemas.microsoft.com/office/drawing/2014/main" val="4256834441"/>
                    </a:ext>
                  </a:extLst>
                </a:gridCol>
                <a:gridCol w="2114520">
                  <a:extLst>
                    <a:ext uri="{9D8B030D-6E8A-4147-A177-3AD203B41FA5}">
                      <a16:colId xmlns:a16="http://schemas.microsoft.com/office/drawing/2014/main" val="2148767746"/>
                    </a:ext>
                  </a:extLst>
                </a:gridCol>
              </a:tblGrid>
              <a:tr h="1860056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49980"/>
                  </a:ext>
                </a:extLst>
              </a:tr>
              <a:tr h="1533188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519370"/>
                  </a:ext>
                </a:extLst>
              </a:tr>
              <a:tr h="1331364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03989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2F4C829-D480-844F-9DBC-082F1CAB4E18}"/>
              </a:ext>
            </a:extLst>
          </p:cNvPr>
          <p:cNvGrpSpPr/>
          <p:nvPr/>
        </p:nvGrpSpPr>
        <p:grpSpPr>
          <a:xfrm>
            <a:off x="543570" y="3632200"/>
            <a:ext cx="2440930" cy="2837262"/>
            <a:chOff x="543570" y="3632200"/>
            <a:chExt cx="2440930" cy="283726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E4C790-FF19-8C4B-826C-92C45047D44F}"/>
                </a:ext>
              </a:extLst>
            </p:cNvPr>
            <p:cNvSpPr/>
            <p:nvPr/>
          </p:nvSpPr>
          <p:spPr>
            <a:xfrm>
              <a:off x="543570" y="3632200"/>
              <a:ext cx="2440930" cy="28372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216AAC-3E93-D044-B8A0-424454C0851E}"/>
                </a:ext>
              </a:extLst>
            </p:cNvPr>
            <p:cNvSpPr txBox="1"/>
            <p:nvPr/>
          </p:nvSpPr>
          <p:spPr>
            <a:xfrm>
              <a:off x="763108" y="4597400"/>
              <a:ext cx="2001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3A9AB3-1388-CA47-BB99-78DF9CF53499}"/>
              </a:ext>
            </a:extLst>
          </p:cNvPr>
          <p:cNvGrpSpPr/>
          <p:nvPr/>
        </p:nvGrpSpPr>
        <p:grpSpPr>
          <a:xfrm>
            <a:off x="3015656" y="3632200"/>
            <a:ext cx="2070099" cy="2837262"/>
            <a:chOff x="543570" y="3632200"/>
            <a:chExt cx="2340420" cy="28372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5EC7F3-F273-FC4A-93C2-B926E7D244AE}"/>
                </a:ext>
              </a:extLst>
            </p:cNvPr>
            <p:cNvSpPr/>
            <p:nvPr/>
          </p:nvSpPr>
          <p:spPr>
            <a:xfrm>
              <a:off x="543570" y="3632200"/>
              <a:ext cx="2340420" cy="2837262"/>
            </a:xfrm>
            <a:prstGeom prst="rect">
              <a:avLst/>
            </a:prstGeom>
            <a:solidFill>
              <a:srgbClr val="F0B9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376FBD-2C1B-394E-AA7B-2B6FD47E03C7}"/>
                </a:ext>
              </a:extLst>
            </p:cNvPr>
            <p:cNvSpPr txBox="1"/>
            <p:nvPr/>
          </p:nvSpPr>
          <p:spPr>
            <a:xfrm>
              <a:off x="763107" y="4597400"/>
              <a:ext cx="2120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F6017F-8E62-1E4A-9CCA-5ECEDC6A46E2}"/>
              </a:ext>
            </a:extLst>
          </p:cNvPr>
          <p:cNvGrpSpPr/>
          <p:nvPr/>
        </p:nvGrpSpPr>
        <p:grpSpPr>
          <a:xfrm>
            <a:off x="5116911" y="3619682"/>
            <a:ext cx="2337989" cy="2837262"/>
            <a:chOff x="543570" y="3632200"/>
            <a:chExt cx="2337989" cy="28372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05BE46-150A-FE4B-B1CA-19E90A3825F8}"/>
                </a:ext>
              </a:extLst>
            </p:cNvPr>
            <p:cNvSpPr/>
            <p:nvPr/>
          </p:nvSpPr>
          <p:spPr>
            <a:xfrm>
              <a:off x="543570" y="3632200"/>
              <a:ext cx="2337989" cy="28372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97E0A8-A2C2-324A-B6AA-229EADF7FD75}"/>
                </a:ext>
              </a:extLst>
            </p:cNvPr>
            <p:cNvSpPr txBox="1"/>
            <p:nvPr/>
          </p:nvSpPr>
          <p:spPr>
            <a:xfrm>
              <a:off x="763108" y="4597400"/>
              <a:ext cx="2001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72A8EB-2FAE-B84A-98E2-1120034CD797}"/>
              </a:ext>
            </a:extLst>
          </p:cNvPr>
          <p:cNvGrpSpPr/>
          <p:nvPr/>
        </p:nvGrpSpPr>
        <p:grpSpPr>
          <a:xfrm>
            <a:off x="7458598" y="3619682"/>
            <a:ext cx="4143898" cy="2837262"/>
            <a:chOff x="543570" y="3632200"/>
            <a:chExt cx="4685023" cy="283726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329658-E845-AD48-B2DF-C03CE4A51812}"/>
                </a:ext>
              </a:extLst>
            </p:cNvPr>
            <p:cNvSpPr/>
            <p:nvPr/>
          </p:nvSpPr>
          <p:spPr>
            <a:xfrm>
              <a:off x="543570" y="3632200"/>
              <a:ext cx="4685023" cy="2837262"/>
            </a:xfrm>
            <a:prstGeom prst="rect">
              <a:avLst/>
            </a:prstGeom>
            <a:solidFill>
              <a:srgbClr val="F0B9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574DA-C85E-6342-A24B-AD7B61920D95}"/>
                </a:ext>
              </a:extLst>
            </p:cNvPr>
            <p:cNvSpPr txBox="1"/>
            <p:nvPr/>
          </p:nvSpPr>
          <p:spPr>
            <a:xfrm>
              <a:off x="1825639" y="4597399"/>
              <a:ext cx="2120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4</a:t>
              </a:r>
            </a:p>
          </p:txBody>
        </p:sp>
      </p:grpSp>
      <p:pic>
        <p:nvPicPr>
          <p:cNvPr id="21" name="đồng hồ 4 phút.mp4" descr="đồng hồ 4 phút.mp4">
            <a:hlinkClick r:id="" action="ppaction://media"/>
            <a:extLst>
              <a:ext uri="{FF2B5EF4-FFF2-40B4-BE49-F238E27FC236}">
                <a16:creationId xmlns:a16="http://schemas.microsoft.com/office/drawing/2014/main" id="{C2A484EC-4CED-F243-974A-C35A3251F6E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3243" t="3920" r="22584" b="3920"/>
          <a:stretch/>
        </p:blipFill>
        <p:spPr>
          <a:xfrm>
            <a:off x="7793519" y="3510844"/>
            <a:ext cx="3808977" cy="29586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365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0754" y="1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1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466098" y="44357"/>
            <a:ext cx="4723687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0C39350A-9125-47E5-BAE7-D4CB22C0D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102912"/>
              </p:ext>
            </p:extLst>
          </p:nvPr>
        </p:nvGraphicFramePr>
        <p:xfrm>
          <a:off x="0" y="767644"/>
          <a:ext cx="12191997" cy="604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156478323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597889237"/>
                    </a:ext>
                  </a:extLst>
                </a:gridCol>
                <a:gridCol w="3648910">
                  <a:extLst>
                    <a:ext uri="{9D8B030D-6E8A-4147-A177-3AD203B41FA5}">
                      <a16:colId xmlns:a16="http://schemas.microsoft.com/office/drawing/2014/main" val="3198235612"/>
                    </a:ext>
                  </a:extLst>
                </a:gridCol>
                <a:gridCol w="1791992">
                  <a:extLst>
                    <a:ext uri="{9D8B030D-6E8A-4147-A177-3AD203B41FA5}">
                      <a16:colId xmlns:a16="http://schemas.microsoft.com/office/drawing/2014/main" val="4256834441"/>
                    </a:ext>
                  </a:extLst>
                </a:gridCol>
                <a:gridCol w="1975895">
                  <a:extLst>
                    <a:ext uri="{9D8B030D-6E8A-4147-A177-3AD203B41FA5}">
                      <a16:colId xmlns:a16="http://schemas.microsoft.com/office/drawing/2014/main" val="2148767746"/>
                    </a:ext>
                  </a:extLst>
                </a:gridCol>
              </a:tblGrid>
              <a:tr h="1085306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49980"/>
                  </a:ext>
                </a:extLst>
              </a:tr>
              <a:tr h="2716115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519370"/>
                  </a:ext>
                </a:extLst>
              </a:tr>
              <a:tr h="2244577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03989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032339"/>
            <a:ext cx="2322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0214" y="2092389"/>
            <a:ext cx="2090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tẻ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4753066" y="1893840"/>
            <a:ext cx="35978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Nam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váy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35499" y="2188305"/>
            <a:ext cx="17711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2037" y="2223568"/>
            <a:ext cx="17711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948" y="4844288"/>
            <a:ext cx="2475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87916" y="4789361"/>
            <a:ext cx="23242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giầy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45211" y="4860544"/>
            <a:ext cx="3087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35499" y="4602136"/>
            <a:ext cx="17711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ven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91631E3-9751-4DF6-9F5E-C739D62B6C48}"/>
              </a:ext>
            </a:extLst>
          </p:cNvPr>
          <p:cNvSpPr txBox="1"/>
          <p:nvPr/>
        </p:nvSpPr>
        <p:spPr>
          <a:xfrm>
            <a:off x="2697062" y="930437"/>
            <a:ext cx="9099569" cy="995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-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9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79301" y="-17584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298293" y="26775"/>
            <a:ext cx="5667201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DC3B71-2B4C-47FC-B223-AC897D2B8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488" y="1925453"/>
            <a:ext cx="6132510" cy="5028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364E-08AA-DB46-AAB8-20EB80B79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02" y="1925453"/>
            <a:ext cx="5345686" cy="459621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66BA85A-445B-4B30-B009-98E271430A03}"/>
              </a:ext>
            </a:extLst>
          </p:cNvPr>
          <p:cNvSpPr/>
          <p:nvPr/>
        </p:nvSpPr>
        <p:spPr bwMode="auto">
          <a:xfrm>
            <a:off x="314248" y="713767"/>
            <a:ext cx="1968088" cy="15254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9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193" y="-36370"/>
            <a:ext cx="637104" cy="63846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077562" y="7988"/>
            <a:ext cx="5749828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522515" y="3605711"/>
            <a:ext cx="5476479" cy="2960481"/>
            <a:chOff x="0" y="2304"/>
            <a:chExt cx="3062" cy="2016"/>
          </a:xfrm>
        </p:grpSpPr>
        <p:pic>
          <p:nvPicPr>
            <p:cNvPr id="12" name="Picture 3" descr="qbau-tintucon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4"/>
              <a:ext cx="3062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0" y="3951"/>
              <a:ext cx="1147" cy="34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 defTabSz="914377" eaLnBrk="0" hangingPunct="0"/>
              <a:r>
                <a:rPr lang="en-US" altLang="en-US" sz="2667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altLang="en-US" sz="2667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altLang="en-US" sz="26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6095958" y="3605712"/>
            <a:ext cx="5475780" cy="2960480"/>
            <a:chOff x="2715" y="2304"/>
            <a:chExt cx="3250" cy="2016"/>
          </a:xfrm>
        </p:grpSpPr>
        <p:pic>
          <p:nvPicPr>
            <p:cNvPr id="17" name="Picture 6" descr="can__dau_tuo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" y="2304"/>
              <a:ext cx="3250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2773" y="3956"/>
              <a:ext cx="1016" cy="34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377" eaLnBrk="0" hangingPunct="0"/>
              <a:r>
                <a:rPr lang="en-US" altLang="en-US" sz="2667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altLang="en-US" sz="2667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đậu</a:t>
              </a:r>
              <a:endParaRPr lang="en-US" alt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095924" y="631126"/>
            <a:ext cx="5476045" cy="2887383"/>
            <a:chOff x="2717" y="0"/>
            <a:chExt cx="3248" cy="2256"/>
          </a:xfrm>
        </p:grpSpPr>
        <p:pic>
          <p:nvPicPr>
            <p:cNvPr id="21" name="Picture 9" descr="ANd9GcStCpoElgaktKJPBTNu2f77XsK9tE3VwCe1YZB1ZUzAXUQRI1FRs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0"/>
              <a:ext cx="3248" cy="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2717" y="1859"/>
              <a:ext cx="1253" cy="3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defTabSz="914377" eaLnBrk="0" hangingPunct="0"/>
              <a:r>
                <a:rPr lang="en-US" altLang="en-US" sz="2667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altLang="en-US" sz="2667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endParaRPr lang="en-US" alt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/>
          <p:cNvPicPr/>
          <p:nvPr/>
        </p:nvPicPr>
        <p:blipFill>
          <a:blip r:embed="rId7"/>
          <a:stretch>
            <a:fillRect/>
          </a:stretch>
        </p:blipFill>
        <p:spPr>
          <a:xfrm>
            <a:off x="522516" y="625815"/>
            <a:ext cx="5476478" cy="2887382"/>
          </a:xfrm>
          <a:prstGeom prst="rect">
            <a:avLst/>
          </a:prstGeom>
        </p:spPr>
      </p:pic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522515" y="2926234"/>
            <a:ext cx="1747851" cy="5027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377" eaLnBrk="0" hangingPunct="0"/>
            <a:r>
              <a:rPr lang="en-US" alt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altLang="en-US" sz="2667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>
            <a:extLst>
              <a:ext uri="{FF2B5EF4-FFF2-40B4-BE49-F238E27FC236}">
                <a16:creationId xmlns:a16="http://schemas.microsoft.com/office/drawing/2014/main" id="{A670D836-B937-43D3-A9FD-62C794D604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193" y="-36370"/>
            <a:ext cx="637104" cy="63846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377">
              <a:defRPr/>
            </a:pPr>
            <a:r>
              <a:rPr lang="en-US" altLang="zh-CN" sz="400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A3D53-A6E4-4135-8630-55AA961978CE}"/>
              </a:ext>
            </a:extLst>
          </p:cNvPr>
          <p:cNvSpPr/>
          <p:nvPr/>
        </p:nvSpPr>
        <p:spPr>
          <a:xfrm>
            <a:off x="1077562" y="7988"/>
            <a:ext cx="5749828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VẬT CHẤT</a:t>
            </a:r>
          </a:p>
        </p:txBody>
      </p:sp>
      <p:pic>
        <p:nvPicPr>
          <p:cNvPr id="16" name="Picture 2" descr="ga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16" y="3859893"/>
            <a:ext cx="5256661" cy="25672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" descr="Z"/>
          <p:cNvSpPr>
            <a:spLocks noChangeAspect="1" noChangeArrowheads="1"/>
          </p:cNvSpPr>
          <p:nvPr/>
        </p:nvSpPr>
        <p:spPr bwMode="auto">
          <a:xfrm>
            <a:off x="5289551" y="3968751"/>
            <a:ext cx="16129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AutoShape 4" descr="Z"/>
          <p:cNvSpPr>
            <a:spLocks noChangeAspect="1" noChangeArrowheads="1"/>
          </p:cNvSpPr>
          <p:nvPr/>
        </p:nvSpPr>
        <p:spPr bwMode="auto">
          <a:xfrm>
            <a:off x="5289551" y="3968751"/>
            <a:ext cx="16129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" name="Picture 5" descr="ANd9GcQ0Jn6ap9IwNYdtOAwmQhkkxDKFzzI7kEeqtv6fknxmKAbaGoK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9" y="699030"/>
            <a:ext cx="5358313" cy="30413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6" descr="Z"/>
          <p:cNvSpPr>
            <a:spLocks noChangeAspect="1" noChangeArrowheads="1"/>
          </p:cNvSpPr>
          <p:nvPr/>
        </p:nvSpPr>
        <p:spPr bwMode="auto">
          <a:xfrm>
            <a:off x="5334000" y="4000500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9" name="Picture 7" descr="ANd9GcTgliEE3HZaXvLNWfGRGBVwBNDDkroxcu4ihRSeFhV3UgqGZ46pG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44" y="699029"/>
            <a:ext cx="5212633" cy="30657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images994811_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3" y="3758814"/>
            <a:ext cx="5384799" cy="266829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4476016" y="3464120"/>
            <a:ext cx="323996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spcBef>
                <a:spcPct val="50000"/>
              </a:spcBef>
            </a:pP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CHĂN NUÔI</a:t>
            </a:r>
          </a:p>
        </p:txBody>
      </p:sp>
    </p:spTree>
    <p:extLst>
      <p:ext uri="{BB962C8B-B14F-4D97-AF65-F5344CB8AC3E}">
        <p14:creationId xmlns:p14="http://schemas.microsoft.com/office/powerpoint/2010/main" val="2628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1032</Words>
  <Application>Microsoft Office PowerPoint</Application>
  <PresentationFormat>Widescreen</PresentationFormat>
  <Paragraphs>201</Paragraphs>
  <Slides>33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8" baseType="lpstr">
      <vt:lpstr>等线</vt:lpstr>
      <vt:lpstr>微软雅黑</vt:lpstr>
      <vt:lpstr>#9Slide05 Pattaya</vt:lpstr>
      <vt:lpstr>Amatic SC</vt:lpstr>
      <vt:lpstr>Arial</vt:lpstr>
      <vt:lpstr>Calibri</vt:lpstr>
      <vt:lpstr>Calibri Light</vt:lpstr>
      <vt:lpstr>Cambria</vt:lpstr>
      <vt:lpstr>Nunito</vt:lpstr>
      <vt:lpstr>Nunito SemiBold</vt:lpstr>
      <vt:lpstr>Open Sans</vt:lpstr>
      <vt:lpstr>PT Serif</vt:lpstr>
      <vt:lpstr>Times New Roman</vt:lpstr>
      <vt:lpstr>华康方圆体W7(P)</vt:lpstr>
      <vt:lpstr>字魂59号-创粗黑</vt:lpstr>
      <vt:lpstr>小白</vt:lpstr>
      <vt:lpstr>Office 主题​​</vt:lpstr>
      <vt:lpstr>第一PPT，www.1ppt.com</vt:lpstr>
      <vt:lpstr>Lección de Historia de España by Slidesgo</vt:lpstr>
      <vt:lpstr>2_Office Theme</vt:lpstr>
      <vt:lpstr>Office Theme</vt:lpstr>
      <vt:lpstr>Curio template</vt:lpstr>
      <vt:lpstr>1_Office 主题​​</vt:lpstr>
      <vt:lpstr>1_Office Theme</vt:lpstr>
      <vt:lpstr>7_Office Theme</vt:lpstr>
      <vt:lpstr>PowerPoint Presentation</vt:lpstr>
      <vt:lpstr>PowerPoint Presentation</vt:lpstr>
      <vt:lpstr>3. Đời sống vật chất và tinh thần của cư dân Văn Lang, Âu Lạc.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Đời ống vật chất và tinh thần của cư dân Văn Lang, Âu Lạc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43</cp:revision>
  <dcterms:created xsi:type="dcterms:W3CDTF">2021-11-25T13:24:44Z</dcterms:created>
  <dcterms:modified xsi:type="dcterms:W3CDTF">2023-12-08T01:53:06Z</dcterms:modified>
</cp:coreProperties>
</file>