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74" r:id="rId3"/>
    <p:sldMasterId id="2147483687" r:id="rId4"/>
    <p:sldMasterId id="2147483693" r:id="rId5"/>
    <p:sldMasterId id="2147483706" r:id="rId6"/>
    <p:sldMasterId id="2147483723" r:id="rId7"/>
    <p:sldMasterId id="2147483747" r:id="rId8"/>
    <p:sldMasterId id="2147483761" r:id="rId9"/>
    <p:sldMasterId id="2147483765" r:id="rId10"/>
    <p:sldMasterId id="2147483777" r:id="rId11"/>
    <p:sldMasterId id="2147483789" r:id="rId12"/>
  </p:sldMasterIdLst>
  <p:notesMasterIdLst>
    <p:notesMasterId r:id="rId49"/>
  </p:notesMasterIdLst>
  <p:sldIdLst>
    <p:sldId id="286" r:id="rId13"/>
    <p:sldId id="11088642" r:id="rId14"/>
    <p:sldId id="672" r:id="rId15"/>
    <p:sldId id="11088623" r:id="rId16"/>
    <p:sldId id="11088625" r:id="rId17"/>
    <p:sldId id="11088627" r:id="rId18"/>
    <p:sldId id="11088629" r:id="rId19"/>
    <p:sldId id="258" r:id="rId20"/>
    <p:sldId id="704" r:id="rId21"/>
    <p:sldId id="708" r:id="rId22"/>
    <p:sldId id="712" r:id="rId23"/>
    <p:sldId id="706" r:id="rId24"/>
    <p:sldId id="305" r:id="rId25"/>
    <p:sldId id="11088624" r:id="rId26"/>
    <p:sldId id="311" r:id="rId27"/>
    <p:sldId id="306" r:id="rId28"/>
    <p:sldId id="310" r:id="rId29"/>
    <p:sldId id="700" r:id="rId30"/>
    <p:sldId id="312" r:id="rId31"/>
    <p:sldId id="315" r:id="rId32"/>
    <p:sldId id="318" r:id="rId33"/>
    <p:sldId id="11088639" r:id="rId34"/>
    <p:sldId id="11088540" r:id="rId35"/>
    <p:sldId id="11088640" r:id="rId36"/>
    <p:sldId id="11088541" r:id="rId37"/>
    <p:sldId id="679" r:id="rId38"/>
    <p:sldId id="323" r:id="rId39"/>
    <p:sldId id="319" r:id="rId40"/>
    <p:sldId id="321" r:id="rId41"/>
    <p:sldId id="320" r:id="rId42"/>
    <p:sldId id="274" r:id="rId43"/>
    <p:sldId id="298" r:id="rId44"/>
    <p:sldId id="277" r:id="rId45"/>
    <p:sldId id="278" r:id="rId46"/>
    <p:sldId id="279" r:id="rId47"/>
    <p:sldId id="280" r:id="rId4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85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536"/>
    <a:srgbClr val="FEFBEF"/>
    <a:srgbClr val="FFFFFF"/>
    <a:srgbClr val="E8F1F8"/>
    <a:srgbClr val="919A2D"/>
    <a:srgbClr val="FBF6B5"/>
    <a:srgbClr val="50B152"/>
    <a:srgbClr val="F0EED5"/>
    <a:srgbClr val="F3FCC2"/>
    <a:srgbClr val="6EE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85"/>
    <p:restoredTop sz="96341"/>
  </p:normalViewPr>
  <p:slideViewPr>
    <p:cSldViewPr snapToGrid="0" snapToObjects="1" showGuides="1">
      <p:cViewPr varScale="1">
        <p:scale>
          <a:sx n="67" d="100"/>
          <a:sy n="67" d="100"/>
        </p:scale>
        <p:origin x="408" y="56"/>
      </p:cViewPr>
      <p:guideLst>
        <p:guide pos="3885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75D13-6A37-2F4C-92A5-7CB515796F0A}" type="datetimeFigureOut">
              <a:rPr lang="en-VN" smtClean="0"/>
              <a:t>12/08/2023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9C71F-557B-4741-B872-50C66054187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3055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90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97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31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2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168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5844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63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16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8946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d2479e2529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d2479e2529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93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47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"/>
          <p:cNvSpPr txBox="1">
            <a:spLocks noGrp="1"/>
          </p:cNvSpPr>
          <p:nvPr>
            <p:ph type="title"/>
          </p:nvPr>
        </p:nvSpPr>
        <p:spPr>
          <a:xfrm>
            <a:off x="1263633" y="1047533"/>
            <a:ext cx="9664800" cy="7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body" idx="1"/>
          </p:nvPr>
        </p:nvSpPr>
        <p:spPr>
          <a:xfrm>
            <a:off x="1263633" y="2378200"/>
            <a:ext cx="4515600" cy="3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1067"/>
              </a:spcBef>
              <a:spcAft>
                <a:spcPts val="10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6" name="Google Shape;566;p6"/>
          <p:cNvSpPr txBox="1">
            <a:spLocks noGrp="1"/>
          </p:cNvSpPr>
          <p:nvPr>
            <p:ph type="body" idx="2"/>
          </p:nvPr>
        </p:nvSpPr>
        <p:spPr>
          <a:xfrm>
            <a:off x="6412724" y="2378200"/>
            <a:ext cx="4515600" cy="34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1067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1067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1067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1067"/>
              </a:spcBef>
              <a:spcAft>
                <a:spcPts val="1067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7" name="Google Shape;567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568" name="Google Shape;568;p6"/>
          <p:cNvGrpSpPr/>
          <p:nvPr/>
        </p:nvGrpSpPr>
        <p:grpSpPr>
          <a:xfrm>
            <a:off x="352792" y="283407"/>
            <a:ext cx="11486416" cy="6291187"/>
            <a:chOff x="284414" y="217039"/>
            <a:chExt cx="8614812" cy="4718390"/>
          </a:xfrm>
        </p:grpSpPr>
        <p:grpSp>
          <p:nvGrpSpPr>
            <p:cNvPr id="569" name="Google Shape;569;p6"/>
            <p:cNvGrpSpPr/>
            <p:nvPr/>
          </p:nvGrpSpPr>
          <p:grpSpPr>
            <a:xfrm>
              <a:off x="284414" y="217039"/>
              <a:ext cx="1241287" cy="1200952"/>
              <a:chOff x="284414" y="217039"/>
              <a:chExt cx="1241287" cy="1200952"/>
            </a:xfrm>
          </p:grpSpPr>
          <p:sp>
            <p:nvSpPr>
              <p:cNvPr id="570" name="Google Shape;57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 rot="10800000" flipH="1">
              <a:off x="284414" y="3734476"/>
              <a:ext cx="1241287" cy="1200952"/>
              <a:chOff x="284414" y="217039"/>
              <a:chExt cx="1241287" cy="1200952"/>
            </a:xfrm>
          </p:grpSpPr>
          <p:sp>
            <p:nvSpPr>
              <p:cNvPr id="590" name="Google Shape;59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6"/>
            <p:cNvGrpSpPr/>
            <p:nvPr/>
          </p:nvGrpSpPr>
          <p:grpSpPr>
            <a:xfrm flipH="1">
              <a:off x="7657939" y="217039"/>
              <a:ext cx="1241287" cy="1200952"/>
              <a:chOff x="284414" y="217039"/>
              <a:chExt cx="1241287" cy="1200952"/>
            </a:xfrm>
          </p:grpSpPr>
          <p:sp>
            <p:nvSpPr>
              <p:cNvPr id="610" name="Google Shape;61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9" name="Google Shape;629;p6"/>
            <p:cNvGrpSpPr/>
            <p:nvPr/>
          </p:nvGrpSpPr>
          <p:grpSpPr>
            <a:xfrm rot="10800000">
              <a:off x="7657939" y="3734476"/>
              <a:ext cx="1241287" cy="1200952"/>
              <a:chOff x="284414" y="217039"/>
              <a:chExt cx="1241287" cy="1200952"/>
            </a:xfrm>
          </p:grpSpPr>
          <p:sp>
            <p:nvSpPr>
              <p:cNvPr id="630" name="Google Shape;630;p6"/>
              <p:cNvSpPr/>
              <p:nvPr/>
            </p:nvSpPr>
            <p:spPr>
              <a:xfrm rot="10800000" flipH="1">
                <a:off x="448033" y="384225"/>
                <a:ext cx="157413" cy="202257"/>
              </a:xfrm>
              <a:custGeom>
                <a:avLst/>
                <a:gdLst/>
                <a:ahLst/>
                <a:cxnLst/>
                <a:rect l="l" t="t" r="r" b="b"/>
                <a:pathLst>
                  <a:path w="314825" h="404513" extrusionOk="0">
                    <a:moveTo>
                      <a:pt x="13217" y="303565"/>
                    </a:moveTo>
                    <a:cubicBezTo>
                      <a:pt x="9385" y="309566"/>
                      <a:pt x="2900" y="204527"/>
                      <a:pt x="863" y="154485"/>
                    </a:cubicBezTo>
                    <a:cubicBezTo>
                      <a:pt x="-2326" y="76342"/>
                      <a:pt x="2230" y="-1427"/>
                      <a:pt x="33181" y="20"/>
                    </a:cubicBezTo>
                    <a:cubicBezTo>
                      <a:pt x="61426" y="1359"/>
                      <a:pt x="61586" y="60697"/>
                      <a:pt x="52770" y="127160"/>
                    </a:cubicBezTo>
                    <a:cubicBezTo>
                      <a:pt x="72788" y="65144"/>
                      <a:pt x="97334" y="13789"/>
                      <a:pt x="122042" y="23246"/>
                    </a:cubicBezTo>
                    <a:cubicBezTo>
                      <a:pt x="145704" y="32327"/>
                      <a:pt x="133297" y="78592"/>
                      <a:pt x="109420" y="131580"/>
                    </a:cubicBezTo>
                    <a:cubicBezTo>
                      <a:pt x="144283" y="85584"/>
                      <a:pt x="178557" y="52580"/>
                      <a:pt x="197316" y="67742"/>
                    </a:cubicBezTo>
                    <a:cubicBezTo>
                      <a:pt x="220415" y="86414"/>
                      <a:pt x="180674" y="138331"/>
                      <a:pt x="130804" y="189123"/>
                    </a:cubicBezTo>
                    <a:cubicBezTo>
                      <a:pt x="186061" y="143903"/>
                      <a:pt x="241719" y="108328"/>
                      <a:pt x="258173" y="131607"/>
                    </a:cubicBezTo>
                    <a:cubicBezTo>
                      <a:pt x="274894" y="155262"/>
                      <a:pt x="225399" y="193115"/>
                      <a:pt x="165507" y="227753"/>
                    </a:cubicBezTo>
                    <a:cubicBezTo>
                      <a:pt x="231081" y="204955"/>
                      <a:pt x="292608" y="191668"/>
                      <a:pt x="300004" y="218484"/>
                    </a:cubicBezTo>
                    <a:cubicBezTo>
                      <a:pt x="307105" y="244148"/>
                      <a:pt x="257556" y="262123"/>
                      <a:pt x="196699" y="274446"/>
                    </a:cubicBezTo>
                    <a:cubicBezTo>
                      <a:pt x="259968" y="270347"/>
                      <a:pt x="314421" y="274392"/>
                      <a:pt x="314823" y="300270"/>
                    </a:cubicBezTo>
                    <a:cubicBezTo>
                      <a:pt x="315278" y="329068"/>
                      <a:pt x="253805" y="332524"/>
                      <a:pt x="185310" y="327488"/>
                    </a:cubicBezTo>
                    <a:cubicBezTo>
                      <a:pt x="251420" y="344472"/>
                      <a:pt x="308391" y="366948"/>
                      <a:pt x="299897" y="393067"/>
                    </a:cubicBezTo>
                    <a:cubicBezTo>
                      <a:pt x="283362" y="444046"/>
                      <a:pt x="14637" y="308495"/>
                      <a:pt x="14021" y="303726"/>
                    </a:cubicBezTo>
                    <a:lnTo>
                      <a:pt x="13217" y="303565"/>
                    </a:lnTo>
                    <a:lnTo>
                      <a:pt x="13217" y="303565"/>
                    </a:lnTo>
                    <a:close/>
                  </a:path>
                </a:pathLst>
              </a:custGeom>
              <a:solidFill>
                <a:srgbClr val="1C3B3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6"/>
              <p:cNvSpPr/>
              <p:nvPr/>
            </p:nvSpPr>
            <p:spPr>
              <a:xfrm rot="10800000" flipH="1">
                <a:off x="344071" y="355193"/>
                <a:ext cx="81348" cy="57380"/>
              </a:xfrm>
              <a:custGeom>
                <a:avLst/>
                <a:gdLst/>
                <a:ahLst/>
                <a:cxnLst/>
                <a:rect l="l" t="t" r="r" b="b"/>
                <a:pathLst>
                  <a:path w="162696" h="114759" extrusionOk="0">
                    <a:moveTo>
                      <a:pt x="153772" y="938"/>
                    </a:moveTo>
                    <a:cubicBezTo>
                      <a:pt x="156425" y="-803"/>
                      <a:pt x="160016" y="-53"/>
                      <a:pt x="161758" y="2626"/>
                    </a:cubicBezTo>
                    <a:cubicBezTo>
                      <a:pt x="163500" y="5278"/>
                      <a:pt x="162749" y="8868"/>
                      <a:pt x="160070" y="10609"/>
                    </a:cubicBezTo>
                    <a:cubicBezTo>
                      <a:pt x="160070" y="10609"/>
                      <a:pt x="144366" y="21834"/>
                      <a:pt x="122794" y="36943"/>
                    </a:cubicBezTo>
                    <a:cubicBezTo>
                      <a:pt x="111432" y="44899"/>
                      <a:pt x="98516" y="54034"/>
                      <a:pt x="85331" y="63008"/>
                    </a:cubicBezTo>
                    <a:cubicBezTo>
                      <a:pt x="75095" y="69920"/>
                      <a:pt x="64697" y="76724"/>
                      <a:pt x="54916" y="83154"/>
                    </a:cubicBezTo>
                    <a:cubicBezTo>
                      <a:pt x="35354" y="95985"/>
                      <a:pt x="18230" y="106996"/>
                      <a:pt x="9816" y="113398"/>
                    </a:cubicBezTo>
                    <a:cubicBezTo>
                      <a:pt x="7244" y="115515"/>
                      <a:pt x="3438" y="115113"/>
                      <a:pt x="1348" y="112541"/>
                    </a:cubicBezTo>
                    <a:cubicBezTo>
                      <a:pt x="-742" y="109943"/>
                      <a:pt x="-367" y="106165"/>
                      <a:pt x="2232" y="104076"/>
                    </a:cubicBezTo>
                    <a:cubicBezTo>
                      <a:pt x="9093" y="98102"/>
                      <a:pt x="21848" y="88190"/>
                      <a:pt x="37257" y="76858"/>
                    </a:cubicBezTo>
                    <a:cubicBezTo>
                      <a:pt x="44706" y="71393"/>
                      <a:pt x="52746" y="65553"/>
                      <a:pt x="61106" y="59794"/>
                    </a:cubicBezTo>
                    <a:cubicBezTo>
                      <a:pt x="73165" y="51489"/>
                      <a:pt x="85814" y="43211"/>
                      <a:pt x="97739" y="35576"/>
                    </a:cubicBezTo>
                    <a:cubicBezTo>
                      <a:pt x="128127" y="16154"/>
                      <a:pt x="153772" y="938"/>
                      <a:pt x="153772" y="938"/>
                    </a:cubicBezTo>
                    <a:lnTo>
                      <a:pt x="153772" y="938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6"/>
              <p:cNvSpPr/>
              <p:nvPr/>
            </p:nvSpPr>
            <p:spPr>
              <a:xfrm rot="10800000" flipH="1">
                <a:off x="401928" y="396544"/>
                <a:ext cx="85905" cy="71755"/>
              </a:xfrm>
              <a:custGeom>
                <a:avLst/>
                <a:gdLst/>
                <a:ahLst/>
                <a:cxnLst/>
                <a:rect l="l" t="t" r="r" b="b"/>
                <a:pathLst>
                  <a:path w="171810" h="143510" extrusionOk="0">
                    <a:moveTo>
                      <a:pt x="1425" y="138779"/>
                    </a:moveTo>
                    <a:cubicBezTo>
                      <a:pt x="-10125" y="123643"/>
                      <a:pt x="51804" y="41856"/>
                      <a:pt x="70107" y="20907"/>
                    </a:cubicBezTo>
                    <a:cubicBezTo>
                      <a:pt x="78628" y="11130"/>
                      <a:pt x="92402" y="-1354"/>
                      <a:pt x="106685" y="119"/>
                    </a:cubicBezTo>
                    <a:cubicBezTo>
                      <a:pt x="120245" y="1539"/>
                      <a:pt x="124934" y="30096"/>
                      <a:pt x="122576" y="40115"/>
                    </a:cubicBezTo>
                    <a:cubicBezTo>
                      <a:pt x="122201" y="41722"/>
                      <a:pt x="115984" y="56189"/>
                      <a:pt x="116332" y="56483"/>
                    </a:cubicBezTo>
                    <a:cubicBezTo>
                      <a:pt x="118047" y="57957"/>
                      <a:pt x="128123" y="55706"/>
                      <a:pt x="130508" y="55813"/>
                    </a:cubicBezTo>
                    <a:cubicBezTo>
                      <a:pt x="144228" y="56537"/>
                      <a:pt x="161700" y="59135"/>
                      <a:pt x="169338" y="72048"/>
                    </a:cubicBezTo>
                    <a:cubicBezTo>
                      <a:pt x="180110" y="90318"/>
                      <a:pt x="153018" y="105909"/>
                      <a:pt x="139432" y="111642"/>
                    </a:cubicBezTo>
                    <a:cubicBezTo>
                      <a:pt x="97092" y="129537"/>
                      <a:pt x="13001" y="153888"/>
                      <a:pt x="1425" y="138779"/>
                    </a:cubicBezTo>
                    <a:lnTo>
                      <a:pt x="1425" y="138779"/>
                    </a:ln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6"/>
              <p:cNvSpPr/>
              <p:nvPr/>
            </p:nvSpPr>
            <p:spPr>
              <a:xfrm rot="10800000" flipH="1">
                <a:off x="459096" y="422543"/>
                <a:ext cx="82351" cy="96467"/>
              </a:xfrm>
              <a:custGeom>
                <a:avLst/>
                <a:gdLst/>
                <a:ahLst/>
                <a:cxnLst/>
                <a:rect l="l" t="t" r="r" b="b"/>
                <a:pathLst>
                  <a:path w="164702" h="192934" extrusionOk="0">
                    <a:moveTo>
                      <a:pt x="72823" y="187720"/>
                    </a:moveTo>
                    <a:lnTo>
                      <a:pt x="72931" y="187720"/>
                    </a:lnTo>
                    <a:cubicBezTo>
                      <a:pt x="72823" y="187774"/>
                      <a:pt x="72743" y="187747"/>
                      <a:pt x="72636" y="187747"/>
                    </a:cubicBezTo>
                    <a:cubicBezTo>
                      <a:pt x="72689" y="187747"/>
                      <a:pt x="72770" y="187747"/>
                      <a:pt x="72823" y="187720"/>
                    </a:cubicBezTo>
                    <a:close/>
                    <a:moveTo>
                      <a:pt x="72314" y="187801"/>
                    </a:moveTo>
                    <a:cubicBezTo>
                      <a:pt x="72395" y="187854"/>
                      <a:pt x="72529" y="187774"/>
                      <a:pt x="72636" y="187747"/>
                    </a:cubicBezTo>
                    <a:cubicBezTo>
                      <a:pt x="72609" y="187747"/>
                      <a:pt x="72582" y="187774"/>
                      <a:pt x="72555" y="187774"/>
                    </a:cubicBezTo>
                    <a:lnTo>
                      <a:pt x="72314" y="187801"/>
                    </a:lnTo>
                    <a:close/>
                    <a:moveTo>
                      <a:pt x="159326" y="180836"/>
                    </a:moveTo>
                    <a:cubicBezTo>
                      <a:pt x="149464" y="179041"/>
                      <a:pt x="139656" y="177460"/>
                      <a:pt x="129714" y="176389"/>
                    </a:cubicBezTo>
                    <a:cubicBezTo>
                      <a:pt x="125775" y="175960"/>
                      <a:pt x="121809" y="175612"/>
                      <a:pt x="117870" y="175398"/>
                    </a:cubicBezTo>
                    <a:cubicBezTo>
                      <a:pt x="111948" y="175103"/>
                      <a:pt x="106025" y="175156"/>
                      <a:pt x="100103" y="175049"/>
                    </a:cubicBezTo>
                    <a:lnTo>
                      <a:pt x="81961" y="175344"/>
                    </a:lnTo>
                    <a:cubicBezTo>
                      <a:pt x="79255" y="175451"/>
                      <a:pt x="72609" y="175371"/>
                      <a:pt x="70894" y="175692"/>
                    </a:cubicBezTo>
                    <a:cubicBezTo>
                      <a:pt x="67035" y="176389"/>
                      <a:pt x="65776" y="178934"/>
                      <a:pt x="65561" y="179925"/>
                    </a:cubicBezTo>
                    <a:cubicBezTo>
                      <a:pt x="65186" y="181425"/>
                      <a:pt x="64999" y="183086"/>
                      <a:pt x="66124" y="184720"/>
                    </a:cubicBezTo>
                    <a:cubicBezTo>
                      <a:pt x="66472" y="185202"/>
                      <a:pt x="67250" y="186863"/>
                      <a:pt x="69983" y="187533"/>
                    </a:cubicBezTo>
                    <a:cubicBezTo>
                      <a:pt x="70760" y="187801"/>
                      <a:pt x="71564" y="187881"/>
                      <a:pt x="72314" y="187801"/>
                    </a:cubicBezTo>
                    <a:cubicBezTo>
                      <a:pt x="72234" y="187747"/>
                      <a:pt x="72180" y="187613"/>
                      <a:pt x="72180" y="187426"/>
                    </a:cubicBezTo>
                    <a:cubicBezTo>
                      <a:pt x="72153" y="186944"/>
                      <a:pt x="72877" y="186863"/>
                      <a:pt x="73922" y="186997"/>
                    </a:cubicBezTo>
                    <a:cubicBezTo>
                      <a:pt x="73601" y="187265"/>
                      <a:pt x="73252" y="187533"/>
                      <a:pt x="72931" y="187720"/>
                    </a:cubicBezTo>
                    <a:cubicBezTo>
                      <a:pt x="73520" y="187586"/>
                      <a:pt x="74083" y="187372"/>
                      <a:pt x="74592" y="187104"/>
                    </a:cubicBezTo>
                    <a:cubicBezTo>
                      <a:pt x="76897" y="187479"/>
                      <a:pt x="80193" y="188470"/>
                      <a:pt x="81613" y="188604"/>
                    </a:cubicBezTo>
                    <a:lnTo>
                      <a:pt x="99326" y="190399"/>
                    </a:lnTo>
                    <a:cubicBezTo>
                      <a:pt x="105222" y="190881"/>
                      <a:pt x="111090" y="191524"/>
                      <a:pt x="116986" y="191846"/>
                    </a:cubicBezTo>
                    <a:cubicBezTo>
                      <a:pt x="122452" y="192141"/>
                      <a:pt x="127919" y="192194"/>
                      <a:pt x="133386" y="192301"/>
                    </a:cubicBezTo>
                    <a:cubicBezTo>
                      <a:pt x="141586" y="192489"/>
                      <a:pt x="149732" y="192489"/>
                      <a:pt x="157932" y="192891"/>
                    </a:cubicBezTo>
                    <a:cubicBezTo>
                      <a:pt x="161255" y="193293"/>
                      <a:pt x="164283" y="190908"/>
                      <a:pt x="164658" y="187586"/>
                    </a:cubicBezTo>
                    <a:cubicBezTo>
                      <a:pt x="165060" y="184238"/>
                      <a:pt x="162675" y="181237"/>
                      <a:pt x="159326" y="180836"/>
                    </a:cubicBezTo>
                    <a:close/>
                    <a:moveTo>
                      <a:pt x="93511" y="161949"/>
                    </a:moveTo>
                    <a:cubicBezTo>
                      <a:pt x="100050" y="161226"/>
                      <a:pt x="106642" y="160771"/>
                      <a:pt x="113207" y="159967"/>
                    </a:cubicBezTo>
                    <a:cubicBezTo>
                      <a:pt x="117629" y="159458"/>
                      <a:pt x="122024" y="158788"/>
                      <a:pt x="126392" y="158065"/>
                    </a:cubicBezTo>
                    <a:cubicBezTo>
                      <a:pt x="137513" y="156217"/>
                      <a:pt x="148473" y="153886"/>
                      <a:pt x="159406" y="151073"/>
                    </a:cubicBezTo>
                    <a:cubicBezTo>
                      <a:pt x="162702" y="150430"/>
                      <a:pt x="164846" y="147242"/>
                      <a:pt x="164176" y="143947"/>
                    </a:cubicBezTo>
                    <a:cubicBezTo>
                      <a:pt x="163533" y="140652"/>
                      <a:pt x="160344" y="138536"/>
                      <a:pt x="157048" y="139179"/>
                    </a:cubicBezTo>
                    <a:cubicBezTo>
                      <a:pt x="147937" y="140411"/>
                      <a:pt x="138826" y="141081"/>
                      <a:pt x="129661" y="141885"/>
                    </a:cubicBezTo>
                    <a:cubicBezTo>
                      <a:pt x="123524" y="142420"/>
                      <a:pt x="117361" y="142902"/>
                      <a:pt x="111224" y="143652"/>
                    </a:cubicBezTo>
                    <a:cubicBezTo>
                      <a:pt x="104578" y="144430"/>
                      <a:pt x="97986" y="145608"/>
                      <a:pt x="91394" y="146680"/>
                    </a:cubicBezTo>
                    <a:lnTo>
                      <a:pt x="70063" y="150430"/>
                    </a:lnTo>
                    <a:cubicBezTo>
                      <a:pt x="68589" y="150698"/>
                      <a:pt x="65240" y="151957"/>
                      <a:pt x="62882" y="152520"/>
                    </a:cubicBezTo>
                    <a:cubicBezTo>
                      <a:pt x="62399" y="152252"/>
                      <a:pt x="61836" y="152091"/>
                      <a:pt x="61274" y="151984"/>
                    </a:cubicBezTo>
                    <a:cubicBezTo>
                      <a:pt x="61595" y="152145"/>
                      <a:pt x="61944" y="152386"/>
                      <a:pt x="62265" y="152654"/>
                    </a:cubicBezTo>
                    <a:cubicBezTo>
                      <a:pt x="61140" y="152868"/>
                      <a:pt x="60363" y="152841"/>
                      <a:pt x="60363" y="152359"/>
                    </a:cubicBezTo>
                    <a:cubicBezTo>
                      <a:pt x="60363" y="152145"/>
                      <a:pt x="60389" y="152011"/>
                      <a:pt x="60470" y="151904"/>
                    </a:cubicBezTo>
                    <a:cubicBezTo>
                      <a:pt x="59666" y="151904"/>
                      <a:pt x="58835" y="152038"/>
                      <a:pt x="58031" y="152386"/>
                    </a:cubicBezTo>
                    <a:cubicBezTo>
                      <a:pt x="55432" y="153323"/>
                      <a:pt x="54762" y="154984"/>
                      <a:pt x="54440" y="155520"/>
                    </a:cubicBezTo>
                    <a:cubicBezTo>
                      <a:pt x="53208" y="157690"/>
                      <a:pt x="52832" y="163396"/>
                      <a:pt x="59853" y="164146"/>
                    </a:cubicBezTo>
                    <a:cubicBezTo>
                      <a:pt x="61676" y="164334"/>
                      <a:pt x="68643" y="163637"/>
                      <a:pt x="71484" y="163503"/>
                    </a:cubicBezTo>
                    <a:lnTo>
                      <a:pt x="93511" y="161949"/>
                    </a:lnTo>
                    <a:close/>
                    <a:moveTo>
                      <a:pt x="59719" y="141992"/>
                    </a:moveTo>
                    <a:cubicBezTo>
                      <a:pt x="58326" y="142715"/>
                      <a:pt x="54494" y="143090"/>
                      <a:pt x="51948" y="143813"/>
                    </a:cubicBezTo>
                    <a:cubicBezTo>
                      <a:pt x="51091" y="146814"/>
                      <a:pt x="48009" y="148635"/>
                      <a:pt x="44954" y="147885"/>
                    </a:cubicBezTo>
                    <a:cubicBezTo>
                      <a:pt x="41685" y="147296"/>
                      <a:pt x="40666" y="145180"/>
                      <a:pt x="40104" y="144001"/>
                    </a:cubicBezTo>
                    <a:cubicBezTo>
                      <a:pt x="39273" y="142260"/>
                      <a:pt x="39461" y="140250"/>
                      <a:pt x="40800" y="138054"/>
                    </a:cubicBezTo>
                    <a:cubicBezTo>
                      <a:pt x="41336" y="137170"/>
                      <a:pt x="42810" y="135911"/>
                      <a:pt x="44981" y="134705"/>
                    </a:cubicBezTo>
                    <a:cubicBezTo>
                      <a:pt x="47285" y="133392"/>
                      <a:pt x="51091" y="131785"/>
                      <a:pt x="52806" y="130606"/>
                    </a:cubicBezTo>
                    <a:lnTo>
                      <a:pt x="71296" y="117989"/>
                    </a:lnTo>
                    <a:cubicBezTo>
                      <a:pt x="75691" y="115149"/>
                      <a:pt x="80112" y="112363"/>
                      <a:pt x="84668" y="109818"/>
                    </a:cubicBezTo>
                    <a:cubicBezTo>
                      <a:pt x="87696" y="108157"/>
                      <a:pt x="90778" y="106550"/>
                      <a:pt x="93886" y="105050"/>
                    </a:cubicBezTo>
                    <a:cubicBezTo>
                      <a:pt x="105436" y="99504"/>
                      <a:pt x="117334" y="94790"/>
                      <a:pt x="129071" y="89566"/>
                    </a:cubicBezTo>
                    <a:cubicBezTo>
                      <a:pt x="132046" y="88039"/>
                      <a:pt x="135717" y="89217"/>
                      <a:pt x="137245" y="92218"/>
                    </a:cubicBezTo>
                    <a:cubicBezTo>
                      <a:pt x="138772" y="95191"/>
                      <a:pt x="137593" y="98861"/>
                      <a:pt x="134592" y="100388"/>
                    </a:cubicBezTo>
                    <a:cubicBezTo>
                      <a:pt x="125373" y="105773"/>
                      <a:pt x="116209" y="111131"/>
                      <a:pt x="106883" y="116328"/>
                    </a:cubicBezTo>
                    <a:cubicBezTo>
                      <a:pt x="102301" y="118900"/>
                      <a:pt x="97718" y="121471"/>
                      <a:pt x="93109" y="123963"/>
                    </a:cubicBezTo>
                    <a:cubicBezTo>
                      <a:pt x="88527" y="126427"/>
                      <a:pt x="83891" y="128758"/>
                      <a:pt x="79335" y="131330"/>
                    </a:cubicBezTo>
                    <a:lnTo>
                      <a:pt x="59719" y="141992"/>
                    </a:lnTo>
                    <a:close/>
                    <a:moveTo>
                      <a:pt x="50903" y="144135"/>
                    </a:moveTo>
                    <a:cubicBezTo>
                      <a:pt x="49858" y="144563"/>
                      <a:pt x="49268" y="145099"/>
                      <a:pt x="49644" y="145849"/>
                    </a:cubicBezTo>
                    <a:cubicBezTo>
                      <a:pt x="49831" y="146251"/>
                      <a:pt x="50153" y="145206"/>
                      <a:pt x="50314" y="145046"/>
                    </a:cubicBezTo>
                    <a:cubicBezTo>
                      <a:pt x="50555" y="144751"/>
                      <a:pt x="50769" y="144456"/>
                      <a:pt x="50903" y="144135"/>
                    </a:cubicBezTo>
                    <a:close/>
                    <a:moveTo>
                      <a:pt x="69902" y="99397"/>
                    </a:moveTo>
                    <a:cubicBezTo>
                      <a:pt x="74914" y="95566"/>
                      <a:pt x="79737" y="91494"/>
                      <a:pt x="84507" y="87342"/>
                    </a:cubicBezTo>
                    <a:cubicBezTo>
                      <a:pt x="91689" y="81127"/>
                      <a:pt x="98522" y="74564"/>
                      <a:pt x="105409" y="68027"/>
                    </a:cubicBezTo>
                    <a:cubicBezTo>
                      <a:pt x="107982" y="65857"/>
                      <a:pt x="108330" y="62027"/>
                      <a:pt x="106160" y="59455"/>
                    </a:cubicBezTo>
                    <a:cubicBezTo>
                      <a:pt x="104016" y="56910"/>
                      <a:pt x="100157" y="56562"/>
                      <a:pt x="97611" y="58732"/>
                    </a:cubicBezTo>
                    <a:cubicBezTo>
                      <a:pt x="90054" y="64330"/>
                      <a:pt x="82337" y="69608"/>
                      <a:pt x="74780" y="75180"/>
                    </a:cubicBezTo>
                    <a:cubicBezTo>
                      <a:pt x="69715" y="78877"/>
                      <a:pt x="64677" y="82601"/>
                      <a:pt x="59800" y="86485"/>
                    </a:cubicBezTo>
                    <a:cubicBezTo>
                      <a:pt x="53636" y="91361"/>
                      <a:pt x="47714" y="96477"/>
                      <a:pt x="41765" y="101594"/>
                    </a:cubicBezTo>
                    <a:cubicBezTo>
                      <a:pt x="35762" y="106711"/>
                      <a:pt x="29947" y="111961"/>
                      <a:pt x="24025" y="117185"/>
                    </a:cubicBezTo>
                    <a:cubicBezTo>
                      <a:pt x="21506" y="119141"/>
                      <a:pt x="21024" y="122811"/>
                      <a:pt x="23007" y="125329"/>
                    </a:cubicBezTo>
                    <a:cubicBezTo>
                      <a:pt x="24963" y="127874"/>
                      <a:pt x="28634" y="128329"/>
                      <a:pt x="31153" y="126374"/>
                    </a:cubicBezTo>
                    <a:cubicBezTo>
                      <a:pt x="37692" y="121954"/>
                      <a:pt x="44230" y="117667"/>
                      <a:pt x="50715" y="113167"/>
                    </a:cubicBezTo>
                    <a:cubicBezTo>
                      <a:pt x="57174" y="108693"/>
                      <a:pt x="63659" y="104192"/>
                      <a:pt x="69902" y="99397"/>
                    </a:cubicBezTo>
                    <a:close/>
                    <a:moveTo>
                      <a:pt x="22203" y="103603"/>
                    </a:moveTo>
                    <a:cubicBezTo>
                      <a:pt x="21855" y="104085"/>
                      <a:pt x="21426" y="104514"/>
                      <a:pt x="21077" y="104862"/>
                    </a:cubicBezTo>
                    <a:lnTo>
                      <a:pt x="21051" y="104273"/>
                    </a:lnTo>
                    <a:lnTo>
                      <a:pt x="21051" y="104192"/>
                    </a:lnTo>
                    <a:cubicBezTo>
                      <a:pt x="21024" y="104514"/>
                      <a:pt x="20943" y="104809"/>
                      <a:pt x="20836" y="105130"/>
                    </a:cubicBezTo>
                    <a:cubicBezTo>
                      <a:pt x="20541" y="105452"/>
                      <a:pt x="20408" y="105693"/>
                      <a:pt x="20568" y="105800"/>
                    </a:cubicBezTo>
                    <a:lnTo>
                      <a:pt x="20595" y="105800"/>
                    </a:lnTo>
                    <a:lnTo>
                      <a:pt x="20488" y="106041"/>
                    </a:lnTo>
                    <a:cubicBezTo>
                      <a:pt x="19041" y="108907"/>
                      <a:pt x="15530" y="110059"/>
                      <a:pt x="12663" y="108613"/>
                    </a:cubicBezTo>
                    <a:cubicBezTo>
                      <a:pt x="11913" y="108291"/>
                      <a:pt x="7947" y="105452"/>
                      <a:pt x="10251" y="100362"/>
                    </a:cubicBezTo>
                    <a:cubicBezTo>
                      <a:pt x="10492" y="99772"/>
                      <a:pt x="11162" y="98567"/>
                      <a:pt x="12100" y="96959"/>
                    </a:cubicBezTo>
                    <a:cubicBezTo>
                      <a:pt x="16575" y="89191"/>
                      <a:pt x="28527" y="70224"/>
                      <a:pt x="29465" y="68724"/>
                    </a:cubicBezTo>
                    <a:cubicBezTo>
                      <a:pt x="33029" y="63500"/>
                      <a:pt x="36191" y="58008"/>
                      <a:pt x="39487" y="52624"/>
                    </a:cubicBezTo>
                    <a:cubicBezTo>
                      <a:pt x="42891" y="47132"/>
                      <a:pt x="46347" y="41667"/>
                      <a:pt x="49804" y="36229"/>
                    </a:cubicBezTo>
                    <a:cubicBezTo>
                      <a:pt x="54548" y="28808"/>
                      <a:pt x="59425" y="21522"/>
                      <a:pt x="64570" y="14369"/>
                    </a:cubicBezTo>
                    <a:cubicBezTo>
                      <a:pt x="66365" y="11529"/>
                      <a:pt x="70117" y="10699"/>
                      <a:pt x="72931" y="12467"/>
                    </a:cubicBezTo>
                    <a:cubicBezTo>
                      <a:pt x="75771" y="14262"/>
                      <a:pt x="76629" y="18013"/>
                      <a:pt x="74833" y="20852"/>
                    </a:cubicBezTo>
                    <a:cubicBezTo>
                      <a:pt x="68482" y="32184"/>
                      <a:pt x="63096" y="43998"/>
                      <a:pt x="56825" y="55410"/>
                    </a:cubicBezTo>
                    <a:cubicBezTo>
                      <a:pt x="55137" y="58517"/>
                      <a:pt x="53342" y="61571"/>
                      <a:pt x="51439" y="64545"/>
                    </a:cubicBezTo>
                    <a:cubicBezTo>
                      <a:pt x="48572" y="69099"/>
                      <a:pt x="45436" y="73466"/>
                      <a:pt x="42221" y="77779"/>
                    </a:cubicBezTo>
                    <a:cubicBezTo>
                      <a:pt x="41122" y="79118"/>
                      <a:pt x="27482" y="96504"/>
                      <a:pt x="22203" y="103603"/>
                    </a:cubicBezTo>
                    <a:close/>
                    <a:moveTo>
                      <a:pt x="21077" y="103951"/>
                    </a:moveTo>
                    <a:cubicBezTo>
                      <a:pt x="21533" y="101299"/>
                      <a:pt x="20220" y="99826"/>
                      <a:pt x="18934" y="98888"/>
                    </a:cubicBezTo>
                    <a:cubicBezTo>
                      <a:pt x="20461" y="100120"/>
                      <a:pt x="21265" y="102023"/>
                      <a:pt x="21077" y="103951"/>
                    </a:cubicBezTo>
                    <a:close/>
                    <a:moveTo>
                      <a:pt x="20595" y="105800"/>
                    </a:moveTo>
                    <a:cubicBezTo>
                      <a:pt x="21077" y="106094"/>
                      <a:pt x="21104" y="105452"/>
                      <a:pt x="21077" y="104862"/>
                    </a:cubicBezTo>
                    <a:lnTo>
                      <a:pt x="20836" y="105130"/>
                    </a:lnTo>
                    <a:cubicBezTo>
                      <a:pt x="20783" y="105371"/>
                      <a:pt x="20675" y="105585"/>
                      <a:pt x="20595" y="105800"/>
                    </a:cubicBezTo>
                    <a:close/>
                    <a:moveTo>
                      <a:pt x="14539" y="85521"/>
                    </a:moveTo>
                    <a:lnTo>
                      <a:pt x="21345" y="67411"/>
                    </a:lnTo>
                    <a:cubicBezTo>
                      <a:pt x="23355" y="61678"/>
                      <a:pt x="25633" y="55999"/>
                      <a:pt x="27589" y="50159"/>
                    </a:cubicBezTo>
                    <a:cubicBezTo>
                      <a:pt x="28876" y="46221"/>
                      <a:pt x="30028" y="42230"/>
                      <a:pt x="31073" y="38211"/>
                    </a:cubicBezTo>
                    <a:cubicBezTo>
                      <a:pt x="33753" y="27898"/>
                      <a:pt x="35682" y="17477"/>
                      <a:pt x="36566" y="6949"/>
                    </a:cubicBezTo>
                    <a:cubicBezTo>
                      <a:pt x="37049" y="3627"/>
                      <a:pt x="34771" y="546"/>
                      <a:pt x="31448" y="64"/>
                    </a:cubicBezTo>
                    <a:cubicBezTo>
                      <a:pt x="28125" y="-418"/>
                      <a:pt x="25043" y="1885"/>
                      <a:pt x="24561" y="5207"/>
                    </a:cubicBezTo>
                    <a:cubicBezTo>
                      <a:pt x="23730" y="9038"/>
                      <a:pt x="22632" y="12815"/>
                      <a:pt x="21533" y="16593"/>
                    </a:cubicBezTo>
                    <a:cubicBezTo>
                      <a:pt x="19309" y="24227"/>
                      <a:pt x="16522" y="31702"/>
                      <a:pt x="13896" y="39256"/>
                    </a:cubicBezTo>
                    <a:cubicBezTo>
                      <a:pt x="12556" y="43114"/>
                      <a:pt x="11270" y="46971"/>
                      <a:pt x="10090" y="50856"/>
                    </a:cubicBezTo>
                    <a:cubicBezTo>
                      <a:pt x="8858" y="54821"/>
                      <a:pt x="7786" y="58812"/>
                      <a:pt x="6687" y="62750"/>
                    </a:cubicBezTo>
                    <a:lnTo>
                      <a:pt x="1890" y="81877"/>
                    </a:lnTo>
                    <a:cubicBezTo>
                      <a:pt x="1596" y="83324"/>
                      <a:pt x="1703" y="86807"/>
                      <a:pt x="1462" y="89164"/>
                    </a:cubicBezTo>
                    <a:cubicBezTo>
                      <a:pt x="1087" y="89592"/>
                      <a:pt x="792" y="90075"/>
                      <a:pt x="551" y="90611"/>
                    </a:cubicBezTo>
                    <a:lnTo>
                      <a:pt x="819" y="90343"/>
                    </a:lnTo>
                    <a:lnTo>
                      <a:pt x="1381" y="89887"/>
                    </a:lnTo>
                    <a:cubicBezTo>
                      <a:pt x="1221" y="90986"/>
                      <a:pt x="926" y="91682"/>
                      <a:pt x="417" y="91575"/>
                    </a:cubicBezTo>
                    <a:cubicBezTo>
                      <a:pt x="336" y="91575"/>
                      <a:pt x="283" y="91548"/>
                      <a:pt x="229" y="91494"/>
                    </a:cubicBezTo>
                    <a:cubicBezTo>
                      <a:pt x="122" y="91923"/>
                      <a:pt x="68" y="92352"/>
                      <a:pt x="41" y="92807"/>
                    </a:cubicBezTo>
                    <a:cubicBezTo>
                      <a:pt x="-307" y="96263"/>
                      <a:pt x="1649" y="97629"/>
                      <a:pt x="1944" y="97951"/>
                    </a:cubicBezTo>
                    <a:cubicBezTo>
                      <a:pt x="2828" y="98888"/>
                      <a:pt x="9313" y="101460"/>
                      <a:pt x="11725" y="94923"/>
                    </a:cubicBezTo>
                    <a:cubicBezTo>
                      <a:pt x="12288" y="93423"/>
                      <a:pt x="13735" y="87744"/>
                      <a:pt x="14539" y="8552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 rot="10800000" flipH="1">
                <a:off x="294726" y="751161"/>
                <a:ext cx="211302" cy="537707"/>
              </a:xfrm>
              <a:custGeom>
                <a:avLst/>
                <a:gdLst/>
                <a:ahLst/>
                <a:cxnLst/>
                <a:rect l="l" t="t" r="r" b="b"/>
                <a:pathLst>
                  <a:path w="422605" h="1075414" extrusionOk="0">
                    <a:moveTo>
                      <a:pt x="7022" y="15357"/>
                    </a:moveTo>
                    <a:cubicBezTo>
                      <a:pt x="6513" y="14017"/>
                      <a:pt x="510" y="1346"/>
                      <a:pt x="1743" y="141"/>
                    </a:cubicBezTo>
                    <a:cubicBezTo>
                      <a:pt x="2574" y="-663"/>
                      <a:pt x="9863" y="2230"/>
                      <a:pt x="10827" y="2498"/>
                    </a:cubicBezTo>
                    <a:cubicBezTo>
                      <a:pt x="20260" y="5016"/>
                      <a:pt x="29800" y="7240"/>
                      <a:pt x="39206" y="9811"/>
                    </a:cubicBezTo>
                    <a:cubicBezTo>
                      <a:pt x="84038" y="22000"/>
                      <a:pt x="126351" y="43431"/>
                      <a:pt x="158133" y="76730"/>
                    </a:cubicBezTo>
                    <a:cubicBezTo>
                      <a:pt x="175820" y="95268"/>
                      <a:pt x="189111" y="116726"/>
                      <a:pt x="196480" y="140836"/>
                    </a:cubicBezTo>
                    <a:cubicBezTo>
                      <a:pt x="198544" y="147614"/>
                      <a:pt x="196963" y="160821"/>
                      <a:pt x="199080" y="166018"/>
                    </a:cubicBezTo>
                    <a:lnTo>
                      <a:pt x="203984" y="174108"/>
                    </a:lnTo>
                    <a:cubicBezTo>
                      <a:pt x="131845" y="165991"/>
                      <a:pt x="64262" y="123396"/>
                      <a:pt x="29157" y="62586"/>
                    </a:cubicBezTo>
                    <a:cubicBezTo>
                      <a:pt x="20421" y="47450"/>
                      <a:pt x="13078" y="31644"/>
                      <a:pt x="7022" y="15357"/>
                    </a:cubicBezTo>
                    <a:close/>
                    <a:moveTo>
                      <a:pt x="404054" y="114502"/>
                    </a:moveTo>
                    <a:cubicBezTo>
                      <a:pt x="384358" y="118280"/>
                      <a:pt x="365198" y="123182"/>
                      <a:pt x="346734" y="129290"/>
                    </a:cubicBezTo>
                    <a:cubicBezTo>
                      <a:pt x="272639" y="153882"/>
                      <a:pt x="218776" y="207219"/>
                      <a:pt x="205860" y="267146"/>
                    </a:cubicBezTo>
                    <a:lnTo>
                      <a:pt x="215694" y="263663"/>
                    </a:lnTo>
                    <a:cubicBezTo>
                      <a:pt x="222018" y="262297"/>
                      <a:pt x="237668" y="264681"/>
                      <a:pt x="245841" y="263503"/>
                    </a:cubicBezTo>
                    <a:cubicBezTo>
                      <a:pt x="274944" y="259243"/>
                      <a:pt x="301152" y="249813"/>
                      <a:pt x="324037" y="236446"/>
                    </a:cubicBezTo>
                    <a:cubicBezTo>
                      <a:pt x="365224" y="212443"/>
                      <a:pt x="392665" y="178635"/>
                      <a:pt x="409253" y="141988"/>
                    </a:cubicBezTo>
                    <a:cubicBezTo>
                      <a:pt x="412736" y="134273"/>
                      <a:pt x="415818" y="126450"/>
                      <a:pt x="419248" y="118735"/>
                    </a:cubicBezTo>
                    <a:cubicBezTo>
                      <a:pt x="419596" y="117931"/>
                      <a:pt x="423375" y="112065"/>
                      <a:pt x="422464" y="111315"/>
                    </a:cubicBezTo>
                    <a:cubicBezTo>
                      <a:pt x="421097" y="110163"/>
                      <a:pt x="405689" y="114181"/>
                      <a:pt x="404054" y="114502"/>
                    </a:cubicBezTo>
                    <a:close/>
                    <a:moveTo>
                      <a:pt x="389530" y="313893"/>
                    </a:moveTo>
                    <a:cubicBezTo>
                      <a:pt x="382937" y="315795"/>
                      <a:pt x="376104" y="316947"/>
                      <a:pt x="369378" y="318313"/>
                    </a:cubicBezTo>
                    <a:cubicBezTo>
                      <a:pt x="349494" y="322304"/>
                      <a:pt x="331138" y="328412"/>
                      <a:pt x="314899" y="340521"/>
                    </a:cubicBezTo>
                    <a:cubicBezTo>
                      <a:pt x="266583" y="376525"/>
                      <a:pt x="235230" y="435059"/>
                      <a:pt x="229147" y="493432"/>
                    </a:cubicBezTo>
                    <a:lnTo>
                      <a:pt x="225288" y="504924"/>
                    </a:lnTo>
                    <a:cubicBezTo>
                      <a:pt x="225904" y="509211"/>
                      <a:pt x="241634" y="507737"/>
                      <a:pt x="243590" y="507389"/>
                    </a:cubicBezTo>
                    <a:cubicBezTo>
                      <a:pt x="262054" y="504067"/>
                      <a:pt x="278883" y="492575"/>
                      <a:pt x="291853" y="479823"/>
                    </a:cubicBezTo>
                    <a:cubicBezTo>
                      <a:pt x="325323" y="446846"/>
                      <a:pt x="344161" y="398278"/>
                      <a:pt x="369056" y="359086"/>
                    </a:cubicBezTo>
                    <a:cubicBezTo>
                      <a:pt x="376694" y="347057"/>
                      <a:pt x="383500" y="334761"/>
                      <a:pt x="390334" y="322331"/>
                    </a:cubicBezTo>
                    <a:cubicBezTo>
                      <a:pt x="391700" y="319840"/>
                      <a:pt x="397730" y="313330"/>
                      <a:pt x="397890" y="310651"/>
                    </a:cubicBezTo>
                    <a:cubicBezTo>
                      <a:pt x="398051" y="307758"/>
                      <a:pt x="392424" y="313062"/>
                      <a:pt x="389530" y="313893"/>
                    </a:cubicBezTo>
                    <a:close/>
                    <a:moveTo>
                      <a:pt x="364367" y="881416"/>
                    </a:moveTo>
                    <a:cubicBezTo>
                      <a:pt x="357775" y="883291"/>
                      <a:pt x="350968" y="884470"/>
                      <a:pt x="344215" y="885810"/>
                    </a:cubicBezTo>
                    <a:cubicBezTo>
                      <a:pt x="324331" y="889801"/>
                      <a:pt x="305975" y="895909"/>
                      <a:pt x="289736" y="908044"/>
                    </a:cubicBezTo>
                    <a:cubicBezTo>
                      <a:pt x="241420" y="944049"/>
                      <a:pt x="210067" y="1002582"/>
                      <a:pt x="204011" y="1060929"/>
                    </a:cubicBezTo>
                    <a:lnTo>
                      <a:pt x="200152" y="1072448"/>
                    </a:lnTo>
                    <a:cubicBezTo>
                      <a:pt x="200741" y="1076708"/>
                      <a:pt x="216471" y="1075234"/>
                      <a:pt x="218428" y="1074886"/>
                    </a:cubicBezTo>
                    <a:cubicBezTo>
                      <a:pt x="236891" y="1071591"/>
                      <a:pt x="253747" y="1060098"/>
                      <a:pt x="266690" y="1047320"/>
                    </a:cubicBezTo>
                    <a:cubicBezTo>
                      <a:pt x="300160" y="1014343"/>
                      <a:pt x="319025" y="965801"/>
                      <a:pt x="343893" y="926582"/>
                    </a:cubicBezTo>
                    <a:cubicBezTo>
                      <a:pt x="351531" y="914581"/>
                      <a:pt x="358337" y="902285"/>
                      <a:pt x="365171" y="889828"/>
                    </a:cubicBezTo>
                    <a:cubicBezTo>
                      <a:pt x="366537" y="887363"/>
                      <a:pt x="372567" y="880854"/>
                      <a:pt x="372728" y="878175"/>
                    </a:cubicBezTo>
                    <a:cubicBezTo>
                      <a:pt x="372915" y="875255"/>
                      <a:pt x="367261" y="880586"/>
                      <a:pt x="364367" y="881416"/>
                    </a:cubicBezTo>
                    <a:close/>
                    <a:moveTo>
                      <a:pt x="63994" y="440899"/>
                    </a:moveTo>
                    <a:cubicBezTo>
                      <a:pt x="48987" y="435166"/>
                      <a:pt x="33846" y="429594"/>
                      <a:pt x="19108" y="423245"/>
                    </a:cubicBezTo>
                    <a:cubicBezTo>
                      <a:pt x="18224" y="422870"/>
                      <a:pt x="7129" y="416762"/>
                      <a:pt x="6459" y="417351"/>
                    </a:cubicBezTo>
                    <a:cubicBezTo>
                      <a:pt x="6325" y="417459"/>
                      <a:pt x="17071" y="435193"/>
                      <a:pt x="17554" y="436104"/>
                    </a:cubicBezTo>
                    <a:cubicBezTo>
                      <a:pt x="29291" y="458687"/>
                      <a:pt x="38965" y="482502"/>
                      <a:pt x="51828" y="504496"/>
                    </a:cubicBezTo>
                    <a:cubicBezTo>
                      <a:pt x="63913" y="525204"/>
                      <a:pt x="78277" y="545054"/>
                      <a:pt x="98241" y="559306"/>
                    </a:cubicBezTo>
                    <a:cubicBezTo>
                      <a:pt x="126807" y="579692"/>
                      <a:pt x="162528" y="582103"/>
                      <a:pt x="192193" y="599597"/>
                    </a:cubicBezTo>
                    <a:lnTo>
                      <a:pt x="193211" y="591319"/>
                    </a:lnTo>
                    <a:cubicBezTo>
                      <a:pt x="198544" y="579291"/>
                      <a:pt x="188977" y="555850"/>
                      <a:pt x="184984" y="544947"/>
                    </a:cubicBezTo>
                    <a:cubicBezTo>
                      <a:pt x="164404" y="488878"/>
                      <a:pt x="118339" y="461607"/>
                      <a:pt x="63994" y="440899"/>
                    </a:cubicBezTo>
                    <a:close/>
                    <a:moveTo>
                      <a:pt x="57535" y="810800"/>
                    </a:moveTo>
                    <a:cubicBezTo>
                      <a:pt x="42529" y="805068"/>
                      <a:pt x="27415" y="799496"/>
                      <a:pt x="12650" y="793147"/>
                    </a:cubicBezTo>
                    <a:cubicBezTo>
                      <a:pt x="11765" y="792772"/>
                      <a:pt x="698" y="786690"/>
                      <a:pt x="1" y="787253"/>
                    </a:cubicBezTo>
                    <a:cubicBezTo>
                      <a:pt x="-133" y="787360"/>
                      <a:pt x="10640" y="805094"/>
                      <a:pt x="11095" y="806005"/>
                    </a:cubicBezTo>
                    <a:cubicBezTo>
                      <a:pt x="22833" y="828588"/>
                      <a:pt x="32533" y="852404"/>
                      <a:pt x="45369" y="874397"/>
                    </a:cubicBezTo>
                    <a:cubicBezTo>
                      <a:pt x="57455" y="895105"/>
                      <a:pt x="71819" y="914956"/>
                      <a:pt x="91783" y="929208"/>
                    </a:cubicBezTo>
                    <a:cubicBezTo>
                      <a:pt x="120349" y="949594"/>
                      <a:pt x="156070" y="952005"/>
                      <a:pt x="185735" y="969498"/>
                    </a:cubicBezTo>
                    <a:lnTo>
                      <a:pt x="186753" y="961220"/>
                    </a:lnTo>
                    <a:cubicBezTo>
                      <a:pt x="192086" y="949192"/>
                      <a:pt x="182519" y="925752"/>
                      <a:pt x="178526" y="914849"/>
                    </a:cubicBezTo>
                    <a:cubicBezTo>
                      <a:pt x="157946" y="858779"/>
                      <a:pt x="111908" y="831508"/>
                      <a:pt x="57535" y="810800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 rot="10800000" flipH="1">
                <a:off x="284414" y="1322156"/>
                <a:ext cx="243694" cy="95835"/>
              </a:xfrm>
              <a:custGeom>
                <a:avLst/>
                <a:gdLst/>
                <a:ahLst/>
                <a:cxnLst/>
                <a:rect l="l" t="t" r="r" b="b"/>
                <a:pathLst>
                  <a:path w="487387" h="191671" extrusionOk="0">
                    <a:moveTo>
                      <a:pt x="360660" y="60818"/>
                    </a:moveTo>
                    <a:cubicBezTo>
                      <a:pt x="380571" y="53934"/>
                      <a:pt x="400508" y="49005"/>
                      <a:pt x="418784" y="46245"/>
                    </a:cubicBezTo>
                    <a:cubicBezTo>
                      <a:pt x="427627" y="44879"/>
                      <a:pt x="436712" y="44450"/>
                      <a:pt x="445689" y="44477"/>
                    </a:cubicBezTo>
                    <a:cubicBezTo>
                      <a:pt x="452817" y="44504"/>
                      <a:pt x="460026" y="45013"/>
                      <a:pt x="466939" y="46808"/>
                    </a:cubicBezTo>
                    <a:cubicBezTo>
                      <a:pt x="516756" y="59747"/>
                      <a:pt x="462223" y="104726"/>
                      <a:pt x="443599" y="119352"/>
                    </a:cubicBezTo>
                    <a:cubicBezTo>
                      <a:pt x="431004" y="129237"/>
                      <a:pt x="402491" y="140516"/>
                      <a:pt x="386842" y="148579"/>
                    </a:cubicBezTo>
                    <a:cubicBezTo>
                      <a:pt x="337615" y="173895"/>
                      <a:pt x="282224" y="194817"/>
                      <a:pt x="227075" y="191281"/>
                    </a:cubicBezTo>
                    <a:cubicBezTo>
                      <a:pt x="163270" y="187209"/>
                      <a:pt x="12936" y="139498"/>
                      <a:pt x="4066" y="124148"/>
                    </a:cubicBezTo>
                    <a:cubicBezTo>
                      <a:pt x="-6519" y="105797"/>
                      <a:pt x="4683" y="89590"/>
                      <a:pt x="24727" y="86777"/>
                    </a:cubicBezTo>
                    <a:cubicBezTo>
                      <a:pt x="30408" y="85973"/>
                      <a:pt x="36196" y="85920"/>
                      <a:pt x="41931" y="86161"/>
                    </a:cubicBezTo>
                    <a:cubicBezTo>
                      <a:pt x="48791" y="86429"/>
                      <a:pt x="55651" y="87072"/>
                      <a:pt x="62485" y="88036"/>
                    </a:cubicBezTo>
                    <a:cubicBezTo>
                      <a:pt x="56482" y="84312"/>
                      <a:pt x="50721" y="80214"/>
                      <a:pt x="45254" y="75579"/>
                    </a:cubicBezTo>
                    <a:cubicBezTo>
                      <a:pt x="31132" y="63712"/>
                      <a:pt x="717" y="27198"/>
                      <a:pt x="19957" y="8339"/>
                    </a:cubicBezTo>
                    <a:cubicBezTo>
                      <a:pt x="33597" y="-5055"/>
                      <a:pt x="62029" y="731"/>
                      <a:pt x="78322" y="4856"/>
                    </a:cubicBezTo>
                    <a:cubicBezTo>
                      <a:pt x="106888" y="12116"/>
                      <a:pt x="134945" y="26395"/>
                      <a:pt x="160001" y="44504"/>
                    </a:cubicBezTo>
                    <a:cubicBezTo>
                      <a:pt x="166003" y="30949"/>
                      <a:pt x="175919" y="25189"/>
                      <a:pt x="187549" y="23100"/>
                    </a:cubicBezTo>
                    <a:cubicBezTo>
                      <a:pt x="195534" y="2847"/>
                      <a:pt x="230344" y="-7975"/>
                      <a:pt x="241251" y="15840"/>
                    </a:cubicBezTo>
                    <a:cubicBezTo>
                      <a:pt x="242403" y="18385"/>
                      <a:pt x="243395" y="21064"/>
                      <a:pt x="244225" y="23796"/>
                    </a:cubicBezTo>
                    <a:cubicBezTo>
                      <a:pt x="256552" y="23019"/>
                      <a:pt x="269603" y="21117"/>
                      <a:pt x="279678" y="29261"/>
                    </a:cubicBezTo>
                    <a:cubicBezTo>
                      <a:pt x="280214" y="29690"/>
                      <a:pt x="280724" y="30145"/>
                      <a:pt x="281206" y="30601"/>
                    </a:cubicBezTo>
                    <a:cubicBezTo>
                      <a:pt x="283671" y="28029"/>
                      <a:pt x="286297" y="25564"/>
                      <a:pt x="289058" y="23234"/>
                    </a:cubicBezTo>
                    <a:cubicBezTo>
                      <a:pt x="307682" y="7669"/>
                      <a:pt x="345279" y="-3877"/>
                      <a:pt x="367172" y="12920"/>
                    </a:cubicBezTo>
                    <a:cubicBezTo>
                      <a:pt x="380249" y="22966"/>
                      <a:pt x="369772" y="43111"/>
                      <a:pt x="364117" y="54416"/>
                    </a:cubicBezTo>
                    <a:cubicBezTo>
                      <a:pt x="363019" y="56586"/>
                      <a:pt x="361866" y="58729"/>
                      <a:pt x="360660" y="60818"/>
                    </a:cubicBezTo>
                    <a:lnTo>
                      <a:pt x="360660" y="60818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 rot="10800000" flipH="1">
                <a:off x="321203" y="1328593"/>
                <a:ext cx="142252" cy="81040"/>
              </a:xfrm>
              <a:custGeom>
                <a:avLst/>
                <a:gdLst/>
                <a:ahLst/>
                <a:cxnLst/>
                <a:rect l="l" t="t" r="r" b="b"/>
                <a:pathLst>
                  <a:path w="284504" h="162080" extrusionOk="0">
                    <a:moveTo>
                      <a:pt x="278158" y="53639"/>
                    </a:moveTo>
                    <a:cubicBezTo>
                      <a:pt x="277515" y="53719"/>
                      <a:pt x="275907" y="54094"/>
                      <a:pt x="275800" y="54121"/>
                    </a:cubicBezTo>
                    <a:lnTo>
                      <a:pt x="271271" y="55729"/>
                    </a:lnTo>
                    <a:lnTo>
                      <a:pt x="261061" y="59586"/>
                    </a:lnTo>
                    <a:cubicBezTo>
                      <a:pt x="255139" y="61890"/>
                      <a:pt x="249297" y="64381"/>
                      <a:pt x="243536" y="66980"/>
                    </a:cubicBezTo>
                    <a:cubicBezTo>
                      <a:pt x="237801" y="69579"/>
                      <a:pt x="232120" y="72284"/>
                      <a:pt x="226466" y="75017"/>
                    </a:cubicBezTo>
                    <a:cubicBezTo>
                      <a:pt x="220383" y="77990"/>
                      <a:pt x="214112" y="80991"/>
                      <a:pt x="208002" y="84312"/>
                    </a:cubicBezTo>
                    <a:cubicBezTo>
                      <a:pt x="205644" y="85598"/>
                      <a:pt x="203500" y="87152"/>
                      <a:pt x="201196" y="88491"/>
                    </a:cubicBezTo>
                    <a:cubicBezTo>
                      <a:pt x="204653" y="81794"/>
                      <a:pt x="207761" y="74829"/>
                      <a:pt x="209985" y="67462"/>
                    </a:cubicBezTo>
                    <a:cubicBezTo>
                      <a:pt x="211325" y="63069"/>
                      <a:pt x="212344" y="58568"/>
                      <a:pt x="213067" y="54068"/>
                    </a:cubicBezTo>
                    <a:cubicBezTo>
                      <a:pt x="213817" y="49514"/>
                      <a:pt x="214139" y="44933"/>
                      <a:pt x="214434" y="40432"/>
                    </a:cubicBezTo>
                    <a:cubicBezTo>
                      <a:pt x="214568" y="37726"/>
                      <a:pt x="214675" y="35021"/>
                      <a:pt x="214595" y="32262"/>
                    </a:cubicBezTo>
                    <a:cubicBezTo>
                      <a:pt x="214514" y="29422"/>
                      <a:pt x="214327" y="26609"/>
                      <a:pt x="213898" y="23823"/>
                    </a:cubicBezTo>
                    <a:cubicBezTo>
                      <a:pt x="213844" y="23609"/>
                      <a:pt x="212960" y="22082"/>
                      <a:pt x="212424" y="20742"/>
                    </a:cubicBezTo>
                    <a:cubicBezTo>
                      <a:pt x="212102" y="21224"/>
                      <a:pt x="211727" y="21680"/>
                      <a:pt x="211432" y="22055"/>
                    </a:cubicBezTo>
                    <a:cubicBezTo>
                      <a:pt x="211834" y="21492"/>
                      <a:pt x="212102" y="20903"/>
                      <a:pt x="212263" y="20260"/>
                    </a:cubicBezTo>
                    <a:lnTo>
                      <a:pt x="212424" y="20742"/>
                    </a:lnTo>
                    <a:cubicBezTo>
                      <a:pt x="213255" y="19537"/>
                      <a:pt x="213817" y="18304"/>
                      <a:pt x="212451" y="18626"/>
                    </a:cubicBezTo>
                    <a:lnTo>
                      <a:pt x="212424" y="18626"/>
                    </a:lnTo>
                    <a:cubicBezTo>
                      <a:pt x="212370" y="17367"/>
                      <a:pt x="211754" y="16215"/>
                      <a:pt x="210870" y="15224"/>
                    </a:cubicBezTo>
                    <a:cubicBezTo>
                      <a:pt x="210736" y="14768"/>
                      <a:pt x="210923" y="14125"/>
                      <a:pt x="210709" y="13750"/>
                    </a:cubicBezTo>
                    <a:cubicBezTo>
                      <a:pt x="209825" y="12357"/>
                      <a:pt x="208592" y="10857"/>
                      <a:pt x="206100" y="10616"/>
                    </a:cubicBezTo>
                    <a:cubicBezTo>
                      <a:pt x="203072" y="10187"/>
                      <a:pt x="200231" y="12250"/>
                      <a:pt x="199695" y="15251"/>
                    </a:cubicBezTo>
                    <a:lnTo>
                      <a:pt x="195327" y="18251"/>
                    </a:lnTo>
                    <a:cubicBezTo>
                      <a:pt x="192406" y="19939"/>
                      <a:pt x="189271" y="21278"/>
                      <a:pt x="186028" y="22484"/>
                    </a:cubicBezTo>
                    <a:cubicBezTo>
                      <a:pt x="181017" y="24386"/>
                      <a:pt x="175792" y="25779"/>
                      <a:pt x="170647" y="27038"/>
                    </a:cubicBezTo>
                    <a:cubicBezTo>
                      <a:pt x="162393" y="29208"/>
                      <a:pt x="153925" y="30627"/>
                      <a:pt x="145457" y="31833"/>
                    </a:cubicBezTo>
                    <a:cubicBezTo>
                      <a:pt x="137043" y="33038"/>
                      <a:pt x="128601" y="34003"/>
                      <a:pt x="120107" y="33949"/>
                    </a:cubicBezTo>
                    <a:cubicBezTo>
                      <a:pt x="115658" y="34003"/>
                      <a:pt x="111183" y="33949"/>
                      <a:pt x="106788" y="33360"/>
                    </a:cubicBezTo>
                    <a:cubicBezTo>
                      <a:pt x="102661" y="32797"/>
                      <a:pt x="98615" y="31913"/>
                      <a:pt x="94837" y="30118"/>
                    </a:cubicBezTo>
                    <a:cubicBezTo>
                      <a:pt x="91942" y="28565"/>
                      <a:pt x="88352" y="29663"/>
                      <a:pt x="86797" y="32529"/>
                    </a:cubicBezTo>
                    <a:cubicBezTo>
                      <a:pt x="86101" y="33788"/>
                      <a:pt x="86127" y="35182"/>
                      <a:pt x="86395" y="36494"/>
                    </a:cubicBezTo>
                    <a:cubicBezTo>
                      <a:pt x="86342" y="36601"/>
                      <a:pt x="86208" y="36601"/>
                      <a:pt x="86181" y="36708"/>
                    </a:cubicBezTo>
                    <a:cubicBezTo>
                      <a:pt x="85565" y="38343"/>
                      <a:pt x="85779" y="40111"/>
                      <a:pt x="86610" y="41530"/>
                    </a:cubicBezTo>
                    <a:lnTo>
                      <a:pt x="86690" y="41504"/>
                    </a:lnTo>
                    <a:cubicBezTo>
                      <a:pt x="87038" y="41423"/>
                      <a:pt x="87119" y="41772"/>
                      <a:pt x="87065" y="42227"/>
                    </a:cubicBezTo>
                    <a:cubicBezTo>
                      <a:pt x="87440" y="42682"/>
                      <a:pt x="87896" y="43084"/>
                      <a:pt x="88405" y="43433"/>
                    </a:cubicBezTo>
                    <a:lnTo>
                      <a:pt x="87816" y="43111"/>
                    </a:lnTo>
                    <a:cubicBezTo>
                      <a:pt x="87494" y="42897"/>
                      <a:pt x="87521" y="42924"/>
                      <a:pt x="87172" y="42709"/>
                    </a:cubicBezTo>
                    <a:lnTo>
                      <a:pt x="87012" y="42602"/>
                    </a:lnTo>
                    <a:cubicBezTo>
                      <a:pt x="86931" y="43165"/>
                      <a:pt x="86744" y="43781"/>
                      <a:pt x="86770" y="43968"/>
                    </a:cubicBezTo>
                    <a:lnTo>
                      <a:pt x="88593" y="58408"/>
                    </a:lnTo>
                    <a:cubicBezTo>
                      <a:pt x="89343" y="62292"/>
                      <a:pt x="90201" y="66203"/>
                      <a:pt x="91487" y="69980"/>
                    </a:cubicBezTo>
                    <a:cubicBezTo>
                      <a:pt x="92773" y="73758"/>
                      <a:pt x="94381" y="77428"/>
                      <a:pt x="96310" y="80937"/>
                    </a:cubicBezTo>
                    <a:cubicBezTo>
                      <a:pt x="99419" y="86643"/>
                      <a:pt x="103385" y="91787"/>
                      <a:pt x="107699" y="96635"/>
                    </a:cubicBezTo>
                    <a:cubicBezTo>
                      <a:pt x="103840" y="94921"/>
                      <a:pt x="100035" y="93126"/>
                      <a:pt x="96069" y="91626"/>
                    </a:cubicBezTo>
                    <a:cubicBezTo>
                      <a:pt x="86985" y="88170"/>
                      <a:pt x="77659" y="85250"/>
                      <a:pt x="68468" y="82116"/>
                    </a:cubicBezTo>
                    <a:cubicBezTo>
                      <a:pt x="56168" y="78285"/>
                      <a:pt x="44189" y="74508"/>
                      <a:pt x="31809" y="72365"/>
                    </a:cubicBezTo>
                    <a:cubicBezTo>
                      <a:pt x="23368" y="70918"/>
                      <a:pt x="14819" y="70168"/>
                      <a:pt x="5922" y="70516"/>
                    </a:cubicBezTo>
                    <a:cubicBezTo>
                      <a:pt x="2653" y="70516"/>
                      <a:pt x="0" y="73168"/>
                      <a:pt x="0" y="76436"/>
                    </a:cubicBezTo>
                    <a:cubicBezTo>
                      <a:pt x="-27" y="79705"/>
                      <a:pt x="2653" y="82357"/>
                      <a:pt x="5922" y="82357"/>
                    </a:cubicBezTo>
                    <a:cubicBezTo>
                      <a:pt x="13935" y="82652"/>
                      <a:pt x="21545" y="83991"/>
                      <a:pt x="29022" y="85813"/>
                    </a:cubicBezTo>
                    <a:cubicBezTo>
                      <a:pt x="40652" y="88599"/>
                      <a:pt x="51880" y="92724"/>
                      <a:pt x="63376" y="97010"/>
                    </a:cubicBezTo>
                    <a:cubicBezTo>
                      <a:pt x="73934" y="100627"/>
                      <a:pt x="84573" y="104190"/>
                      <a:pt x="95051" y="108047"/>
                    </a:cubicBezTo>
                    <a:cubicBezTo>
                      <a:pt x="99473" y="109682"/>
                      <a:pt x="103867" y="111289"/>
                      <a:pt x="108182" y="113111"/>
                    </a:cubicBezTo>
                    <a:cubicBezTo>
                      <a:pt x="113648" y="115414"/>
                      <a:pt x="119008" y="117959"/>
                      <a:pt x="124233" y="120772"/>
                    </a:cubicBezTo>
                    <a:cubicBezTo>
                      <a:pt x="129459" y="123585"/>
                      <a:pt x="134550" y="126639"/>
                      <a:pt x="139401" y="129988"/>
                    </a:cubicBezTo>
                    <a:lnTo>
                      <a:pt x="147708" y="136390"/>
                    </a:lnTo>
                    <a:cubicBezTo>
                      <a:pt x="147869" y="136551"/>
                      <a:pt x="149745" y="138774"/>
                      <a:pt x="150495" y="139685"/>
                    </a:cubicBezTo>
                    <a:cubicBezTo>
                      <a:pt x="150549" y="139766"/>
                      <a:pt x="150602" y="139819"/>
                      <a:pt x="150683" y="139899"/>
                    </a:cubicBezTo>
                    <a:cubicBezTo>
                      <a:pt x="151218" y="140676"/>
                      <a:pt x="152264" y="140784"/>
                      <a:pt x="153094" y="141212"/>
                    </a:cubicBezTo>
                    <a:cubicBezTo>
                      <a:pt x="151138" y="145204"/>
                      <a:pt x="149209" y="149195"/>
                      <a:pt x="147011" y="153026"/>
                    </a:cubicBezTo>
                    <a:cubicBezTo>
                      <a:pt x="145269" y="155785"/>
                      <a:pt x="146127" y="159455"/>
                      <a:pt x="148887" y="161197"/>
                    </a:cubicBezTo>
                    <a:cubicBezTo>
                      <a:pt x="151674" y="162911"/>
                      <a:pt x="155318" y="162054"/>
                      <a:pt x="157060" y="159295"/>
                    </a:cubicBezTo>
                    <a:cubicBezTo>
                      <a:pt x="162634" y="151044"/>
                      <a:pt x="167109" y="142150"/>
                      <a:pt x="172630" y="133899"/>
                    </a:cubicBezTo>
                    <a:cubicBezTo>
                      <a:pt x="174800" y="130711"/>
                      <a:pt x="177132" y="127603"/>
                      <a:pt x="179785" y="124710"/>
                    </a:cubicBezTo>
                    <a:cubicBezTo>
                      <a:pt x="185358" y="118495"/>
                      <a:pt x="192058" y="113352"/>
                      <a:pt x="199079" y="108503"/>
                    </a:cubicBezTo>
                    <a:cubicBezTo>
                      <a:pt x="210012" y="100948"/>
                      <a:pt x="221883" y="94385"/>
                      <a:pt x="233326" y="88331"/>
                    </a:cubicBezTo>
                    <a:cubicBezTo>
                      <a:pt x="239811" y="84741"/>
                      <a:pt x="246323" y="81178"/>
                      <a:pt x="252915" y="77749"/>
                    </a:cubicBezTo>
                    <a:cubicBezTo>
                      <a:pt x="257256" y="75499"/>
                      <a:pt x="261624" y="73275"/>
                      <a:pt x="266046" y="71186"/>
                    </a:cubicBezTo>
                    <a:lnTo>
                      <a:pt x="275854" y="66605"/>
                    </a:lnTo>
                    <a:lnTo>
                      <a:pt x="279150" y="65132"/>
                    </a:lnTo>
                    <a:lnTo>
                      <a:pt x="279123" y="65105"/>
                    </a:lnTo>
                    <a:cubicBezTo>
                      <a:pt x="279123" y="65051"/>
                      <a:pt x="279150" y="65024"/>
                      <a:pt x="279177" y="64998"/>
                    </a:cubicBezTo>
                    <a:cubicBezTo>
                      <a:pt x="279069" y="64944"/>
                      <a:pt x="278935" y="64917"/>
                      <a:pt x="278882" y="64890"/>
                    </a:cubicBezTo>
                    <a:cubicBezTo>
                      <a:pt x="279016" y="64917"/>
                      <a:pt x="279177" y="64917"/>
                      <a:pt x="279310" y="64917"/>
                    </a:cubicBezTo>
                    <a:cubicBezTo>
                      <a:pt x="279552" y="64783"/>
                      <a:pt x="279980" y="64703"/>
                      <a:pt x="280007" y="64864"/>
                    </a:cubicBezTo>
                    <a:cubicBezTo>
                      <a:pt x="281829" y="64596"/>
                      <a:pt x="283491" y="63471"/>
                      <a:pt x="284348" y="61703"/>
                    </a:cubicBezTo>
                    <a:cubicBezTo>
                      <a:pt x="284777" y="60926"/>
                      <a:pt x="284777" y="52809"/>
                      <a:pt x="278158" y="53639"/>
                    </a:cubicBezTo>
                    <a:close/>
                    <a:moveTo>
                      <a:pt x="168530" y="115013"/>
                    </a:moveTo>
                    <a:cubicBezTo>
                      <a:pt x="165582" y="118656"/>
                      <a:pt x="162983" y="122487"/>
                      <a:pt x="160678" y="126478"/>
                    </a:cubicBezTo>
                    <a:cubicBezTo>
                      <a:pt x="159820" y="127978"/>
                      <a:pt x="159097" y="129559"/>
                      <a:pt x="158293" y="131086"/>
                    </a:cubicBezTo>
                    <a:cubicBezTo>
                      <a:pt x="157275" y="129693"/>
                      <a:pt x="156176" y="128219"/>
                      <a:pt x="156042" y="128059"/>
                    </a:cubicBezTo>
                    <a:cubicBezTo>
                      <a:pt x="154917" y="126826"/>
                      <a:pt x="153711" y="125675"/>
                      <a:pt x="152478" y="124549"/>
                    </a:cubicBezTo>
                    <a:cubicBezTo>
                      <a:pt x="150709" y="122888"/>
                      <a:pt x="148833" y="121362"/>
                      <a:pt x="146958" y="119835"/>
                    </a:cubicBezTo>
                    <a:cubicBezTo>
                      <a:pt x="141947" y="115843"/>
                      <a:pt x="136694" y="112146"/>
                      <a:pt x="131228" y="108717"/>
                    </a:cubicBezTo>
                    <a:cubicBezTo>
                      <a:pt x="126833" y="106011"/>
                      <a:pt x="122250" y="103627"/>
                      <a:pt x="117668" y="101297"/>
                    </a:cubicBezTo>
                    <a:cubicBezTo>
                      <a:pt x="118070" y="101082"/>
                      <a:pt x="118579" y="101216"/>
                      <a:pt x="118981" y="100895"/>
                    </a:cubicBezTo>
                    <a:cubicBezTo>
                      <a:pt x="121527" y="98832"/>
                      <a:pt x="121902" y="95082"/>
                      <a:pt x="119839" y="92563"/>
                    </a:cubicBezTo>
                    <a:cubicBezTo>
                      <a:pt x="116703" y="87929"/>
                      <a:pt x="114318" y="82946"/>
                      <a:pt x="111987" y="77883"/>
                    </a:cubicBezTo>
                    <a:cubicBezTo>
                      <a:pt x="110245" y="74133"/>
                      <a:pt x="108744" y="70302"/>
                      <a:pt x="107217" y="66471"/>
                    </a:cubicBezTo>
                    <a:cubicBezTo>
                      <a:pt x="105690" y="62587"/>
                      <a:pt x="104028" y="58756"/>
                      <a:pt x="102795" y="54818"/>
                    </a:cubicBezTo>
                    <a:lnTo>
                      <a:pt x="99821" y="45067"/>
                    </a:lnTo>
                    <a:cubicBezTo>
                      <a:pt x="100330" y="45227"/>
                      <a:pt x="100759" y="45549"/>
                      <a:pt x="101268" y="45683"/>
                    </a:cubicBezTo>
                    <a:cubicBezTo>
                      <a:pt x="107217" y="47397"/>
                      <a:pt x="113461" y="48094"/>
                      <a:pt x="119624" y="48603"/>
                    </a:cubicBezTo>
                    <a:cubicBezTo>
                      <a:pt x="128977" y="49139"/>
                      <a:pt x="138382" y="49005"/>
                      <a:pt x="147654" y="47719"/>
                    </a:cubicBezTo>
                    <a:cubicBezTo>
                      <a:pt x="156873" y="46460"/>
                      <a:pt x="165904" y="44102"/>
                      <a:pt x="174747" y="41370"/>
                    </a:cubicBezTo>
                    <a:cubicBezTo>
                      <a:pt x="180321" y="39521"/>
                      <a:pt x="186002" y="37512"/>
                      <a:pt x="191361" y="34914"/>
                    </a:cubicBezTo>
                    <a:cubicBezTo>
                      <a:pt x="194845" y="33253"/>
                      <a:pt x="198168" y="31324"/>
                      <a:pt x="201276" y="29181"/>
                    </a:cubicBezTo>
                    <a:cubicBezTo>
                      <a:pt x="201196" y="30011"/>
                      <a:pt x="201196" y="30815"/>
                      <a:pt x="201089" y="31645"/>
                    </a:cubicBezTo>
                    <a:cubicBezTo>
                      <a:pt x="200794" y="34030"/>
                      <a:pt x="200392" y="36414"/>
                      <a:pt x="199936" y="38744"/>
                    </a:cubicBezTo>
                    <a:cubicBezTo>
                      <a:pt x="199132" y="43700"/>
                      <a:pt x="197927" y="48656"/>
                      <a:pt x="196908" y="53693"/>
                    </a:cubicBezTo>
                    <a:cubicBezTo>
                      <a:pt x="195890" y="58622"/>
                      <a:pt x="194925" y="63578"/>
                      <a:pt x="193773" y="68480"/>
                    </a:cubicBezTo>
                    <a:cubicBezTo>
                      <a:pt x="192219" y="75097"/>
                      <a:pt x="190638" y="81607"/>
                      <a:pt x="188279" y="87849"/>
                    </a:cubicBezTo>
                    <a:cubicBezTo>
                      <a:pt x="187020" y="90501"/>
                      <a:pt x="188172" y="93447"/>
                      <a:pt x="190530" y="95055"/>
                    </a:cubicBezTo>
                    <a:cubicBezTo>
                      <a:pt x="190343" y="95189"/>
                      <a:pt x="190128" y="95296"/>
                      <a:pt x="189968" y="95403"/>
                    </a:cubicBezTo>
                    <a:cubicBezTo>
                      <a:pt x="181955" y="101082"/>
                      <a:pt x="174666" y="107592"/>
                      <a:pt x="168530" y="115013"/>
                    </a:cubicBezTo>
                    <a:close/>
                    <a:moveTo>
                      <a:pt x="276765" y="64355"/>
                    </a:moveTo>
                    <a:cubicBezTo>
                      <a:pt x="276095" y="64006"/>
                      <a:pt x="275478" y="63551"/>
                      <a:pt x="275023" y="63015"/>
                    </a:cubicBezTo>
                    <a:cubicBezTo>
                      <a:pt x="275639" y="63765"/>
                      <a:pt x="276711" y="64756"/>
                      <a:pt x="278614" y="64864"/>
                    </a:cubicBezTo>
                    <a:cubicBezTo>
                      <a:pt x="277997" y="64810"/>
                      <a:pt x="277381" y="64623"/>
                      <a:pt x="276765" y="64355"/>
                    </a:cubicBezTo>
                    <a:close/>
                    <a:moveTo>
                      <a:pt x="279766" y="64890"/>
                    </a:moveTo>
                    <a:lnTo>
                      <a:pt x="280007" y="64864"/>
                    </a:lnTo>
                    <a:cubicBezTo>
                      <a:pt x="280088" y="65185"/>
                      <a:pt x="279739" y="65132"/>
                      <a:pt x="279391" y="65051"/>
                    </a:cubicBezTo>
                    <a:cubicBezTo>
                      <a:pt x="279337" y="65105"/>
                      <a:pt x="279203" y="65212"/>
                      <a:pt x="279150" y="65132"/>
                    </a:cubicBezTo>
                    <a:lnTo>
                      <a:pt x="279364" y="65051"/>
                    </a:lnTo>
                    <a:lnTo>
                      <a:pt x="279177" y="64998"/>
                    </a:lnTo>
                    <a:lnTo>
                      <a:pt x="279230" y="64944"/>
                    </a:lnTo>
                    <a:lnTo>
                      <a:pt x="279310" y="64917"/>
                    </a:lnTo>
                    <a:lnTo>
                      <a:pt x="279498" y="64917"/>
                    </a:lnTo>
                    <a:cubicBezTo>
                      <a:pt x="279605" y="64890"/>
                      <a:pt x="279686" y="64890"/>
                      <a:pt x="279766" y="64890"/>
                    </a:cubicBezTo>
                    <a:close/>
                    <a:moveTo>
                      <a:pt x="87065" y="42227"/>
                    </a:moveTo>
                    <a:cubicBezTo>
                      <a:pt x="87065" y="42334"/>
                      <a:pt x="87038" y="42468"/>
                      <a:pt x="87012" y="42602"/>
                    </a:cubicBezTo>
                    <a:cubicBezTo>
                      <a:pt x="86342" y="42147"/>
                      <a:pt x="85967" y="41691"/>
                      <a:pt x="86610" y="41530"/>
                    </a:cubicBezTo>
                    <a:cubicBezTo>
                      <a:pt x="86744" y="41772"/>
                      <a:pt x="86904" y="41986"/>
                      <a:pt x="87065" y="42227"/>
                    </a:cubicBezTo>
                    <a:close/>
                    <a:moveTo>
                      <a:pt x="106842" y="11902"/>
                    </a:moveTo>
                    <a:cubicBezTo>
                      <a:pt x="106252" y="8687"/>
                      <a:pt x="108369" y="5580"/>
                      <a:pt x="111585" y="5017"/>
                    </a:cubicBezTo>
                    <a:cubicBezTo>
                      <a:pt x="118177" y="3142"/>
                      <a:pt x="124877" y="1561"/>
                      <a:pt x="131790" y="704"/>
                    </a:cubicBezTo>
                    <a:cubicBezTo>
                      <a:pt x="135167" y="276"/>
                      <a:pt x="138543" y="61"/>
                      <a:pt x="141920" y="8"/>
                    </a:cubicBezTo>
                    <a:cubicBezTo>
                      <a:pt x="145323" y="-46"/>
                      <a:pt x="148646" y="195"/>
                      <a:pt x="151969" y="329"/>
                    </a:cubicBezTo>
                    <a:lnTo>
                      <a:pt x="163813" y="1561"/>
                    </a:lnTo>
                    <a:cubicBezTo>
                      <a:pt x="164376" y="1642"/>
                      <a:pt x="165716" y="2526"/>
                      <a:pt x="166600" y="2794"/>
                    </a:cubicBezTo>
                    <a:lnTo>
                      <a:pt x="166493" y="2847"/>
                    </a:lnTo>
                    <a:lnTo>
                      <a:pt x="166627" y="2794"/>
                    </a:lnTo>
                    <a:lnTo>
                      <a:pt x="166600" y="2794"/>
                    </a:lnTo>
                    <a:cubicBezTo>
                      <a:pt x="166949" y="2633"/>
                      <a:pt x="167511" y="2124"/>
                      <a:pt x="167485" y="2472"/>
                    </a:cubicBezTo>
                    <a:lnTo>
                      <a:pt x="167458" y="2553"/>
                    </a:lnTo>
                    <a:cubicBezTo>
                      <a:pt x="170111" y="1963"/>
                      <a:pt x="172844" y="3356"/>
                      <a:pt x="173916" y="5928"/>
                    </a:cubicBezTo>
                    <a:cubicBezTo>
                      <a:pt x="175122" y="8821"/>
                      <a:pt x="173728" y="12143"/>
                      <a:pt x="170834" y="13349"/>
                    </a:cubicBezTo>
                    <a:cubicBezTo>
                      <a:pt x="170057" y="13777"/>
                      <a:pt x="168985" y="13911"/>
                      <a:pt x="167833" y="14072"/>
                    </a:cubicBezTo>
                    <a:cubicBezTo>
                      <a:pt x="166332" y="14286"/>
                      <a:pt x="164296" y="13991"/>
                      <a:pt x="163197" y="14072"/>
                    </a:cubicBezTo>
                    <a:lnTo>
                      <a:pt x="152317" y="14983"/>
                    </a:lnTo>
                    <a:cubicBezTo>
                      <a:pt x="148458" y="15304"/>
                      <a:pt x="144573" y="15840"/>
                      <a:pt x="140607" y="16054"/>
                    </a:cubicBezTo>
                    <a:cubicBezTo>
                      <a:pt x="137016" y="16242"/>
                      <a:pt x="133398" y="16242"/>
                      <a:pt x="129807" y="16295"/>
                    </a:cubicBezTo>
                    <a:cubicBezTo>
                      <a:pt x="124367" y="16376"/>
                      <a:pt x="119035" y="16242"/>
                      <a:pt x="113729" y="16670"/>
                    </a:cubicBezTo>
                    <a:cubicBezTo>
                      <a:pt x="110513" y="17260"/>
                      <a:pt x="107405" y="15117"/>
                      <a:pt x="106842" y="11902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 rot="10800000" flipH="1">
                <a:off x="287208" y="438437"/>
                <a:ext cx="189664" cy="890184"/>
              </a:xfrm>
              <a:custGeom>
                <a:avLst/>
                <a:gdLst/>
                <a:ahLst/>
                <a:cxnLst/>
                <a:rect l="l" t="t" r="r" b="b"/>
                <a:pathLst>
                  <a:path w="379328" h="1780367" extrusionOk="0">
                    <a:moveTo>
                      <a:pt x="375331" y="243110"/>
                    </a:moveTo>
                    <a:cubicBezTo>
                      <a:pt x="375331" y="243110"/>
                      <a:pt x="375412" y="243030"/>
                      <a:pt x="375412" y="243030"/>
                    </a:cubicBezTo>
                    <a:lnTo>
                      <a:pt x="375438" y="243084"/>
                    </a:lnTo>
                    <a:cubicBezTo>
                      <a:pt x="375465" y="243137"/>
                      <a:pt x="375358" y="243084"/>
                      <a:pt x="375331" y="243110"/>
                    </a:cubicBezTo>
                    <a:close/>
                    <a:moveTo>
                      <a:pt x="379190" y="236386"/>
                    </a:moveTo>
                    <a:cubicBezTo>
                      <a:pt x="378493" y="233332"/>
                      <a:pt x="375438" y="231404"/>
                      <a:pt x="372384" y="232100"/>
                    </a:cubicBezTo>
                    <a:cubicBezTo>
                      <a:pt x="371204" y="232341"/>
                      <a:pt x="369436" y="233225"/>
                      <a:pt x="367533" y="234645"/>
                    </a:cubicBezTo>
                    <a:cubicBezTo>
                      <a:pt x="364612" y="236842"/>
                      <a:pt x="360646" y="240887"/>
                      <a:pt x="358904" y="241985"/>
                    </a:cubicBezTo>
                    <a:cubicBezTo>
                      <a:pt x="355876" y="243861"/>
                      <a:pt x="352795" y="245602"/>
                      <a:pt x="349659" y="247316"/>
                    </a:cubicBezTo>
                    <a:cubicBezTo>
                      <a:pt x="342102" y="251415"/>
                      <a:pt x="334358" y="255219"/>
                      <a:pt x="326855" y="259371"/>
                    </a:cubicBezTo>
                    <a:cubicBezTo>
                      <a:pt x="312250" y="267676"/>
                      <a:pt x="295555" y="276570"/>
                      <a:pt x="279557" y="287125"/>
                    </a:cubicBezTo>
                    <a:cubicBezTo>
                      <a:pt x="269213" y="293956"/>
                      <a:pt x="259164" y="301457"/>
                      <a:pt x="249919" y="309574"/>
                    </a:cubicBezTo>
                    <a:cubicBezTo>
                      <a:pt x="240915" y="317477"/>
                      <a:pt x="232822" y="326049"/>
                      <a:pt x="225882" y="335184"/>
                    </a:cubicBezTo>
                    <a:cubicBezTo>
                      <a:pt x="226364" y="289000"/>
                      <a:pt x="226793" y="246218"/>
                      <a:pt x="227168" y="207803"/>
                    </a:cubicBezTo>
                    <a:cubicBezTo>
                      <a:pt x="229553" y="204615"/>
                      <a:pt x="231375" y="200516"/>
                      <a:pt x="232742" y="195935"/>
                    </a:cubicBezTo>
                    <a:cubicBezTo>
                      <a:pt x="235341" y="187122"/>
                      <a:pt x="236306" y="176406"/>
                      <a:pt x="238530" y="169468"/>
                    </a:cubicBezTo>
                    <a:cubicBezTo>
                      <a:pt x="244693" y="150126"/>
                      <a:pt x="261656" y="119292"/>
                      <a:pt x="283737" y="102844"/>
                    </a:cubicBezTo>
                    <a:cubicBezTo>
                      <a:pt x="297056" y="92932"/>
                      <a:pt x="312438" y="88485"/>
                      <a:pt x="328623" y="97700"/>
                    </a:cubicBezTo>
                    <a:cubicBezTo>
                      <a:pt x="339155" y="103540"/>
                      <a:pt x="341030" y="117068"/>
                      <a:pt x="337842" y="128561"/>
                    </a:cubicBezTo>
                    <a:cubicBezTo>
                      <a:pt x="334626" y="140080"/>
                      <a:pt x="326104" y="150394"/>
                      <a:pt x="313241" y="149081"/>
                    </a:cubicBezTo>
                    <a:cubicBezTo>
                      <a:pt x="309945" y="148760"/>
                      <a:pt x="306408" y="147635"/>
                      <a:pt x="303300" y="145840"/>
                    </a:cubicBezTo>
                    <a:cubicBezTo>
                      <a:pt x="300405" y="144179"/>
                      <a:pt x="297806" y="142009"/>
                      <a:pt x="296386" y="139250"/>
                    </a:cubicBezTo>
                    <a:cubicBezTo>
                      <a:pt x="295207" y="136946"/>
                      <a:pt x="295582" y="134669"/>
                      <a:pt x="296949" y="132981"/>
                    </a:cubicBezTo>
                    <a:cubicBezTo>
                      <a:pt x="298690" y="130811"/>
                      <a:pt x="301504" y="129338"/>
                      <a:pt x="304532" y="129311"/>
                    </a:cubicBezTo>
                    <a:cubicBezTo>
                      <a:pt x="307802" y="129365"/>
                      <a:pt x="310481" y="126739"/>
                      <a:pt x="310535" y="123471"/>
                    </a:cubicBezTo>
                    <a:cubicBezTo>
                      <a:pt x="310589" y="120203"/>
                      <a:pt x="307962" y="117524"/>
                      <a:pt x="304693" y="117470"/>
                    </a:cubicBezTo>
                    <a:cubicBezTo>
                      <a:pt x="297940" y="117256"/>
                      <a:pt x="291509" y="120310"/>
                      <a:pt x="287436" y="124998"/>
                    </a:cubicBezTo>
                    <a:cubicBezTo>
                      <a:pt x="282853" y="130222"/>
                      <a:pt x="281245" y="137455"/>
                      <a:pt x="284783" y="144956"/>
                    </a:cubicBezTo>
                    <a:cubicBezTo>
                      <a:pt x="287114" y="149939"/>
                      <a:pt x="291348" y="154198"/>
                      <a:pt x="296359" y="157359"/>
                    </a:cubicBezTo>
                    <a:cubicBezTo>
                      <a:pt x="301075" y="160306"/>
                      <a:pt x="306515" y="162208"/>
                      <a:pt x="311607" y="162904"/>
                    </a:cubicBezTo>
                    <a:cubicBezTo>
                      <a:pt x="331946" y="165610"/>
                      <a:pt x="347006" y="150956"/>
                      <a:pt x="352500" y="132820"/>
                    </a:cubicBezTo>
                    <a:cubicBezTo>
                      <a:pt x="358020" y="114524"/>
                      <a:pt x="353223" y="93414"/>
                      <a:pt x="336475" y="83770"/>
                    </a:cubicBezTo>
                    <a:cubicBezTo>
                      <a:pt x="313992" y="71233"/>
                      <a:pt x="292554" y="76483"/>
                      <a:pt x="274412" y="90574"/>
                    </a:cubicBezTo>
                    <a:cubicBezTo>
                      <a:pt x="251527" y="108362"/>
                      <a:pt x="234591" y="140295"/>
                      <a:pt x="227623" y="162047"/>
                    </a:cubicBezTo>
                    <a:cubicBezTo>
                      <a:pt x="228561" y="65098"/>
                      <a:pt x="229097" y="5734"/>
                      <a:pt x="229097" y="5734"/>
                    </a:cubicBezTo>
                    <a:cubicBezTo>
                      <a:pt x="229124" y="2599"/>
                      <a:pt x="226632" y="28"/>
                      <a:pt x="223497" y="1"/>
                    </a:cubicBezTo>
                    <a:cubicBezTo>
                      <a:pt x="220335" y="-53"/>
                      <a:pt x="217762" y="2465"/>
                      <a:pt x="217708" y="5600"/>
                    </a:cubicBezTo>
                    <a:cubicBezTo>
                      <a:pt x="217708" y="5600"/>
                      <a:pt x="216101" y="98129"/>
                      <a:pt x="213769" y="240646"/>
                    </a:cubicBezTo>
                    <a:cubicBezTo>
                      <a:pt x="210205" y="234002"/>
                      <a:pt x="206427" y="227466"/>
                      <a:pt x="202085" y="221277"/>
                    </a:cubicBezTo>
                    <a:cubicBezTo>
                      <a:pt x="196994" y="213991"/>
                      <a:pt x="191420" y="206999"/>
                      <a:pt x="185766" y="200141"/>
                    </a:cubicBezTo>
                    <a:cubicBezTo>
                      <a:pt x="178745" y="191756"/>
                      <a:pt x="171161" y="183934"/>
                      <a:pt x="163015" y="176727"/>
                    </a:cubicBezTo>
                    <a:cubicBezTo>
                      <a:pt x="154949" y="169602"/>
                      <a:pt x="146373" y="163012"/>
                      <a:pt x="137450" y="156850"/>
                    </a:cubicBezTo>
                    <a:cubicBezTo>
                      <a:pt x="126972" y="149590"/>
                      <a:pt x="115985" y="142920"/>
                      <a:pt x="104864" y="136544"/>
                    </a:cubicBezTo>
                    <a:cubicBezTo>
                      <a:pt x="88330" y="127034"/>
                      <a:pt x="71394" y="118220"/>
                      <a:pt x="55048" y="109059"/>
                    </a:cubicBezTo>
                    <a:cubicBezTo>
                      <a:pt x="52234" y="107398"/>
                      <a:pt x="48589" y="108309"/>
                      <a:pt x="46928" y="111121"/>
                    </a:cubicBezTo>
                    <a:cubicBezTo>
                      <a:pt x="45267" y="113934"/>
                      <a:pt x="46178" y="117577"/>
                      <a:pt x="48991" y="119238"/>
                    </a:cubicBezTo>
                    <a:cubicBezTo>
                      <a:pt x="64829" y="129204"/>
                      <a:pt x="81175" y="138955"/>
                      <a:pt x="97280" y="149108"/>
                    </a:cubicBezTo>
                    <a:cubicBezTo>
                      <a:pt x="107839" y="155779"/>
                      <a:pt x="118236" y="162636"/>
                      <a:pt x="128312" y="169869"/>
                    </a:cubicBezTo>
                    <a:cubicBezTo>
                      <a:pt x="136673" y="175843"/>
                      <a:pt x="144792" y="182085"/>
                      <a:pt x="152537" y="188729"/>
                    </a:cubicBezTo>
                    <a:cubicBezTo>
                      <a:pt x="160255" y="195346"/>
                      <a:pt x="167651" y="202284"/>
                      <a:pt x="174404" y="209919"/>
                    </a:cubicBezTo>
                    <a:cubicBezTo>
                      <a:pt x="181210" y="217500"/>
                      <a:pt x="187856" y="225323"/>
                      <a:pt x="193885" y="233574"/>
                    </a:cubicBezTo>
                    <a:cubicBezTo>
                      <a:pt x="197851" y="238985"/>
                      <a:pt x="201576" y="244584"/>
                      <a:pt x="204846" y="250424"/>
                    </a:cubicBezTo>
                    <a:lnTo>
                      <a:pt x="212778" y="265747"/>
                    </a:lnTo>
                    <a:lnTo>
                      <a:pt x="213340" y="267006"/>
                    </a:lnTo>
                    <a:cubicBezTo>
                      <a:pt x="212858" y="295777"/>
                      <a:pt x="212376" y="326263"/>
                      <a:pt x="211867" y="358303"/>
                    </a:cubicBezTo>
                    <a:cubicBezTo>
                      <a:pt x="211733" y="358624"/>
                      <a:pt x="211518" y="358919"/>
                      <a:pt x="211384" y="359240"/>
                    </a:cubicBezTo>
                    <a:cubicBezTo>
                      <a:pt x="210527" y="361035"/>
                      <a:pt x="210902" y="362857"/>
                      <a:pt x="211786" y="364464"/>
                    </a:cubicBezTo>
                    <a:cubicBezTo>
                      <a:pt x="211357" y="391334"/>
                      <a:pt x="210902" y="419087"/>
                      <a:pt x="210446" y="447805"/>
                    </a:cubicBezTo>
                    <a:cubicBezTo>
                      <a:pt x="210259" y="460235"/>
                      <a:pt x="210044" y="472959"/>
                      <a:pt x="209857" y="485684"/>
                    </a:cubicBezTo>
                    <a:cubicBezTo>
                      <a:pt x="206293" y="478532"/>
                      <a:pt x="202541" y="471031"/>
                      <a:pt x="199218" y="464012"/>
                    </a:cubicBezTo>
                    <a:cubicBezTo>
                      <a:pt x="195654" y="456511"/>
                      <a:pt x="192599" y="449653"/>
                      <a:pt x="190831" y="444670"/>
                    </a:cubicBezTo>
                    <a:cubicBezTo>
                      <a:pt x="181934" y="419676"/>
                      <a:pt x="171617" y="386431"/>
                      <a:pt x="154011" y="360580"/>
                    </a:cubicBezTo>
                    <a:cubicBezTo>
                      <a:pt x="141362" y="341988"/>
                      <a:pt x="124962" y="327281"/>
                      <a:pt x="103497" y="320932"/>
                    </a:cubicBezTo>
                    <a:cubicBezTo>
                      <a:pt x="80452" y="314369"/>
                      <a:pt x="65659" y="324576"/>
                      <a:pt x="58719" y="340515"/>
                    </a:cubicBezTo>
                    <a:cubicBezTo>
                      <a:pt x="49474" y="361678"/>
                      <a:pt x="55664" y="394066"/>
                      <a:pt x="75601" y="407407"/>
                    </a:cubicBezTo>
                    <a:cubicBezTo>
                      <a:pt x="90045" y="417024"/>
                      <a:pt x="102452" y="410836"/>
                      <a:pt x="107946" y="402076"/>
                    </a:cubicBezTo>
                    <a:cubicBezTo>
                      <a:pt x="111992" y="395593"/>
                      <a:pt x="112233" y="387744"/>
                      <a:pt x="108026" y="382493"/>
                    </a:cubicBezTo>
                    <a:cubicBezTo>
                      <a:pt x="105052" y="378770"/>
                      <a:pt x="99639" y="375716"/>
                      <a:pt x="90635" y="376546"/>
                    </a:cubicBezTo>
                    <a:cubicBezTo>
                      <a:pt x="87392" y="376814"/>
                      <a:pt x="84927" y="379654"/>
                      <a:pt x="85168" y="382895"/>
                    </a:cubicBezTo>
                    <a:cubicBezTo>
                      <a:pt x="85409" y="386163"/>
                      <a:pt x="88277" y="388628"/>
                      <a:pt x="91519" y="388387"/>
                    </a:cubicBezTo>
                    <a:cubicBezTo>
                      <a:pt x="94815" y="388173"/>
                      <a:pt x="97066" y="388548"/>
                      <a:pt x="98218" y="389914"/>
                    </a:cubicBezTo>
                    <a:cubicBezTo>
                      <a:pt x="98728" y="390503"/>
                      <a:pt x="98647" y="391307"/>
                      <a:pt x="98540" y="392110"/>
                    </a:cubicBezTo>
                    <a:cubicBezTo>
                      <a:pt x="98245" y="394066"/>
                      <a:pt x="96905" y="395995"/>
                      <a:pt x="95083" y="397334"/>
                    </a:cubicBezTo>
                    <a:cubicBezTo>
                      <a:pt x="92216" y="399477"/>
                      <a:pt x="87982" y="399558"/>
                      <a:pt x="83292" y="396236"/>
                    </a:cubicBezTo>
                    <a:cubicBezTo>
                      <a:pt x="71367" y="387797"/>
                      <a:pt x="67214" y="369795"/>
                      <a:pt x="69974" y="355169"/>
                    </a:cubicBezTo>
                    <a:cubicBezTo>
                      <a:pt x="71367" y="347882"/>
                      <a:pt x="74529" y="341372"/>
                      <a:pt x="79996" y="337675"/>
                    </a:cubicBezTo>
                    <a:cubicBezTo>
                      <a:pt x="84686" y="334488"/>
                      <a:pt x="91037" y="333818"/>
                      <a:pt x="98996" y="336229"/>
                    </a:cubicBezTo>
                    <a:cubicBezTo>
                      <a:pt x="116950" y="341453"/>
                      <a:pt x="130322" y="354124"/>
                      <a:pt x="141094" y="369501"/>
                    </a:cubicBezTo>
                    <a:cubicBezTo>
                      <a:pt x="158325" y="394066"/>
                      <a:pt x="168964" y="425623"/>
                      <a:pt x="178048" y="449385"/>
                    </a:cubicBezTo>
                    <a:cubicBezTo>
                      <a:pt x="180085" y="454636"/>
                      <a:pt x="183515" y="461869"/>
                      <a:pt x="187561" y="469745"/>
                    </a:cubicBezTo>
                    <a:cubicBezTo>
                      <a:pt x="194823" y="483970"/>
                      <a:pt x="203827" y="500097"/>
                      <a:pt x="209455" y="510705"/>
                    </a:cubicBezTo>
                    <a:cubicBezTo>
                      <a:pt x="208704" y="557291"/>
                      <a:pt x="207954" y="605511"/>
                      <a:pt x="207204" y="654883"/>
                    </a:cubicBezTo>
                    <a:cubicBezTo>
                      <a:pt x="204202" y="649418"/>
                      <a:pt x="201228" y="643900"/>
                      <a:pt x="197637" y="638729"/>
                    </a:cubicBezTo>
                    <a:cubicBezTo>
                      <a:pt x="192706" y="631630"/>
                      <a:pt x="187293" y="624880"/>
                      <a:pt x="181719" y="618504"/>
                    </a:cubicBezTo>
                    <a:cubicBezTo>
                      <a:pt x="171938" y="607520"/>
                      <a:pt x="161085" y="597582"/>
                      <a:pt x="149375" y="588527"/>
                    </a:cubicBezTo>
                    <a:cubicBezTo>
                      <a:pt x="138763" y="580330"/>
                      <a:pt x="127508" y="572855"/>
                      <a:pt x="116146" y="565488"/>
                    </a:cubicBezTo>
                    <a:cubicBezTo>
                      <a:pt x="99424" y="554666"/>
                      <a:pt x="82381" y="544298"/>
                      <a:pt x="66678" y="532538"/>
                    </a:cubicBezTo>
                    <a:cubicBezTo>
                      <a:pt x="64105" y="530502"/>
                      <a:pt x="60380" y="530958"/>
                      <a:pt x="58344" y="533529"/>
                    </a:cubicBezTo>
                    <a:cubicBezTo>
                      <a:pt x="56334" y="536074"/>
                      <a:pt x="56763" y="539798"/>
                      <a:pt x="59335" y="541834"/>
                    </a:cubicBezTo>
                    <a:cubicBezTo>
                      <a:pt x="74637" y="554585"/>
                      <a:pt x="91197" y="566239"/>
                      <a:pt x="107758" y="577919"/>
                    </a:cubicBezTo>
                    <a:cubicBezTo>
                      <a:pt x="118531" y="585527"/>
                      <a:pt x="129223" y="593215"/>
                      <a:pt x="139567" y="601225"/>
                    </a:cubicBezTo>
                    <a:cubicBezTo>
                      <a:pt x="150527" y="609744"/>
                      <a:pt x="161139" y="618557"/>
                      <a:pt x="170545" y="628657"/>
                    </a:cubicBezTo>
                    <a:cubicBezTo>
                      <a:pt x="176012" y="634443"/>
                      <a:pt x="181317" y="640578"/>
                      <a:pt x="186221" y="646980"/>
                    </a:cubicBezTo>
                    <a:cubicBezTo>
                      <a:pt x="191098" y="653356"/>
                      <a:pt x="195600" y="660000"/>
                      <a:pt x="199433" y="666885"/>
                    </a:cubicBezTo>
                    <a:cubicBezTo>
                      <a:pt x="200719" y="669162"/>
                      <a:pt x="201898" y="671492"/>
                      <a:pt x="202997" y="673876"/>
                    </a:cubicBezTo>
                    <a:cubicBezTo>
                      <a:pt x="204095" y="676261"/>
                      <a:pt x="205114" y="678699"/>
                      <a:pt x="206051" y="681163"/>
                    </a:cubicBezTo>
                    <a:lnTo>
                      <a:pt x="206748" y="683226"/>
                    </a:lnTo>
                    <a:cubicBezTo>
                      <a:pt x="206132" y="723463"/>
                      <a:pt x="205542" y="764262"/>
                      <a:pt x="204953" y="805357"/>
                    </a:cubicBezTo>
                    <a:cubicBezTo>
                      <a:pt x="200719" y="800240"/>
                      <a:pt x="195868" y="795847"/>
                      <a:pt x="190027" y="792632"/>
                    </a:cubicBezTo>
                    <a:cubicBezTo>
                      <a:pt x="171081" y="782291"/>
                      <a:pt x="144498" y="781059"/>
                      <a:pt x="122979" y="774549"/>
                    </a:cubicBezTo>
                    <a:cubicBezTo>
                      <a:pt x="104489" y="769031"/>
                      <a:pt x="86561" y="759253"/>
                      <a:pt x="70751" y="746930"/>
                    </a:cubicBezTo>
                    <a:cubicBezTo>
                      <a:pt x="54833" y="734500"/>
                      <a:pt x="41086" y="719471"/>
                      <a:pt x="31493" y="703050"/>
                    </a:cubicBezTo>
                    <a:cubicBezTo>
                      <a:pt x="28706" y="698362"/>
                      <a:pt x="26160" y="693486"/>
                      <a:pt x="23963" y="688450"/>
                    </a:cubicBezTo>
                    <a:cubicBezTo>
                      <a:pt x="21792" y="683467"/>
                      <a:pt x="19916" y="678350"/>
                      <a:pt x="18496" y="673153"/>
                    </a:cubicBezTo>
                    <a:cubicBezTo>
                      <a:pt x="17504" y="669564"/>
                      <a:pt x="16700" y="665893"/>
                      <a:pt x="16138" y="662197"/>
                    </a:cubicBezTo>
                    <a:cubicBezTo>
                      <a:pt x="15575" y="658500"/>
                      <a:pt x="15200" y="654803"/>
                      <a:pt x="15066" y="651079"/>
                    </a:cubicBezTo>
                    <a:cubicBezTo>
                      <a:pt x="14985" y="648775"/>
                      <a:pt x="14959" y="646445"/>
                      <a:pt x="15146" y="644114"/>
                    </a:cubicBezTo>
                    <a:cubicBezTo>
                      <a:pt x="15307" y="642132"/>
                      <a:pt x="15602" y="640149"/>
                      <a:pt x="16272" y="638274"/>
                    </a:cubicBezTo>
                    <a:cubicBezTo>
                      <a:pt x="17504" y="634684"/>
                      <a:pt x="19139" y="632193"/>
                      <a:pt x="21363" y="630934"/>
                    </a:cubicBezTo>
                    <a:cubicBezTo>
                      <a:pt x="23641" y="629621"/>
                      <a:pt x="26321" y="629621"/>
                      <a:pt x="29027" y="630318"/>
                    </a:cubicBezTo>
                    <a:cubicBezTo>
                      <a:pt x="33851" y="631523"/>
                      <a:pt x="38701" y="634738"/>
                      <a:pt x="42506" y="638783"/>
                    </a:cubicBezTo>
                    <a:cubicBezTo>
                      <a:pt x="47785" y="644409"/>
                      <a:pt x="51671" y="651642"/>
                      <a:pt x="49045" y="657830"/>
                    </a:cubicBezTo>
                    <a:cubicBezTo>
                      <a:pt x="47571" y="661312"/>
                      <a:pt x="44087" y="664152"/>
                      <a:pt x="38299" y="666215"/>
                    </a:cubicBezTo>
                    <a:cubicBezTo>
                      <a:pt x="35217" y="667260"/>
                      <a:pt x="33529" y="670608"/>
                      <a:pt x="34574" y="673716"/>
                    </a:cubicBezTo>
                    <a:cubicBezTo>
                      <a:pt x="35619" y="676797"/>
                      <a:pt x="38996" y="678484"/>
                      <a:pt x="42078" y="677439"/>
                    </a:cubicBezTo>
                    <a:cubicBezTo>
                      <a:pt x="52153" y="674225"/>
                      <a:pt x="57727" y="668813"/>
                      <a:pt x="60488" y="662893"/>
                    </a:cubicBezTo>
                    <a:cubicBezTo>
                      <a:pt x="65257" y="652579"/>
                      <a:pt x="61050" y="639560"/>
                      <a:pt x="52395" y="629782"/>
                    </a:cubicBezTo>
                    <a:cubicBezTo>
                      <a:pt x="43927" y="620191"/>
                      <a:pt x="31412" y="614298"/>
                      <a:pt x="21068" y="616093"/>
                    </a:cubicBezTo>
                    <a:cubicBezTo>
                      <a:pt x="13485" y="617379"/>
                      <a:pt x="6544" y="622361"/>
                      <a:pt x="2444" y="633265"/>
                    </a:cubicBezTo>
                    <a:cubicBezTo>
                      <a:pt x="1506" y="635702"/>
                      <a:pt x="917" y="638274"/>
                      <a:pt x="542" y="640873"/>
                    </a:cubicBezTo>
                    <a:cubicBezTo>
                      <a:pt x="32" y="644355"/>
                      <a:pt x="-21" y="647945"/>
                      <a:pt x="6" y="651401"/>
                    </a:cubicBezTo>
                    <a:cubicBezTo>
                      <a:pt x="59" y="655740"/>
                      <a:pt x="381" y="660080"/>
                      <a:pt x="970" y="664393"/>
                    </a:cubicBezTo>
                    <a:cubicBezTo>
                      <a:pt x="1533" y="668679"/>
                      <a:pt x="2391" y="672939"/>
                      <a:pt x="3462" y="677118"/>
                    </a:cubicBezTo>
                    <a:cubicBezTo>
                      <a:pt x="4990" y="683092"/>
                      <a:pt x="7000" y="688985"/>
                      <a:pt x="9438" y="694718"/>
                    </a:cubicBezTo>
                    <a:cubicBezTo>
                      <a:pt x="11823" y="700371"/>
                      <a:pt x="14637" y="705889"/>
                      <a:pt x="17719" y="711167"/>
                    </a:cubicBezTo>
                    <a:cubicBezTo>
                      <a:pt x="28411" y="729196"/>
                      <a:pt x="43525" y="745858"/>
                      <a:pt x="61211" y="759280"/>
                    </a:cubicBezTo>
                    <a:cubicBezTo>
                      <a:pt x="78710" y="772540"/>
                      <a:pt x="98674" y="782666"/>
                      <a:pt x="119040" y="788292"/>
                    </a:cubicBezTo>
                    <a:cubicBezTo>
                      <a:pt x="137021" y="793168"/>
                      <a:pt x="158513" y="794105"/>
                      <a:pt x="176065" y="800106"/>
                    </a:cubicBezTo>
                    <a:cubicBezTo>
                      <a:pt x="187186" y="803910"/>
                      <a:pt x="196672" y="809777"/>
                      <a:pt x="201871" y="821109"/>
                    </a:cubicBezTo>
                    <a:cubicBezTo>
                      <a:pt x="202434" y="822394"/>
                      <a:pt x="203506" y="823252"/>
                      <a:pt x="204685" y="823814"/>
                    </a:cubicBezTo>
                    <a:cubicBezTo>
                      <a:pt x="204363" y="845835"/>
                      <a:pt x="204068" y="867882"/>
                      <a:pt x="203774" y="889956"/>
                    </a:cubicBezTo>
                    <a:cubicBezTo>
                      <a:pt x="203131" y="937801"/>
                      <a:pt x="202541" y="985485"/>
                      <a:pt x="201951" y="1032768"/>
                    </a:cubicBezTo>
                    <a:cubicBezTo>
                      <a:pt x="201603" y="1032045"/>
                      <a:pt x="201362" y="1031268"/>
                      <a:pt x="200987" y="1030544"/>
                    </a:cubicBezTo>
                    <a:cubicBezTo>
                      <a:pt x="193564" y="1016025"/>
                      <a:pt x="182363" y="1003622"/>
                      <a:pt x="163792" y="989825"/>
                    </a:cubicBezTo>
                    <a:cubicBezTo>
                      <a:pt x="147124" y="978145"/>
                      <a:pt x="129866" y="966947"/>
                      <a:pt x="113386" y="954839"/>
                    </a:cubicBezTo>
                    <a:cubicBezTo>
                      <a:pt x="106445" y="949749"/>
                      <a:pt x="99585" y="944552"/>
                      <a:pt x="93046" y="938953"/>
                    </a:cubicBezTo>
                    <a:cubicBezTo>
                      <a:pt x="89107" y="935604"/>
                      <a:pt x="83212" y="931425"/>
                      <a:pt x="78737" y="926576"/>
                    </a:cubicBezTo>
                    <a:cubicBezTo>
                      <a:pt x="76352" y="923978"/>
                      <a:pt x="74261" y="921299"/>
                      <a:pt x="73725" y="918299"/>
                    </a:cubicBezTo>
                    <a:cubicBezTo>
                      <a:pt x="73270" y="915191"/>
                      <a:pt x="70376" y="913048"/>
                      <a:pt x="67294" y="913504"/>
                    </a:cubicBezTo>
                    <a:cubicBezTo>
                      <a:pt x="64186" y="913959"/>
                      <a:pt x="62042" y="916852"/>
                      <a:pt x="62497" y="919933"/>
                    </a:cubicBezTo>
                    <a:cubicBezTo>
                      <a:pt x="62980" y="923924"/>
                      <a:pt x="64775" y="927809"/>
                      <a:pt x="67348" y="931506"/>
                    </a:cubicBezTo>
                    <a:cubicBezTo>
                      <a:pt x="71984" y="938203"/>
                      <a:pt x="79487" y="944204"/>
                      <a:pt x="84284" y="948731"/>
                    </a:cubicBezTo>
                    <a:cubicBezTo>
                      <a:pt x="92966" y="956875"/>
                      <a:pt x="102184" y="964510"/>
                      <a:pt x="111698" y="971769"/>
                    </a:cubicBezTo>
                    <a:cubicBezTo>
                      <a:pt x="125686" y="982458"/>
                      <a:pt x="140317" y="992424"/>
                      <a:pt x="154386" y="1002845"/>
                    </a:cubicBezTo>
                    <a:cubicBezTo>
                      <a:pt x="171000" y="1014471"/>
                      <a:pt x="181130" y="1024999"/>
                      <a:pt x="188124" y="1037456"/>
                    </a:cubicBezTo>
                    <a:cubicBezTo>
                      <a:pt x="194046" y="1047957"/>
                      <a:pt x="197851" y="1059878"/>
                      <a:pt x="201442" y="1074612"/>
                    </a:cubicBezTo>
                    <a:cubicBezTo>
                      <a:pt x="200746" y="1132396"/>
                      <a:pt x="200102" y="1189162"/>
                      <a:pt x="199513" y="1243704"/>
                    </a:cubicBezTo>
                    <a:cubicBezTo>
                      <a:pt x="199433" y="1251553"/>
                      <a:pt x="199352" y="1259188"/>
                      <a:pt x="199272" y="1266957"/>
                    </a:cubicBezTo>
                    <a:cubicBezTo>
                      <a:pt x="194368" y="1242445"/>
                      <a:pt x="189437" y="1217665"/>
                      <a:pt x="181371" y="1194359"/>
                    </a:cubicBezTo>
                    <a:cubicBezTo>
                      <a:pt x="172287" y="1168186"/>
                      <a:pt x="159209" y="1143969"/>
                      <a:pt x="138495" y="1123877"/>
                    </a:cubicBezTo>
                    <a:cubicBezTo>
                      <a:pt x="124641" y="1110670"/>
                      <a:pt x="105695" y="1097490"/>
                      <a:pt x="85945" y="1092802"/>
                    </a:cubicBezTo>
                    <a:cubicBezTo>
                      <a:pt x="71635" y="1089427"/>
                      <a:pt x="56897" y="1090337"/>
                      <a:pt x="43150" y="1098133"/>
                    </a:cubicBezTo>
                    <a:cubicBezTo>
                      <a:pt x="23453" y="1109384"/>
                      <a:pt x="14932" y="1130735"/>
                      <a:pt x="17076" y="1151255"/>
                    </a:cubicBezTo>
                    <a:cubicBezTo>
                      <a:pt x="19193" y="1171401"/>
                      <a:pt x="31439" y="1190528"/>
                      <a:pt x="52636" y="1197761"/>
                    </a:cubicBezTo>
                    <a:cubicBezTo>
                      <a:pt x="66035" y="1202288"/>
                      <a:pt x="78227" y="1197761"/>
                      <a:pt x="86320" y="1188760"/>
                    </a:cubicBezTo>
                    <a:cubicBezTo>
                      <a:pt x="93958" y="1180295"/>
                      <a:pt x="97897" y="1167891"/>
                      <a:pt x="95539" y="1156104"/>
                    </a:cubicBezTo>
                    <a:cubicBezTo>
                      <a:pt x="95351" y="1155193"/>
                      <a:pt x="94494" y="1153184"/>
                      <a:pt x="92671" y="1151041"/>
                    </a:cubicBezTo>
                    <a:cubicBezTo>
                      <a:pt x="89724" y="1147532"/>
                      <a:pt x="84069" y="1142067"/>
                      <a:pt x="84069" y="1142067"/>
                    </a:cubicBezTo>
                    <a:cubicBezTo>
                      <a:pt x="81845" y="1139870"/>
                      <a:pt x="78227" y="1139897"/>
                      <a:pt x="76030" y="1142120"/>
                    </a:cubicBezTo>
                    <a:cubicBezTo>
                      <a:pt x="73833" y="1144371"/>
                      <a:pt x="73859" y="1147960"/>
                      <a:pt x="76084" y="1150157"/>
                    </a:cubicBezTo>
                    <a:cubicBezTo>
                      <a:pt x="76084" y="1150157"/>
                      <a:pt x="81925" y="1156024"/>
                      <a:pt x="84123" y="1159051"/>
                    </a:cubicBezTo>
                    <a:cubicBezTo>
                      <a:pt x="85195" y="1166847"/>
                      <a:pt x="82274" y="1174830"/>
                      <a:pt x="77129" y="1180268"/>
                    </a:cubicBezTo>
                    <a:cubicBezTo>
                      <a:pt x="72171" y="1185492"/>
                      <a:pt x="64936" y="1188171"/>
                      <a:pt x="57057" y="1185277"/>
                    </a:cubicBezTo>
                    <a:cubicBezTo>
                      <a:pt x="41354" y="1179544"/>
                      <a:pt x="32725" y="1164945"/>
                      <a:pt x="31466" y="1149889"/>
                    </a:cubicBezTo>
                    <a:cubicBezTo>
                      <a:pt x="30206" y="1135021"/>
                      <a:pt x="36289" y="1119484"/>
                      <a:pt x="50680" y="1111608"/>
                    </a:cubicBezTo>
                    <a:cubicBezTo>
                      <a:pt x="60863" y="1106009"/>
                      <a:pt x="71716" y="1105714"/>
                      <a:pt x="82220" y="1108286"/>
                    </a:cubicBezTo>
                    <a:cubicBezTo>
                      <a:pt x="99263" y="1112438"/>
                      <a:pt x="115503" y="1123984"/>
                      <a:pt x="127454" y="1135396"/>
                    </a:cubicBezTo>
                    <a:cubicBezTo>
                      <a:pt x="146695" y="1153479"/>
                      <a:pt x="158674" y="1175580"/>
                      <a:pt x="167436" y="1199342"/>
                    </a:cubicBezTo>
                    <a:cubicBezTo>
                      <a:pt x="181049" y="1236257"/>
                      <a:pt x="186918" y="1277137"/>
                      <a:pt x="197557" y="1314320"/>
                    </a:cubicBezTo>
                    <a:cubicBezTo>
                      <a:pt x="197744" y="1314989"/>
                      <a:pt x="198361" y="1315284"/>
                      <a:pt x="198736" y="1315847"/>
                    </a:cubicBezTo>
                    <a:cubicBezTo>
                      <a:pt x="198495" y="1338456"/>
                      <a:pt x="198253" y="1360530"/>
                      <a:pt x="198039" y="1382069"/>
                    </a:cubicBezTo>
                    <a:cubicBezTo>
                      <a:pt x="197744" y="1383890"/>
                      <a:pt x="197316" y="1385659"/>
                      <a:pt x="197021" y="1387480"/>
                    </a:cubicBezTo>
                    <a:cubicBezTo>
                      <a:pt x="196780" y="1388927"/>
                      <a:pt x="197208" y="1390266"/>
                      <a:pt x="197932" y="1391391"/>
                    </a:cubicBezTo>
                    <a:cubicBezTo>
                      <a:pt x="195600" y="1614624"/>
                      <a:pt x="194207" y="1774366"/>
                      <a:pt x="194207" y="1774366"/>
                    </a:cubicBezTo>
                    <a:cubicBezTo>
                      <a:pt x="194153" y="1777634"/>
                      <a:pt x="196780" y="1780313"/>
                      <a:pt x="200049" y="1780367"/>
                    </a:cubicBezTo>
                    <a:cubicBezTo>
                      <a:pt x="203318" y="1780420"/>
                      <a:pt x="205998" y="1777795"/>
                      <a:pt x="206051" y="1774527"/>
                    </a:cubicBezTo>
                    <a:cubicBezTo>
                      <a:pt x="206051" y="1774527"/>
                      <a:pt x="209080" y="1603426"/>
                      <a:pt x="212804" y="1367924"/>
                    </a:cubicBezTo>
                    <a:cubicBezTo>
                      <a:pt x="213528" y="1364656"/>
                      <a:pt x="214118" y="1361361"/>
                      <a:pt x="214895" y="1358093"/>
                    </a:cubicBezTo>
                    <a:cubicBezTo>
                      <a:pt x="217387" y="1347672"/>
                      <a:pt x="220120" y="1337331"/>
                      <a:pt x="222988" y="1327018"/>
                    </a:cubicBezTo>
                    <a:cubicBezTo>
                      <a:pt x="229740" y="1302640"/>
                      <a:pt x="232822" y="1278181"/>
                      <a:pt x="240995" y="1256456"/>
                    </a:cubicBezTo>
                    <a:cubicBezTo>
                      <a:pt x="246221" y="1242579"/>
                      <a:pt x="253617" y="1229881"/>
                      <a:pt x="265917" y="1219246"/>
                    </a:cubicBezTo>
                    <a:cubicBezTo>
                      <a:pt x="288668" y="1199315"/>
                      <a:pt x="308204" y="1194252"/>
                      <a:pt x="323371" y="1197975"/>
                    </a:cubicBezTo>
                    <a:cubicBezTo>
                      <a:pt x="344782" y="1203279"/>
                      <a:pt x="356600" y="1226077"/>
                      <a:pt x="352634" y="1243115"/>
                    </a:cubicBezTo>
                    <a:cubicBezTo>
                      <a:pt x="351214" y="1249356"/>
                      <a:pt x="349097" y="1256429"/>
                      <a:pt x="345586" y="1262429"/>
                    </a:cubicBezTo>
                    <a:cubicBezTo>
                      <a:pt x="342585" y="1267546"/>
                      <a:pt x="338592" y="1271993"/>
                      <a:pt x="332777" y="1273761"/>
                    </a:cubicBezTo>
                    <a:cubicBezTo>
                      <a:pt x="316002" y="1278905"/>
                      <a:pt x="303836" y="1269314"/>
                      <a:pt x="301745" y="1258331"/>
                    </a:cubicBezTo>
                    <a:cubicBezTo>
                      <a:pt x="299709" y="1247615"/>
                      <a:pt x="307936" y="1237435"/>
                      <a:pt x="328838" y="1238239"/>
                    </a:cubicBezTo>
                    <a:cubicBezTo>
                      <a:pt x="332107" y="1238400"/>
                      <a:pt x="334894" y="1235908"/>
                      <a:pt x="335055" y="1232640"/>
                    </a:cubicBezTo>
                    <a:cubicBezTo>
                      <a:pt x="335242" y="1229372"/>
                      <a:pt x="332723" y="1226586"/>
                      <a:pt x="329454" y="1226398"/>
                    </a:cubicBezTo>
                    <a:cubicBezTo>
                      <a:pt x="313241" y="1225327"/>
                      <a:pt x="302522" y="1229881"/>
                      <a:pt x="296145" y="1236257"/>
                    </a:cubicBezTo>
                    <a:cubicBezTo>
                      <a:pt x="289526" y="1242900"/>
                      <a:pt x="287302" y="1251875"/>
                      <a:pt x="288749" y="1260635"/>
                    </a:cubicBezTo>
                    <a:cubicBezTo>
                      <a:pt x="291643" y="1278208"/>
                      <a:pt x="309972" y="1295112"/>
                      <a:pt x="336850" y="1287584"/>
                    </a:cubicBezTo>
                    <a:cubicBezTo>
                      <a:pt x="344541" y="1285388"/>
                      <a:pt x="350597" y="1280619"/>
                      <a:pt x="355314" y="1274511"/>
                    </a:cubicBezTo>
                    <a:cubicBezTo>
                      <a:pt x="361531" y="1266448"/>
                      <a:pt x="365255" y="1255866"/>
                      <a:pt x="367533" y="1246624"/>
                    </a:cubicBezTo>
                    <a:cubicBezTo>
                      <a:pt x="373348" y="1222675"/>
                      <a:pt x="357431" y="1189912"/>
                      <a:pt x="327230" y="1182411"/>
                    </a:cubicBezTo>
                    <a:cubicBezTo>
                      <a:pt x="308445" y="1177750"/>
                      <a:pt x="283657" y="1182706"/>
                      <a:pt x="255654" y="1207592"/>
                    </a:cubicBezTo>
                    <a:cubicBezTo>
                      <a:pt x="241531" y="1220264"/>
                      <a:pt x="233037" y="1235131"/>
                      <a:pt x="227248" y="1251446"/>
                    </a:cubicBezTo>
                    <a:cubicBezTo>
                      <a:pt x="220924" y="1269341"/>
                      <a:pt x="217923" y="1288977"/>
                      <a:pt x="213716" y="1308935"/>
                    </a:cubicBezTo>
                    <a:cubicBezTo>
                      <a:pt x="214037" y="1287611"/>
                      <a:pt x="214386" y="1266019"/>
                      <a:pt x="214734" y="1243918"/>
                    </a:cubicBezTo>
                    <a:cubicBezTo>
                      <a:pt x="215082" y="1220746"/>
                      <a:pt x="215431" y="1197011"/>
                      <a:pt x="215806" y="1173142"/>
                    </a:cubicBezTo>
                    <a:cubicBezTo>
                      <a:pt x="217869" y="1168159"/>
                      <a:pt x="221621" y="1159265"/>
                      <a:pt x="225721" y="1150746"/>
                    </a:cubicBezTo>
                    <a:cubicBezTo>
                      <a:pt x="228803" y="1144371"/>
                      <a:pt x="231965" y="1138397"/>
                      <a:pt x="234564" y="1135289"/>
                    </a:cubicBezTo>
                    <a:cubicBezTo>
                      <a:pt x="244211" y="1123502"/>
                      <a:pt x="253992" y="1112036"/>
                      <a:pt x="263479" y="1100356"/>
                    </a:cubicBezTo>
                    <a:cubicBezTo>
                      <a:pt x="269883" y="1092507"/>
                      <a:pt x="276154" y="1084578"/>
                      <a:pt x="282290" y="1076541"/>
                    </a:cubicBezTo>
                    <a:cubicBezTo>
                      <a:pt x="297592" y="1056476"/>
                      <a:pt x="312062" y="1035768"/>
                      <a:pt x="325890" y="1014123"/>
                    </a:cubicBezTo>
                    <a:cubicBezTo>
                      <a:pt x="327712" y="1011417"/>
                      <a:pt x="326989" y="1007720"/>
                      <a:pt x="324282" y="1005899"/>
                    </a:cubicBezTo>
                    <a:cubicBezTo>
                      <a:pt x="321575" y="1004077"/>
                      <a:pt x="317904" y="1004773"/>
                      <a:pt x="316055" y="1007479"/>
                    </a:cubicBezTo>
                    <a:cubicBezTo>
                      <a:pt x="310160" y="1015676"/>
                      <a:pt x="304104" y="1023606"/>
                      <a:pt x="298021" y="1031509"/>
                    </a:cubicBezTo>
                    <a:cubicBezTo>
                      <a:pt x="285720" y="1047502"/>
                      <a:pt x="272992" y="1062932"/>
                      <a:pt x="260424" y="1078577"/>
                    </a:cubicBezTo>
                    <a:cubicBezTo>
                      <a:pt x="254126" y="1086399"/>
                      <a:pt x="247936" y="1094356"/>
                      <a:pt x="241746" y="1102339"/>
                    </a:cubicBezTo>
                    <a:cubicBezTo>
                      <a:pt x="235556" y="1110295"/>
                      <a:pt x="229499" y="1118358"/>
                      <a:pt x="223389" y="1126476"/>
                    </a:cubicBezTo>
                    <a:cubicBezTo>
                      <a:pt x="221246" y="1129369"/>
                      <a:pt x="218754" y="1134298"/>
                      <a:pt x="216288" y="1139709"/>
                    </a:cubicBezTo>
                    <a:cubicBezTo>
                      <a:pt x="217494" y="1058512"/>
                      <a:pt x="218700" y="974448"/>
                      <a:pt x="219772" y="890170"/>
                    </a:cubicBezTo>
                    <a:cubicBezTo>
                      <a:pt x="220120" y="862953"/>
                      <a:pt x="220442" y="835735"/>
                      <a:pt x="220763" y="808625"/>
                    </a:cubicBezTo>
                    <a:cubicBezTo>
                      <a:pt x="222586" y="802142"/>
                      <a:pt x="225533" y="793837"/>
                      <a:pt x="228776" y="785613"/>
                    </a:cubicBezTo>
                    <a:cubicBezTo>
                      <a:pt x="233063" y="774656"/>
                      <a:pt x="237860" y="763861"/>
                      <a:pt x="241210" y="757779"/>
                    </a:cubicBezTo>
                    <a:cubicBezTo>
                      <a:pt x="251795" y="738277"/>
                      <a:pt x="271545" y="715935"/>
                      <a:pt x="294617" y="704309"/>
                    </a:cubicBezTo>
                    <a:cubicBezTo>
                      <a:pt x="309061" y="697049"/>
                      <a:pt x="324845" y="693968"/>
                      <a:pt x="340629" y="699648"/>
                    </a:cubicBezTo>
                    <a:cubicBezTo>
                      <a:pt x="348105" y="702246"/>
                      <a:pt x="353036" y="706023"/>
                      <a:pt x="355608" y="710685"/>
                    </a:cubicBezTo>
                    <a:cubicBezTo>
                      <a:pt x="358583" y="716042"/>
                      <a:pt x="358368" y="722311"/>
                      <a:pt x="356171" y="728258"/>
                    </a:cubicBezTo>
                    <a:cubicBezTo>
                      <a:pt x="351696" y="740286"/>
                      <a:pt x="339530" y="751163"/>
                      <a:pt x="324898" y="752823"/>
                    </a:cubicBezTo>
                    <a:cubicBezTo>
                      <a:pt x="320155" y="753386"/>
                      <a:pt x="315921" y="750948"/>
                      <a:pt x="314179" y="747707"/>
                    </a:cubicBezTo>
                    <a:cubicBezTo>
                      <a:pt x="313536" y="746501"/>
                      <a:pt x="313027" y="745215"/>
                      <a:pt x="313670" y="744117"/>
                    </a:cubicBezTo>
                    <a:cubicBezTo>
                      <a:pt x="314447" y="742831"/>
                      <a:pt x="316002" y="741920"/>
                      <a:pt x="318306" y="741251"/>
                    </a:cubicBezTo>
                    <a:cubicBezTo>
                      <a:pt x="321468" y="740420"/>
                      <a:pt x="323344" y="737152"/>
                      <a:pt x="322513" y="733991"/>
                    </a:cubicBezTo>
                    <a:cubicBezTo>
                      <a:pt x="321656" y="730857"/>
                      <a:pt x="318413" y="728955"/>
                      <a:pt x="315251" y="729812"/>
                    </a:cubicBezTo>
                    <a:cubicBezTo>
                      <a:pt x="303541" y="732678"/>
                      <a:pt x="300245" y="740420"/>
                      <a:pt x="301102" y="747626"/>
                    </a:cubicBezTo>
                    <a:cubicBezTo>
                      <a:pt x="302255" y="757137"/>
                      <a:pt x="312920" y="767209"/>
                      <a:pt x="326211" y="766138"/>
                    </a:cubicBezTo>
                    <a:cubicBezTo>
                      <a:pt x="346363" y="764450"/>
                      <a:pt x="363487" y="749984"/>
                      <a:pt x="370079" y="733643"/>
                    </a:cubicBezTo>
                    <a:cubicBezTo>
                      <a:pt x="374179" y="723490"/>
                      <a:pt x="374206" y="712667"/>
                      <a:pt x="369275" y="703291"/>
                    </a:cubicBezTo>
                    <a:cubicBezTo>
                      <a:pt x="365282" y="695736"/>
                      <a:pt x="357886" y="689012"/>
                      <a:pt x="346015" y="684646"/>
                    </a:cubicBezTo>
                    <a:cubicBezTo>
                      <a:pt x="325890" y="677493"/>
                      <a:pt x="305658" y="680815"/>
                      <a:pt x="287436" y="690325"/>
                    </a:cubicBezTo>
                    <a:cubicBezTo>
                      <a:pt x="261871" y="703719"/>
                      <a:pt x="240459" y="729356"/>
                      <a:pt x="229205" y="751457"/>
                    </a:cubicBezTo>
                    <a:cubicBezTo>
                      <a:pt x="226980" y="755851"/>
                      <a:pt x="224113" y="762548"/>
                      <a:pt x="221246" y="769995"/>
                    </a:cubicBezTo>
                    <a:cubicBezTo>
                      <a:pt x="221782" y="724293"/>
                      <a:pt x="222291" y="679154"/>
                      <a:pt x="222773" y="634845"/>
                    </a:cubicBezTo>
                    <a:cubicBezTo>
                      <a:pt x="227436" y="629085"/>
                      <a:pt x="231911" y="623245"/>
                      <a:pt x="235716" y="617030"/>
                    </a:cubicBezTo>
                    <a:cubicBezTo>
                      <a:pt x="246489" y="599457"/>
                      <a:pt x="254635" y="580410"/>
                      <a:pt x="265247" y="562595"/>
                    </a:cubicBezTo>
                    <a:cubicBezTo>
                      <a:pt x="274144" y="547111"/>
                      <a:pt x="284086" y="532672"/>
                      <a:pt x="294483" y="518554"/>
                    </a:cubicBezTo>
                    <a:cubicBezTo>
                      <a:pt x="304934" y="504356"/>
                      <a:pt x="315868" y="490453"/>
                      <a:pt x="327471" y="476683"/>
                    </a:cubicBezTo>
                    <a:lnTo>
                      <a:pt x="354670" y="443518"/>
                    </a:lnTo>
                    <a:cubicBezTo>
                      <a:pt x="356091" y="441777"/>
                      <a:pt x="358476" y="437866"/>
                      <a:pt x="361021" y="434625"/>
                    </a:cubicBezTo>
                    <a:cubicBezTo>
                      <a:pt x="362013" y="433365"/>
                      <a:pt x="362710" y="431999"/>
                      <a:pt x="363621" y="431678"/>
                    </a:cubicBezTo>
                    <a:cubicBezTo>
                      <a:pt x="366622" y="430713"/>
                      <a:pt x="368257" y="427525"/>
                      <a:pt x="367292" y="424525"/>
                    </a:cubicBezTo>
                    <a:cubicBezTo>
                      <a:pt x="366327" y="421552"/>
                      <a:pt x="363138" y="419917"/>
                      <a:pt x="360164" y="420855"/>
                    </a:cubicBezTo>
                    <a:cubicBezTo>
                      <a:pt x="358127" y="421471"/>
                      <a:pt x="355716" y="423212"/>
                      <a:pt x="353384" y="425650"/>
                    </a:cubicBezTo>
                    <a:cubicBezTo>
                      <a:pt x="350276" y="428892"/>
                      <a:pt x="347114" y="433633"/>
                      <a:pt x="345372" y="435535"/>
                    </a:cubicBezTo>
                    <a:lnTo>
                      <a:pt x="316779" y="467414"/>
                    </a:lnTo>
                    <a:cubicBezTo>
                      <a:pt x="304505" y="481103"/>
                      <a:pt x="292661" y="494739"/>
                      <a:pt x="281808" y="509098"/>
                    </a:cubicBezTo>
                    <a:cubicBezTo>
                      <a:pt x="270821" y="523591"/>
                      <a:pt x="260879" y="538807"/>
                      <a:pt x="251741" y="554907"/>
                    </a:cubicBezTo>
                    <a:cubicBezTo>
                      <a:pt x="241826" y="573097"/>
                      <a:pt x="234350" y="592385"/>
                      <a:pt x="224354" y="610387"/>
                    </a:cubicBezTo>
                    <a:cubicBezTo>
                      <a:pt x="223952" y="611083"/>
                      <a:pt x="223416" y="611726"/>
                      <a:pt x="223014" y="612423"/>
                    </a:cubicBezTo>
                    <a:cubicBezTo>
                      <a:pt x="223631" y="555550"/>
                      <a:pt x="224193" y="500365"/>
                      <a:pt x="224756" y="447992"/>
                    </a:cubicBezTo>
                    <a:cubicBezTo>
                      <a:pt x="225078" y="417078"/>
                      <a:pt x="225399" y="387155"/>
                      <a:pt x="225694" y="358410"/>
                    </a:cubicBezTo>
                    <a:cubicBezTo>
                      <a:pt x="234162" y="344480"/>
                      <a:pt x="246167" y="332264"/>
                      <a:pt x="259780" y="321227"/>
                    </a:cubicBezTo>
                    <a:cubicBezTo>
                      <a:pt x="268865" y="313860"/>
                      <a:pt x="278673" y="307082"/>
                      <a:pt x="288481" y="300546"/>
                    </a:cubicBezTo>
                    <a:cubicBezTo>
                      <a:pt x="304211" y="290071"/>
                      <a:pt x="320048" y="280374"/>
                      <a:pt x="334197" y="271748"/>
                    </a:cubicBezTo>
                    <a:cubicBezTo>
                      <a:pt x="341432" y="267194"/>
                      <a:pt x="348936" y="263015"/>
                      <a:pt x="356225" y="258514"/>
                    </a:cubicBezTo>
                    <a:cubicBezTo>
                      <a:pt x="359467" y="256505"/>
                      <a:pt x="362656" y="254415"/>
                      <a:pt x="365738" y="252219"/>
                    </a:cubicBezTo>
                    <a:cubicBezTo>
                      <a:pt x="367721" y="250826"/>
                      <a:pt x="375197" y="243325"/>
                      <a:pt x="375385" y="243137"/>
                    </a:cubicBezTo>
                    <a:cubicBezTo>
                      <a:pt x="375331" y="243218"/>
                      <a:pt x="375063" y="243191"/>
                      <a:pt x="374956" y="243191"/>
                    </a:cubicBezTo>
                    <a:cubicBezTo>
                      <a:pt x="375144" y="243164"/>
                      <a:pt x="375304" y="243110"/>
                      <a:pt x="375465" y="243057"/>
                    </a:cubicBezTo>
                    <a:cubicBezTo>
                      <a:pt x="378172" y="242146"/>
                      <a:pt x="379833" y="239253"/>
                      <a:pt x="379190" y="236386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 rot="10800000" flipH="1">
                <a:off x="858657" y="239110"/>
                <a:ext cx="537879" cy="211235"/>
              </a:xfrm>
              <a:custGeom>
                <a:avLst/>
                <a:gdLst/>
                <a:ahLst/>
                <a:cxnLst/>
                <a:rect l="l" t="t" r="r" b="b"/>
                <a:pathLst>
                  <a:path w="1075758" h="422470" extrusionOk="0">
                    <a:moveTo>
                      <a:pt x="1073260" y="10824"/>
                    </a:moveTo>
                    <a:cubicBezTo>
                      <a:pt x="1070741" y="20254"/>
                      <a:pt x="1068517" y="29791"/>
                      <a:pt x="1065944" y="39194"/>
                    </a:cubicBezTo>
                    <a:cubicBezTo>
                      <a:pt x="1053751" y="84011"/>
                      <a:pt x="1032313" y="126311"/>
                      <a:pt x="999004" y="158083"/>
                    </a:cubicBezTo>
                    <a:cubicBezTo>
                      <a:pt x="980460" y="175764"/>
                      <a:pt x="958995" y="189051"/>
                      <a:pt x="934878" y="196418"/>
                    </a:cubicBezTo>
                    <a:cubicBezTo>
                      <a:pt x="928098" y="198481"/>
                      <a:pt x="914887" y="196900"/>
                      <a:pt x="909688" y="199016"/>
                    </a:cubicBezTo>
                    <a:lnTo>
                      <a:pt x="901595" y="203919"/>
                    </a:lnTo>
                    <a:cubicBezTo>
                      <a:pt x="909715" y="131803"/>
                      <a:pt x="952323" y="64241"/>
                      <a:pt x="1013153" y="29148"/>
                    </a:cubicBezTo>
                    <a:cubicBezTo>
                      <a:pt x="1028294" y="20414"/>
                      <a:pt x="1044104" y="13074"/>
                      <a:pt x="1060397" y="7020"/>
                    </a:cubicBezTo>
                    <a:cubicBezTo>
                      <a:pt x="1061737" y="6511"/>
                      <a:pt x="1074412" y="510"/>
                      <a:pt x="1075618" y="1743"/>
                    </a:cubicBezTo>
                    <a:cubicBezTo>
                      <a:pt x="1076422" y="2573"/>
                      <a:pt x="1073528" y="9860"/>
                      <a:pt x="1073260" y="10824"/>
                    </a:cubicBezTo>
                    <a:close/>
                    <a:moveTo>
                      <a:pt x="946427" y="346623"/>
                    </a:moveTo>
                    <a:cubicBezTo>
                      <a:pt x="921827" y="272552"/>
                      <a:pt x="868473" y="218706"/>
                      <a:pt x="808527" y="205794"/>
                    </a:cubicBezTo>
                    <a:lnTo>
                      <a:pt x="812011" y="215625"/>
                    </a:lnTo>
                    <a:cubicBezTo>
                      <a:pt x="813378" y="221948"/>
                      <a:pt x="810993" y="237592"/>
                      <a:pt x="812172" y="245763"/>
                    </a:cubicBezTo>
                    <a:cubicBezTo>
                      <a:pt x="816432" y="274856"/>
                      <a:pt x="825865" y="301055"/>
                      <a:pt x="839237" y="323933"/>
                    </a:cubicBezTo>
                    <a:cubicBezTo>
                      <a:pt x="863248" y="365108"/>
                      <a:pt x="897066" y="392540"/>
                      <a:pt x="933725" y="409122"/>
                    </a:cubicBezTo>
                    <a:cubicBezTo>
                      <a:pt x="941443" y="412604"/>
                      <a:pt x="949268" y="415685"/>
                      <a:pt x="956985" y="419114"/>
                    </a:cubicBezTo>
                    <a:cubicBezTo>
                      <a:pt x="957789" y="419463"/>
                      <a:pt x="963658" y="423240"/>
                      <a:pt x="964408" y="422329"/>
                    </a:cubicBezTo>
                    <a:cubicBezTo>
                      <a:pt x="965561" y="420963"/>
                      <a:pt x="961541" y="405559"/>
                      <a:pt x="961219" y="403925"/>
                    </a:cubicBezTo>
                    <a:cubicBezTo>
                      <a:pt x="957441" y="384235"/>
                      <a:pt x="952537" y="365081"/>
                      <a:pt x="946427" y="346623"/>
                    </a:cubicBezTo>
                    <a:close/>
                    <a:moveTo>
                      <a:pt x="757344" y="369260"/>
                    </a:moveTo>
                    <a:cubicBezTo>
                      <a:pt x="753351" y="349383"/>
                      <a:pt x="747241" y="331032"/>
                      <a:pt x="735129" y="314798"/>
                    </a:cubicBezTo>
                    <a:cubicBezTo>
                      <a:pt x="699113" y="266498"/>
                      <a:pt x="640561" y="235155"/>
                      <a:pt x="582169" y="229073"/>
                    </a:cubicBezTo>
                    <a:lnTo>
                      <a:pt x="570673" y="225216"/>
                    </a:lnTo>
                    <a:cubicBezTo>
                      <a:pt x="566385" y="225832"/>
                      <a:pt x="567859" y="241557"/>
                      <a:pt x="568207" y="243513"/>
                    </a:cubicBezTo>
                    <a:cubicBezTo>
                      <a:pt x="571530" y="261970"/>
                      <a:pt x="583026" y="278794"/>
                      <a:pt x="595782" y="291760"/>
                    </a:cubicBezTo>
                    <a:cubicBezTo>
                      <a:pt x="628770" y="325219"/>
                      <a:pt x="677354" y="344052"/>
                      <a:pt x="716558" y="368939"/>
                    </a:cubicBezTo>
                    <a:cubicBezTo>
                      <a:pt x="728590" y="376573"/>
                      <a:pt x="740890" y="383378"/>
                      <a:pt x="753324" y="390209"/>
                    </a:cubicBezTo>
                    <a:cubicBezTo>
                      <a:pt x="755817" y="391575"/>
                      <a:pt x="762328" y="397603"/>
                      <a:pt x="765008" y="397763"/>
                    </a:cubicBezTo>
                    <a:cubicBezTo>
                      <a:pt x="767902" y="397924"/>
                      <a:pt x="762596" y="392299"/>
                      <a:pt x="761766" y="389405"/>
                    </a:cubicBezTo>
                    <a:cubicBezTo>
                      <a:pt x="759863" y="382815"/>
                      <a:pt x="758711" y="375984"/>
                      <a:pt x="757344" y="369260"/>
                    </a:cubicBezTo>
                    <a:close/>
                    <a:moveTo>
                      <a:pt x="189666" y="344105"/>
                    </a:moveTo>
                    <a:cubicBezTo>
                      <a:pt x="185673" y="324228"/>
                      <a:pt x="179563" y="305877"/>
                      <a:pt x="167424" y="289643"/>
                    </a:cubicBezTo>
                    <a:cubicBezTo>
                      <a:pt x="131408" y="241343"/>
                      <a:pt x="72856" y="210000"/>
                      <a:pt x="14491" y="203946"/>
                    </a:cubicBezTo>
                    <a:lnTo>
                      <a:pt x="2968" y="200088"/>
                    </a:lnTo>
                    <a:cubicBezTo>
                      <a:pt x="-1293" y="200677"/>
                      <a:pt x="181" y="216402"/>
                      <a:pt x="529" y="218358"/>
                    </a:cubicBezTo>
                    <a:cubicBezTo>
                      <a:pt x="3825" y="236816"/>
                      <a:pt x="15321" y="253666"/>
                      <a:pt x="28104" y="266605"/>
                    </a:cubicBezTo>
                    <a:cubicBezTo>
                      <a:pt x="61092" y="300064"/>
                      <a:pt x="109649" y="318924"/>
                      <a:pt x="148880" y="343784"/>
                    </a:cubicBezTo>
                    <a:cubicBezTo>
                      <a:pt x="160885" y="351419"/>
                      <a:pt x="173185" y="358223"/>
                      <a:pt x="185646" y="365054"/>
                    </a:cubicBezTo>
                    <a:cubicBezTo>
                      <a:pt x="188112" y="366420"/>
                      <a:pt x="194623" y="372448"/>
                      <a:pt x="197303" y="372609"/>
                    </a:cubicBezTo>
                    <a:cubicBezTo>
                      <a:pt x="200224" y="372796"/>
                      <a:pt x="194891" y="367144"/>
                      <a:pt x="194061" y="364250"/>
                    </a:cubicBezTo>
                    <a:cubicBezTo>
                      <a:pt x="192185" y="357660"/>
                      <a:pt x="191006" y="350856"/>
                      <a:pt x="189666" y="344105"/>
                    </a:cubicBezTo>
                    <a:close/>
                    <a:moveTo>
                      <a:pt x="634719" y="63973"/>
                    </a:moveTo>
                    <a:cubicBezTo>
                      <a:pt x="640453" y="48971"/>
                      <a:pt x="646027" y="33836"/>
                      <a:pt x="652378" y="19102"/>
                    </a:cubicBezTo>
                    <a:cubicBezTo>
                      <a:pt x="652754" y="18218"/>
                      <a:pt x="658863" y="7127"/>
                      <a:pt x="658274" y="6458"/>
                    </a:cubicBezTo>
                    <a:cubicBezTo>
                      <a:pt x="658166" y="6323"/>
                      <a:pt x="640427" y="17066"/>
                      <a:pt x="639515" y="17548"/>
                    </a:cubicBezTo>
                    <a:cubicBezTo>
                      <a:pt x="616925" y="29282"/>
                      <a:pt x="593102" y="38952"/>
                      <a:pt x="571101" y="51811"/>
                    </a:cubicBezTo>
                    <a:cubicBezTo>
                      <a:pt x="550387" y="63893"/>
                      <a:pt x="530530" y="78252"/>
                      <a:pt x="516274" y="98209"/>
                    </a:cubicBezTo>
                    <a:cubicBezTo>
                      <a:pt x="495881" y="126767"/>
                      <a:pt x="493469" y="162476"/>
                      <a:pt x="475970" y="192132"/>
                    </a:cubicBezTo>
                    <a:lnTo>
                      <a:pt x="484251" y="193150"/>
                    </a:lnTo>
                    <a:cubicBezTo>
                      <a:pt x="496283" y="198481"/>
                      <a:pt x="519731" y="188917"/>
                      <a:pt x="530637" y="184925"/>
                    </a:cubicBezTo>
                    <a:cubicBezTo>
                      <a:pt x="586724" y="164351"/>
                      <a:pt x="614004" y="118301"/>
                      <a:pt x="634719" y="63973"/>
                    </a:cubicBezTo>
                    <a:close/>
                    <a:moveTo>
                      <a:pt x="201082" y="45355"/>
                    </a:moveTo>
                    <a:cubicBezTo>
                      <a:pt x="180367" y="57437"/>
                      <a:pt x="160510" y="71796"/>
                      <a:pt x="146254" y="91753"/>
                    </a:cubicBezTo>
                    <a:cubicBezTo>
                      <a:pt x="125861" y="120310"/>
                      <a:pt x="123449" y="156020"/>
                      <a:pt x="105951" y="185675"/>
                    </a:cubicBezTo>
                    <a:lnTo>
                      <a:pt x="114231" y="186693"/>
                    </a:lnTo>
                    <a:cubicBezTo>
                      <a:pt x="126263" y="192025"/>
                      <a:pt x="149711" y="182461"/>
                      <a:pt x="160617" y="178469"/>
                    </a:cubicBezTo>
                    <a:cubicBezTo>
                      <a:pt x="216705" y="157895"/>
                      <a:pt x="243984" y="111872"/>
                      <a:pt x="264699" y="57517"/>
                    </a:cubicBezTo>
                    <a:cubicBezTo>
                      <a:pt x="270434" y="42515"/>
                      <a:pt x="276007" y="27406"/>
                      <a:pt x="282358" y="12646"/>
                    </a:cubicBezTo>
                    <a:cubicBezTo>
                      <a:pt x="282734" y="11762"/>
                      <a:pt x="288817" y="698"/>
                      <a:pt x="288254" y="1"/>
                    </a:cubicBezTo>
                    <a:cubicBezTo>
                      <a:pt x="288147" y="-133"/>
                      <a:pt x="270407" y="10637"/>
                      <a:pt x="269496" y="11092"/>
                    </a:cubicBezTo>
                    <a:cubicBezTo>
                      <a:pt x="246905" y="22826"/>
                      <a:pt x="223082" y="32523"/>
                      <a:pt x="201082" y="45355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 rot="10800000" flipH="1">
                <a:off x="314718" y="300661"/>
                <a:ext cx="312271" cy="333027"/>
              </a:xfrm>
              <a:custGeom>
                <a:avLst/>
                <a:gdLst/>
                <a:ahLst/>
                <a:cxnLst/>
                <a:rect l="l" t="t" r="r" b="b"/>
                <a:pathLst>
                  <a:path w="624542" h="666053" extrusionOk="0">
                    <a:moveTo>
                      <a:pt x="5092" y="0"/>
                    </a:moveTo>
                    <a:cubicBezTo>
                      <a:pt x="5092" y="0"/>
                      <a:pt x="279069" y="290633"/>
                      <a:pt x="145001" y="417693"/>
                    </a:cubicBezTo>
                    <a:cubicBezTo>
                      <a:pt x="145001" y="417693"/>
                      <a:pt x="3430" y="470735"/>
                      <a:pt x="0" y="180343"/>
                    </a:cubicBezTo>
                    <a:lnTo>
                      <a:pt x="5092" y="0"/>
                    </a:lnTo>
                    <a:close/>
                    <a:moveTo>
                      <a:pt x="212719" y="509338"/>
                    </a:moveTo>
                    <a:cubicBezTo>
                      <a:pt x="212719" y="509338"/>
                      <a:pt x="153898" y="649069"/>
                      <a:pt x="444061" y="664017"/>
                    </a:cubicBezTo>
                    <a:lnTo>
                      <a:pt x="624542" y="666053"/>
                    </a:lnTo>
                    <a:cubicBezTo>
                      <a:pt x="624542" y="666053"/>
                      <a:pt x="345232" y="380055"/>
                      <a:pt x="212719" y="50933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 rot="10800000" flipH="1">
                <a:off x="1429834" y="217039"/>
                <a:ext cx="95867" cy="243616"/>
              </a:xfrm>
              <a:custGeom>
                <a:avLst/>
                <a:gdLst/>
                <a:ahLst/>
                <a:cxnLst/>
                <a:rect l="l" t="t" r="r" b="b"/>
                <a:pathLst>
                  <a:path w="191733" h="487231" extrusionOk="0">
                    <a:moveTo>
                      <a:pt x="130895" y="360545"/>
                    </a:moveTo>
                    <a:cubicBezTo>
                      <a:pt x="137782" y="380450"/>
                      <a:pt x="142713" y="400380"/>
                      <a:pt x="145473" y="418650"/>
                    </a:cubicBezTo>
                    <a:cubicBezTo>
                      <a:pt x="146840" y="427491"/>
                      <a:pt x="147269" y="436572"/>
                      <a:pt x="147242" y="445546"/>
                    </a:cubicBezTo>
                    <a:cubicBezTo>
                      <a:pt x="147215" y="452673"/>
                      <a:pt x="146706" y="459879"/>
                      <a:pt x="144910" y="466790"/>
                    </a:cubicBezTo>
                    <a:cubicBezTo>
                      <a:pt x="131967" y="516591"/>
                      <a:pt x="86974" y="462075"/>
                      <a:pt x="72343" y="443457"/>
                    </a:cubicBezTo>
                    <a:cubicBezTo>
                      <a:pt x="62455" y="430866"/>
                      <a:pt x="51173" y="402363"/>
                      <a:pt x="43107" y="386718"/>
                    </a:cubicBezTo>
                    <a:cubicBezTo>
                      <a:pt x="17783" y="337507"/>
                      <a:pt x="-3146" y="282134"/>
                      <a:pt x="391" y="227002"/>
                    </a:cubicBezTo>
                    <a:cubicBezTo>
                      <a:pt x="4465" y="163218"/>
                      <a:pt x="52191" y="12932"/>
                      <a:pt x="67546" y="4065"/>
                    </a:cubicBezTo>
                    <a:cubicBezTo>
                      <a:pt x="85902" y="-6517"/>
                      <a:pt x="102115" y="4681"/>
                      <a:pt x="104929" y="24719"/>
                    </a:cubicBezTo>
                    <a:cubicBezTo>
                      <a:pt x="105732" y="30399"/>
                      <a:pt x="105786" y="36185"/>
                      <a:pt x="105545" y="41918"/>
                    </a:cubicBezTo>
                    <a:cubicBezTo>
                      <a:pt x="105277" y="48776"/>
                      <a:pt x="104634" y="55634"/>
                      <a:pt x="103669" y="62465"/>
                    </a:cubicBezTo>
                    <a:cubicBezTo>
                      <a:pt x="107394" y="56464"/>
                      <a:pt x="111494" y="50704"/>
                      <a:pt x="116130" y="45240"/>
                    </a:cubicBezTo>
                    <a:cubicBezTo>
                      <a:pt x="128001" y="31122"/>
                      <a:pt x="164526" y="716"/>
                      <a:pt x="183392" y="19951"/>
                    </a:cubicBezTo>
                    <a:cubicBezTo>
                      <a:pt x="196790" y="33586"/>
                      <a:pt x="191002" y="62009"/>
                      <a:pt x="186875" y="78297"/>
                    </a:cubicBezTo>
                    <a:cubicBezTo>
                      <a:pt x="179613" y="106854"/>
                      <a:pt x="165330" y="134902"/>
                      <a:pt x="147215" y="159950"/>
                    </a:cubicBezTo>
                    <a:cubicBezTo>
                      <a:pt x="160775" y="165950"/>
                      <a:pt x="166536" y="175862"/>
                      <a:pt x="168626" y="187489"/>
                    </a:cubicBezTo>
                    <a:cubicBezTo>
                      <a:pt x="188885" y="195472"/>
                      <a:pt x="199711" y="230271"/>
                      <a:pt x="175888" y="241174"/>
                    </a:cubicBezTo>
                    <a:cubicBezTo>
                      <a:pt x="173343" y="242326"/>
                      <a:pt x="170663" y="243317"/>
                      <a:pt x="167929" y="244147"/>
                    </a:cubicBezTo>
                    <a:cubicBezTo>
                      <a:pt x="168707" y="256470"/>
                      <a:pt x="170609" y="269516"/>
                      <a:pt x="162463" y="279589"/>
                    </a:cubicBezTo>
                    <a:cubicBezTo>
                      <a:pt x="162034" y="280125"/>
                      <a:pt x="161578" y="280634"/>
                      <a:pt x="161123" y="281116"/>
                    </a:cubicBezTo>
                    <a:cubicBezTo>
                      <a:pt x="163695" y="283581"/>
                      <a:pt x="166161" y="286206"/>
                      <a:pt x="168492" y="288965"/>
                    </a:cubicBezTo>
                    <a:cubicBezTo>
                      <a:pt x="184062" y="307584"/>
                      <a:pt x="195611" y="345169"/>
                      <a:pt x="178809" y="367055"/>
                    </a:cubicBezTo>
                    <a:cubicBezTo>
                      <a:pt x="168760" y="380128"/>
                      <a:pt x="148608" y="369654"/>
                      <a:pt x="137300" y="364001"/>
                    </a:cubicBezTo>
                    <a:cubicBezTo>
                      <a:pt x="135129" y="362876"/>
                      <a:pt x="132985" y="361751"/>
                      <a:pt x="130895" y="360545"/>
                    </a:cubicBezTo>
                    <a:lnTo>
                      <a:pt x="130895" y="360545"/>
                    </a:ln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 rot="10800000" flipH="1">
                <a:off x="1436274" y="281671"/>
                <a:ext cx="81066" cy="142207"/>
              </a:xfrm>
              <a:custGeom>
                <a:avLst/>
                <a:gdLst/>
                <a:ahLst/>
                <a:cxnLst/>
                <a:rect l="l" t="t" r="r" b="b"/>
                <a:pathLst>
                  <a:path w="162132" h="284413" extrusionOk="0">
                    <a:moveTo>
                      <a:pt x="97221" y="279677"/>
                    </a:moveTo>
                    <a:lnTo>
                      <a:pt x="97248" y="279918"/>
                    </a:lnTo>
                    <a:cubicBezTo>
                      <a:pt x="96926" y="279998"/>
                      <a:pt x="96980" y="279650"/>
                      <a:pt x="97060" y="279302"/>
                    </a:cubicBezTo>
                    <a:cubicBezTo>
                      <a:pt x="97007" y="279248"/>
                      <a:pt x="96900" y="279114"/>
                      <a:pt x="96980" y="279061"/>
                    </a:cubicBezTo>
                    <a:lnTo>
                      <a:pt x="97060" y="279275"/>
                    </a:lnTo>
                    <a:lnTo>
                      <a:pt x="97114" y="279087"/>
                    </a:lnTo>
                    <a:lnTo>
                      <a:pt x="97168" y="279141"/>
                    </a:lnTo>
                    <a:lnTo>
                      <a:pt x="97194" y="279221"/>
                    </a:lnTo>
                    <a:lnTo>
                      <a:pt x="97194" y="279409"/>
                    </a:lnTo>
                    <a:cubicBezTo>
                      <a:pt x="97221" y="279489"/>
                      <a:pt x="97221" y="279596"/>
                      <a:pt x="97221" y="279677"/>
                    </a:cubicBezTo>
                    <a:close/>
                    <a:moveTo>
                      <a:pt x="120589" y="86582"/>
                    </a:moveTo>
                    <a:cubicBezTo>
                      <a:pt x="120428" y="85939"/>
                      <a:pt x="119972" y="86314"/>
                      <a:pt x="119517" y="86984"/>
                    </a:cubicBezTo>
                    <a:cubicBezTo>
                      <a:pt x="119651" y="87011"/>
                      <a:pt x="119785" y="87037"/>
                      <a:pt x="119892" y="87037"/>
                    </a:cubicBezTo>
                    <a:cubicBezTo>
                      <a:pt x="120133" y="86877"/>
                      <a:pt x="120347" y="86716"/>
                      <a:pt x="120589" y="86582"/>
                    </a:cubicBezTo>
                    <a:close/>
                    <a:moveTo>
                      <a:pt x="151513" y="206034"/>
                    </a:moveTo>
                    <a:cubicBezTo>
                      <a:pt x="151272" y="208525"/>
                      <a:pt x="149771" y="209757"/>
                      <a:pt x="148377" y="210642"/>
                    </a:cubicBezTo>
                    <a:cubicBezTo>
                      <a:pt x="148002" y="210883"/>
                      <a:pt x="147359" y="210695"/>
                      <a:pt x="146904" y="210802"/>
                    </a:cubicBezTo>
                    <a:cubicBezTo>
                      <a:pt x="145912" y="211660"/>
                      <a:pt x="144760" y="212302"/>
                      <a:pt x="143500" y="212356"/>
                    </a:cubicBezTo>
                    <a:lnTo>
                      <a:pt x="143500" y="212383"/>
                    </a:lnTo>
                    <a:cubicBezTo>
                      <a:pt x="143822" y="213749"/>
                      <a:pt x="142589" y="213187"/>
                      <a:pt x="141384" y="212356"/>
                    </a:cubicBezTo>
                    <a:lnTo>
                      <a:pt x="141866" y="212195"/>
                    </a:lnTo>
                    <a:cubicBezTo>
                      <a:pt x="141223" y="212035"/>
                      <a:pt x="140633" y="211767"/>
                      <a:pt x="140070" y="211365"/>
                    </a:cubicBezTo>
                    <a:cubicBezTo>
                      <a:pt x="140445" y="211660"/>
                      <a:pt x="140901" y="212035"/>
                      <a:pt x="141384" y="212356"/>
                    </a:cubicBezTo>
                    <a:cubicBezTo>
                      <a:pt x="140044" y="212892"/>
                      <a:pt x="138516" y="213776"/>
                      <a:pt x="138302" y="213829"/>
                    </a:cubicBezTo>
                    <a:cubicBezTo>
                      <a:pt x="135515" y="214258"/>
                      <a:pt x="132701" y="214446"/>
                      <a:pt x="129861" y="214526"/>
                    </a:cubicBezTo>
                    <a:cubicBezTo>
                      <a:pt x="127100" y="214606"/>
                      <a:pt x="124394" y="214499"/>
                      <a:pt x="121687" y="214365"/>
                    </a:cubicBezTo>
                    <a:cubicBezTo>
                      <a:pt x="117185" y="214071"/>
                      <a:pt x="112603" y="213749"/>
                      <a:pt x="108047" y="212999"/>
                    </a:cubicBezTo>
                    <a:cubicBezTo>
                      <a:pt x="103545" y="212276"/>
                      <a:pt x="99043" y="211258"/>
                      <a:pt x="94649" y="209918"/>
                    </a:cubicBezTo>
                    <a:cubicBezTo>
                      <a:pt x="87279" y="207695"/>
                      <a:pt x="80312" y="204587"/>
                      <a:pt x="73612" y="201131"/>
                    </a:cubicBezTo>
                    <a:cubicBezTo>
                      <a:pt x="74979" y="203435"/>
                      <a:pt x="76533" y="205605"/>
                      <a:pt x="77793" y="207936"/>
                    </a:cubicBezTo>
                    <a:cubicBezTo>
                      <a:pt x="81116" y="214044"/>
                      <a:pt x="84117" y="220312"/>
                      <a:pt x="87092" y="226393"/>
                    </a:cubicBezTo>
                    <a:cubicBezTo>
                      <a:pt x="89825" y="232046"/>
                      <a:pt x="92532" y="237725"/>
                      <a:pt x="95131" y="243458"/>
                    </a:cubicBezTo>
                    <a:cubicBezTo>
                      <a:pt x="97730" y="249218"/>
                      <a:pt x="100222" y="255058"/>
                      <a:pt x="102527" y="260978"/>
                    </a:cubicBezTo>
                    <a:lnTo>
                      <a:pt x="106386" y="271185"/>
                    </a:lnTo>
                    <a:lnTo>
                      <a:pt x="107994" y="275712"/>
                    </a:lnTo>
                    <a:cubicBezTo>
                      <a:pt x="108021" y="275819"/>
                      <a:pt x="108396" y="277426"/>
                      <a:pt x="108476" y="278069"/>
                    </a:cubicBezTo>
                    <a:cubicBezTo>
                      <a:pt x="109307" y="284686"/>
                      <a:pt x="101187" y="284686"/>
                      <a:pt x="100410" y="284258"/>
                    </a:cubicBezTo>
                    <a:cubicBezTo>
                      <a:pt x="98641" y="283400"/>
                      <a:pt x="97516" y="281739"/>
                      <a:pt x="97248" y="279918"/>
                    </a:cubicBezTo>
                    <a:cubicBezTo>
                      <a:pt x="97409" y="279891"/>
                      <a:pt x="97328" y="279462"/>
                      <a:pt x="97194" y="279221"/>
                    </a:cubicBezTo>
                    <a:cubicBezTo>
                      <a:pt x="97194" y="279087"/>
                      <a:pt x="97194" y="278926"/>
                      <a:pt x="97221" y="278793"/>
                    </a:cubicBezTo>
                    <a:cubicBezTo>
                      <a:pt x="97194" y="278846"/>
                      <a:pt x="97168" y="278980"/>
                      <a:pt x="97114" y="279087"/>
                    </a:cubicBezTo>
                    <a:cubicBezTo>
                      <a:pt x="97087" y="279061"/>
                      <a:pt x="97060" y="279034"/>
                      <a:pt x="97007" y="279034"/>
                    </a:cubicBezTo>
                    <a:lnTo>
                      <a:pt x="96980" y="279061"/>
                    </a:lnTo>
                    <a:lnTo>
                      <a:pt x="95506" y="275765"/>
                    </a:lnTo>
                    <a:lnTo>
                      <a:pt x="90924" y="265961"/>
                    </a:lnTo>
                    <a:cubicBezTo>
                      <a:pt x="88833" y="261541"/>
                      <a:pt x="86609" y="257174"/>
                      <a:pt x="84358" y="252834"/>
                    </a:cubicBezTo>
                    <a:cubicBezTo>
                      <a:pt x="80928" y="246244"/>
                      <a:pt x="77364" y="239734"/>
                      <a:pt x="73773" y="233251"/>
                    </a:cubicBezTo>
                    <a:cubicBezTo>
                      <a:pt x="67717" y="221813"/>
                      <a:pt x="61152" y="209945"/>
                      <a:pt x="53595" y="199015"/>
                    </a:cubicBezTo>
                    <a:cubicBezTo>
                      <a:pt x="48745" y="191996"/>
                      <a:pt x="43599" y="185299"/>
                      <a:pt x="37382" y="179727"/>
                    </a:cubicBezTo>
                    <a:cubicBezTo>
                      <a:pt x="34488" y="177075"/>
                      <a:pt x="31380" y="174744"/>
                      <a:pt x="28191" y="172575"/>
                    </a:cubicBezTo>
                    <a:cubicBezTo>
                      <a:pt x="19937" y="167056"/>
                      <a:pt x="11040" y="162582"/>
                      <a:pt x="2787" y="157010"/>
                    </a:cubicBezTo>
                    <a:cubicBezTo>
                      <a:pt x="27" y="155269"/>
                      <a:pt x="-831" y="151625"/>
                      <a:pt x="884" y="148840"/>
                    </a:cubicBezTo>
                    <a:cubicBezTo>
                      <a:pt x="2626" y="146080"/>
                      <a:pt x="6297" y="145223"/>
                      <a:pt x="9057" y="146964"/>
                    </a:cubicBezTo>
                    <a:cubicBezTo>
                      <a:pt x="12889" y="149161"/>
                      <a:pt x="16882" y="151090"/>
                      <a:pt x="20875" y="153045"/>
                    </a:cubicBezTo>
                    <a:cubicBezTo>
                      <a:pt x="21304" y="152215"/>
                      <a:pt x="21438" y="151170"/>
                      <a:pt x="22188" y="150634"/>
                    </a:cubicBezTo>
                    <a:cubicBezTo>
                      <a:pt x="22269" y="150554"/>
                      <a:pt x="22322" y="150500"/>
                      <a:pt x="22403" y="150447"/>
                    </a:cubicBezTo>
                    <a:cubicBezTo>
                      <a:pt x="23314" y="149697"/>
                      <a:pt x="25538" y="147821"/>
                      <a:pt x="25699" y="147661"/>
                    </a:cubicBezTo>
                    <a:lnTo>
                      <a:pt x="32103" y="139356"/>
                    </a:lnTo>
                    <a:cubicBezTo>
                      <a:pt x="35453" y="134507"/>
                      <a:pt x="38508" y="129418"/>
                      <a:pt x="41322" y="124194"/>
                    </a:cubicBezTo>
                    <a:cubicBezTo>
                      <a:pt x="44135" y="118970"/>
                      <a:pt x="46681" y="113612"/>
                      <a:pt x="48986" y="108147"/>
                    </a:cubicBezTo>
                    <a:cubicBezTo>
                      <a:pt x="50808" y="103834"/>
                      <a:pt x="52416" y="99441"/>
                      <a:pt x="54050" y="95020"/>
                    </a:cubicBezTo>
                    <a:cubicBezTo>
                      <a:pt x="57909" y="84546"/>
                      <a:pt x="61473" y="73911"/>
                      <a:pt x="65091" y="63356"/>
                    </a:cubicBezTo>
                    <a:cubicBezTo>
                      <a:pt x="69379" y="51863"/>
                      <a:pt x="73505" y="40639"/>
                      <a:pt x="76292" y="29013"/>
                    </a:cubicBezTo>
                    <a:cubicBezTo>
                      <a:pt x="78115" y="21539"/>
                      <a:pt x="79454" y="13930"/>
                      <a:pt x="79749" y="5921"/>
                    </a:cubicBezTo>
                    <a:cubicBezTo>
                      <a:pt x="79749" y="2652"/>
                      <a:pt x="82402" y="-27"/>
                      <a:pt x="85671" y="0"/>
                    </a:cubicBezTo>
                    <a:cubicBezTo>
                      <a:pt x="88941" y="0"/>
                      <a:pt x="91594" y="2652"/>
                      <a:pt x="91594" y="5921"/>
                    </a:cubicBezTo>
                    <a:cubicBezTo>
                      <a:pt x="91942" y="14815"/>
                      <a:pt x="91192" y="23360"/>
                      <a:pt x="89745" y="31799"/>
                    </a:cubicBezTo>
                    <a:cubicBezTo>
                      <a:pt x="87601" y="44175"/>
                      <a:pt x="83822" y="56150"/>
                      <a:pt x="79990" y="68446"/>
                    </a:cubicBezTo>
                    <a:cubicBezTo>
                      <a:pt x="76855" y="77634"/>
                      <a:pt x="73934" y="86957"/>
                      <a:pt x="70477" y="96039"/>
                    </a:cubicBezTo>
                    <a:cubicBezTo>
                      <a:pt x="68977" y="100003"/>
                      <a:pt x="67181" y="103807"/>
                      <a:pt x="65466" y="107665"/>
                    </a:cubicBezTo>
                    <a:cubicBezTo>
                      <a:pt x="70317" y="103352"/>
                      <a:pt x="75461" y="99387"/>
                      <a:pt x="81169" y="96279"/>
                    </a:cubicBezTo>
                    <a:cubicBezTo>
                      <a:pt x="84680" y="94351"/>
                      <a:pt x="88351" y="92743"/>
                      <a:pt x="92130" y="91458"/>
                    </a:cubicBezTo>
                    <a:cubicBezTo>
                      <a:pt x="95908" y="90172"/>
                      <a:pt x="99821" y="89314"/>
                      <a:pt x="103706" y="88564"/>
                    </a:cubicBezTo>
                    <a:lnTo>
                      <a:pt x="118150" y="86743"/>
                    </a:lnTo>
                    <a:cubicBezTo>
                      <a:pt x="118338" y="86716"/>
                      <a:pt x="118954" y="86903"/>
                      <a:pt x="119517" y="86984"/>
                    </a:cubicBezTo>
                    <a:lnTo>
                      <a:pt x="119410" y="87145"/>
                    </a:lnTo>
                    <a:cubicBezTo>
                      <a:pt x="119195" y="87493"/>
                      <a:pt x="119222" y="87466"/>
                      <a:pt x="119007" y="87788"/>
                    </a:cubicBezTo>
                    <a:lnTo>
                      <a:pt x="118686" y="88377"/>
                    </a:lnTo>
                    <a:cubicBezTo>
                      <a:pt x="119034" y="87868"/>
                      <a:pt x="119436" y="87413"/>
                      <a:pt x="119892" y="87037"/>
                    </a:cubicBezTo>
                    <a:cubicBezTo>
                      <a:pt x="120347" y="87091"/>
                      <a:pt x="120696" y="87011"/>
                      <a:pt x="120615" y="86662"/>
                    </a:cubicBezTo>
                    <a:lnTo>
                      <a:pt x="120589" y="86582"/>
                    </a:lnTo>
                    <a:cubicBezTo>
                      <a:pt x="122009" y="85751"/>
                      <a:pt x="123777" y="85537"/>
                      <a:pt x="125412" y="86153"/>
                    </a:cubicBezTo>
                    <a:cubicBezTo>
                      <a:pt x="125519" y="86180"/>
                      <a:pt x="125546" y="86314"/>
                      <a:pt x="125626" y="86368"/>
                    </a:cubicBezTo>
                    <a:cubicBezTo>
                      <a:pt x="126940" y="86100"/>
                      <a:pt x="128333" y="86100"/>
                      <a:pt x="129593" y="86770"/>
                    </a:cubicBezTo>
                    <a:cubicBezTo>
                      <a:pt x="132460" y="88323"/>
                      <a:pt x="133559" y="91913"/>
                      <a:pt x="132004" y="94806"/>
                    </a:cubicBezTo>
                    <a:cubicBezTo>
                      <a:pt x="130209" y="98583"/>
                      <a:pt x="129325" y="102629"/>
                      <a:pt x="128762" y="106754"/>
                    </a:cubicBezTo>
                    <a:cubicBezTo>
                      <a:pt x="128172" y="111147"/>
                      <a:pt x="128119" y="115621"/>
                      <a:pt x="128172" y="120068"/>
                    </a:cubicBezTo>
                    <a:cubicBezTo>
                      <a:pt x="128119" y="128560"/>
                      <a:pt x="129083" y="136999"/>
                      <a:pt x="130289" y="145411"/>
                    </a:cubicBezTo>
                    <a:cubicBezTo>
                      <a:pt x="131495" y="153876"/>
                      <a:pt x="132915" y="162341"/>
                      <a:pt x="135086" y="170592"/>
                    </a:cubicBezTo>
                    <a:cubicBezTo>
                      <a:pt x="136345" y="175736"/>
                      <a:pt x="137739" y="180959"/>
                      <a:pt x="139642" y="185969"/>
                    </a:cubicBezTo>
                    <a:cubicBezTo>
                      <a:pt x="140847" y="189210"/>
                      <a:pt x="142187" y="192345"/>
                      <a:pt x="143876" y="195265"/>
                    </a:cubicBezTo>
                    <a:lnTo>
                      <a:pt x="146877" y="199631"/>
                    </a:lnTo>
                    <a:cubicBezTo>
                      <a:pt x="149878" y="200167"/>
                      <a:pt x="151942" y="203007"/>
                      <a:pt x="151513" y="206034"/>
                    </a:cubicBezTo>
                    <a:close/>
                    <a:moveTo>
                      <a:pt x="97248" y="278525"/>
                    </a:moveTo>
                    <a:cubicBezTo>
                      <a:pt x="97355" y="276623"/>
                      <a:pt x="98347" y="275551"/>
                      <a:pt x="99097" y="274935"/>
                    </a:cubicBezTo>
                    <a:cubicBezTo>
                      <a:pt x="98561" y="275390"/>
                      <a:pt x="98105" y="276007"/>
                      <a:pt x="97757" y="276676"/>
                    </a:cubicBezTo>
                    <a:cubicBezTo>
                      <a:pt x="97489" y="277292"/>
                      <a:pt x="97302" y="277882"/>
                      <a:pt x="97248" y="278525"/>
                    </a:cubicBezTo>
                    <a:close/>
                    <a:moveTo>
                      <a:pt x="130477" y="201024"/>
                    </a:moveTo>
                    <a:cubicBezTo>
                      <a:pt x="131307" y="201131"/>
                      <a:pt x="132138" y="201131"/>
                      <a:pt x="132942" y="201212"/>
                    </a:cubicBezTo>
                    <a:cubicBezTo>
                      <a:pt x="130772" y="198078"/>
                      <a:pt x="128869" y="194782"/>
                      <a:pt x="127207" y="191300"/>
                    </a:cubicBezTo>
                    <a:cubicBezTo>
                      <a:pt x="124608" y="185942"/>
                      <a:pt x="122598" y="180263"/>
                      <a:pt x="120749" y="174691"/>
                    </a:cubicBezTo>
                    <a:cubicBezTo>
                      <a:pt x="118016" y="165850"/>
                      <a:pt x="115658" y="156823"/>
                      <a:pt x="114398" y="147607"/>
                    </a:cubicBezTo>
                    <a:cubicBezTo>
                      <a:pt x="113112" y="138338"/>
                      <a:pt x="112978" y="128935"/>
                      <a:pt x="113514" y="119586"/>
                    </a:cubicBezTo>
                    <a:cubicBezTo>
                      <a:pt x="114023" y="113425"/>
                      <a:pt x="114720" y="107183"/>
                      <a:pt x="116435" y="101236"/>
                    </a:cubicBezTo>
                    <a:cubicBezTo>
                      <a:pt x="116569" y="100726"/>
                      <a:pt x="116891" y="100298"/>
                      <a:pt x="117051" y="99789"/>
                    </a:cubicBezTo>
                    <a:lnTo>
                      <a:pt x="107297" y="102763"/>
                    </a:lnTo>
                    <a:cubicBezTo>
                      <a:pt x="103358" y="103995"/>
                      <a:pt x="99526" y="105656"/>
                      <a:pt x="95640" y="107183"/>
                    </a:cubicBezTo>
                    <a:cubicBezTo>
                      <a:pt x="91808" y="108710"/>
                      <a:pt x="87976" y="110210"/>
                      <a:pt x="84224" y="111951"/>
                    </a:cubicBezTo>
                    <a:cubicBezTo>
                      <a:pt x="79160" y="114282"/>
                      <a:pt x="74175" y="116666"/>
                      <a:pt x="69539" y="119800"/>
                    </a:cubicBezTo>
                    <a:cubicBezTo>
                      <a:pt x="67020" y="121863"/>
                      <a:pt x="63269" y="121488"/>
                      <a:pt x="61205" y="118943"/>
                    </a:cubicBezTo>
                    <a:cubicBezTo>
                      <a:pt x="60884" y="118568"/>
                      <a:pt x="61018" y="118059"/>
                      <a:pt x="60803" y="117630"/>
                    </a:cubicBezTo>
                    <a:cubicBezTo>
                      <a:pt x="58472" y="122211"/>
                      <a:pt x="56087" y="126792"/>
                      <a:pt x="53380" y="131185"/>
                    </a:cubicBezTo>
                    <a:cubicBezTo>
                      <a:pt x="49950" y="136651"/>
                      <a:pt x="46252" y="141901"/>
                      <a:pt x="42259" y="146911"/>
                    </a:cubicBezTo>
                    <a:cubicBezTo>
                      <a:pt x="40732" y="148786"/>
                      <a:pt x="39205" y="150661"/>
                      <a:pt x="37543" y="152429"/>
                    </a:cubicBezTo>
                    <a:cubicBezTo>
                      <a:pt x="36418" y="153662"/>
                      <a:pt x="35265" y="154867"/>
                      <a:pt x="34033" y="155992"/>
                    </a:cubicBezTo>
                    <a:cubicBezTo>
                      <a:pt x="33899" y="156126"/>
                      <a:pt x="32425" y="157224"/>
                      <a:pt x="31005" y="158269"/>
                    </a:cubicBezTo>
                    <a:cubicBezTo>
                      <a:pt x="32532" y="159073"/>
                      <a:pt x="34113" y="159769"/>
                      <a:pt x="35614" y="160627"/>
                    </a:cubicBezTo>
                    <a:cubicBezTo>
                      <a:pt x="39606" y="162931"/>
                      <a:pt x="43438" y="165529"/>
                      <a:pt x="47083" y="168476"/>
                    </a:cubicBezTo>
                    <a:cubicBezTo>
                      <a:pt x="54506" y="174610"/>
                      <a:pt x="61018" y="181897"/>
                      <a:pt x="66699" y="189907"/>
                    </a:cubicBezTo>
                    <a:cubicBezTo>
                      <a:pt x="66833" y="190095"/>
                      <a:pt x="66913" y="190282"/>
                      <a:pt x="67047" y="190470"/>
                    </a:cubicBezTo>
                    <a:cubicBezTo>
                      <a:pt x="68655" y="188112"/>
                      <a:pt x="71603" y="186960"/>
                      <a:pt x="74256" y="188219"/>
                    </a:cubicBezTo>
                    <a:cubicBezTo>
                      <a:pt x="80500" y="190577"/>
                      <a:pt x="87011" y="192157"/>
                      <a:pt x="93630" y="193711"/>
                    </a:cubicBezTo>
                    <a:cubicBezTo>
                      <a:pt x="98534" y="194863"/>
                      <a:pt x="103492" y="195827"/>
                      <a:pt x="108422" y="196845"/>
                    </a:cubicBezTo>
                    <a:cubicBezTo>
                      <a:pt x="113461" y="197863"/>
                      <a:pt x="118418" y="199069"/>
                      <a:pt x="123375" y="199872"/>
                    </a:cubicBezTo>
                    <a:cubicBezTo>
                      <a:pt x="125707" y="200301"/>
                      <a:pt x="128092" y="200730"/>
                      <a:pt x="130477" y="201024"/>
                    </a:cubicBezTo>
                    <a:close/>
                    <a:moveTo>
                      <a:pt x="161428" y="131748"/>
                    </a:moveTo>
                    <a:cubicBezTo>
                      <a:pt x="160570" y="124837"/>
                      <a:pt x="158989" y="118139"/>
                      <a:pt x="157114" y="111549"/>
                    </a:cubicBezTo>
                    <a:cubicBezTo>
                      <a:pt x="156551" y="108335"/>
                      <a:pt x="153442" y="106218"/>
                      <a:pt x="150227" y="106808"/>
                    </a:cubicBezTo>
                    <a:cubicBezTo>
                      <a:pt x="147011" y="107370"/>
                      <a:pt x="144867" y="110478"/>
                      <a:pt x="145457" y="113692"/>
                    </a:cubicBezTo>
                    <a:cubicBezTo>
                      <a:pt x="145885" y="118997"/>
                      <a:pt x="145751" y="124328"/>
                      <a:pt x="145832" y="129766"/>
                    </a:cubicBezTo>
                    <a:cubicBezTo>
                      <a:pt x="145885" y="133355"/>
                      <a:pt x="145885" y="136972"/>
                      <a:pt x="146073" y="140562"/>
                    </a:cubicBezTo>
                    <a:cubicBezTo>
                      <a:pt x="146287" y="144526"/>
                      <a:pt x="146823" y="148411"/>
                      <a:pt x="147145" y="152268"/>
                    </a:cubicBezTo>
                    <a:lnTo>
                      <a:pt x="148056" y="163145"/>
                    </a:lnTo>
                    <a:cubicBezTo>
                      <a:pt x="148136" y="164243"/>
                      <a:pt x="147842" y="166279"/>
                      <a:pt x="148056" y="167779"/>
                    </a:cubicBezTo>
                    <a:cubicBezTo>
                      <a:pt x="148217" y="168931"/>
                      <a:pt x="148351" y="170003"/>
                      <a:pt x="148779" y="170780"/>
                    </a:cubicBezTo>
                    <a:cubicBezTo>
                      <a:pt x="149985" y="173673"/>
                      <a:pt x="153308" y="175066"/>
                      <a:pt x="156202" y="173860"/>
                    </a:cubicBezTo>
                    <a:cubicBezTo>
                      <a:pt x="158775" y="172789"/>
                      <a:pt x="160168" y="170056"/>
                      <a:pt x="159579" y="167404"/>
                    </a:cubicBezTo>
                    <a:lnTo>
                      <a:pt x="159659" y="167431"/>
                    </a:lnTo>
                    <a:cubicBezTo>
                      <a:pt x="160008" y="167458"/>
                      <a:pt x="159498" y="166895"/>
                      <a:pt x="159338" y="166547"/>
                    </a:cubicBezTo>
                    <a:lnTo>
                      <a:pt x="159338" y="166574"/>
                    </a:lnTo>
                    <a:lnTo>
                      <a:pt x="159284" y="166440"/>
                    </a:lnTo>
                    <a:lnTo>
                      <a:pt x="159338" y="166547"/>
                    </a:lnTo>
                    <a:cubicBezTo>
                      <a:pt x="159606" y="165663"/>
                      <a:pt x="160490" y="164323"/>
                      <a:pt x="160570" y="163761"/>
                    </a:cubicBezTo>
                    <a:lnTo>
                      <a:pt x="161803" y="151920"/>
                    </a:lnTo>
                    <a:cubicBezTo>
                      <a:pt x="161937" y="148598"/>
                      <a:pt x="162178" y="145277"/>
                      <a:pt x="162125" y="141874"/>
                    </a:cubicBezTo>
                    <a:cubicBezTo>
                      <a:pt x="162071" y="138499"/>
                      <a:pt x="161857" y="135124"/>
                      <a:pt x="161428" y="13174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 rot="10800000" flipH="1">
                <a:off x="545846" y="269493"/>
                <a:ext cx="890455" cy="188409"/>
              </a:xfrm>
              <a:custGeom>
                <a:avLst/>
                <a:gdLst/>
                <a:ahLst/>
                <a:cxnLst/>
                <a:rect l="l" t="t" r="r" b="b"/>
                <a:pathLst>
                  <a:path w="1780909" h="376817" extrusionOk="0">
                    <a:moveTo>
                      <a:pt x="1780909" y="223479"/>
                    </a:moveTo>
                    <a:cubicBezTo>
                      <a:pt x="1780882" y="226613"/>
                      <a:pt x="1778309" y="229105"/>
                      <a:pt x="1775174" y="229078"/>
                    </a:cubicBezTo>
                    <a:cubicBezTo>
                      <a:pt x="1775174" y="229078"/>
                      <a:pt x="1715791" y="228542"/>
                      <a:pt x="1618811" y="227604"/>
                    </a:cubicBezTo>
                    <a:cubicBezTo>
                      <a:pt x="1640570" y="234569"/>
                      <a:pt x="1672513" y="251500"/>
                      <a:pt x="1690306" y="274378"/>
                    </a:cubicBezTo>
                    <a:cubicBezTo>
                      <a:pt x="1704402" y="292514"/>
                      <a:pt x="1709654" y="313945"/>
                      <a:pt x="1697113" y="336421"/>
                    </a:cubicBezTo>
                    <a:cubicBezTo>
                      <a:pt x="1687466" y="353164"/>
                      <a:pt x="1666349" y="357959"/>
                      <a:pt x="1648047" y="352441"/>
                    </a:cubicBezTo>
                    <a:cubicBezTo>
                      <a:pt x="1629905" y="346949"/>
                      <a:pt x="1615247" y="331894"/>
                      <a:pt x="1617953" y="311561"/>
                    </a:cubicBezTo>
                    <a:cubicBezTo>
                      <a:pt x="1618650" y="306471"/>
                      <a:pt x="1620553" y="301033"/>
                      <a:pt x="1623500" y="296318"/>
                    </a:cubicBezTo>
                    <a:cubicBezTo>
                      <a:pt x="1626662" y="291308"/>
                      <a:pt x="1630923" y="287076"/>
                      <a:pt x="1635907" y="284745"/>
                    </a:cubicBezTo>
                    <a:cubicBezTo>
                      <a:pt x="1643411" y="281209"/>
                      <a:pt x="1650646" y="282816"/>
                      <a:pt x="1655872" y="287397"/>
                    </a:cubicBezTo>
                    <a:cubicBezTo>
                      <a:pt x="1660561" y="291469"/>
                      <a:pt x="1663616" y="297898"/>
                      <a:pt x="1663402" y="304649"/>
                    </a:cubicBezTo>
                    <a:cubicBezTo>
                      <a:pt x="1663348" y="307917"/>
                      <a:pt x="1660668" y="310543"/>
                      <a:pt x="1657399" y="310489"/>
                    </a:cubicBezTo>
                    <a:cubicBezTo>
                      <a:pt x="1654130" y="310436"/>
                      <a:pt x="1651504" y="307757"/>
                      <a:pt x="1651557" y="304489"/>
                    </a:cubicBezTo>
                    <a:cubicBezTo>
                      <a:pt x="1651530" y="301461"/>
                      <a:pt x="1650057" y="298648"/>
                      <a:pt x="1647886" y="296907"/>
                    </a:cubicBezTo>
                    <a:cubicBezTo>
                      <a:pt x="1646198" y="295541"/>
                      <a:pt x="1643920" y="295166"/>
                      <a:pt x="1641615" y="296345"/>
                    </a:cubicBezTo>
                    <a:cubicBezTo>
                      <a:pt x="1638855" y="297765"/>
                      <a:pt x="1636685" y="300363"/>
                      <a:pt x="1635023" y="303256"/>
                    </a:cubicBezTo>
                    <a:cubicBezTo>
                      <a:pt x="1633228" y="306364"/>
                      <a:pt x="1632102" y="309900"/>
                      <a:pt x="1631781" y="313195"/>
                    </a:cubicBezTo>
                    <a:cubicBezTo>
                      <a:pt x="1630468" y="326054"/>
                      <a:pt x="1640785" y="334573"/>
                      <a:pt x="1652308" y="337787"/>
                    </a:cubicBezTo>
                    <a:cubicBezTo>
                      <a:pt x="1663804" y="340975"/>
                      <a:pt x="1677337" y="339100"/>
                      <a:pt x="1683178" y="328572"/>
                    </a:cubicBezTo>
                    <a:cubicBezTo>
                      <a:pt x="1692397" y="312391"/>
                      <a:pt x="1687948" y="297014"/>
                      <a:pt x="1678033" y="283700"/>
                    </a:cubicBezTo>
                    <a:cubicBezTo>
                      <a:pt x="1661579" y="261626"/>
                      <a:pt x="1630736" y="244669"/>
                      <a:pt x="1611388" y="238507"/>
                    </a:cubicBezTo>
                    <a:cubicBezTo>
                      <a:pt x="1604447" y="236284"/>
                      <a:pt x="1593728" y="235319"/>
                      <a:pt x="1584912" y="232721"/>
                    </a:cubicBezTo>
                    <a:cubicBezTo>
                      <a:pt x="1580303" y="231355"/>
                      <a:pt x="1576203" y="229533"/>
                      <a:pt x="1573041" y="227149"/>
                    </a:cubicBezTo>
                    <a:cubicBezTo>
                      <a:pt x="1534613" y="226774"/>
                      <a:pt x="1491817" y="226345"/>
                      <a:pt x="1445619" y="225863"/>
                    </a:cubicBezTo>
                    <a:cubicBezTo>
                      <a:pt x="1454757" y="232801"/>
                      <a:pt x="1463332" y="240892"/>
                      <a:pt x="1471237" y="249893"/>
                    </a:cubicBezTo>
                    <a:cubicBezTo>
                      <a:pt x="1479357" y="259135"/>
                      <a:pt x="1486860" y="269181"/>
                      <a:pt x="1493693" y="279521"/>
                    </a:cubicBezTo>
                    <a:cubicBezTo>
                      <a:pt x="1504252" y="295514"/>
                      <a:pt x="1513148" y="312204"/>
                      <a:pt x="1521455" y="326804"/>
                    </a:cubicBezTo>
                    <a:cubicBezTo>
                      <a:pt x="1525609" y="334305"/>
                      <a:pt x="1529414" y="342047"/>
                      <a:pt x="1533514" y="349601"/>
                    </a:cubicBezTo>
                    <a:cubicBezTo>
                      <a:pt x="1535229" y="352735"/>
                      <a:pt x="1536971" y="355816"/>
                      <a:pt x="1538847" y="358843"/>
                    </a:cubicBezTo>
                    <a:cubicBezTo>
                      <a:pt x="1539946" y="360585"/>
                      <a:pt x="1543992" y="364549"/>
                      <a:pt x="1546189" y="367469"/>
                    </a:cubicBezTo>
                    <a:cubicBezTo>
                      <a:pt x="1547610" y="369371"/>
                      <a:pt x="1549030" y="371139"/>
                      <a:pt x="1548735" y="372318"/>
                    </a:cubicBezTo>
                    <a:cubicBezTo>
                      <a:pt x="1545573" y="384775"/>
                      <a:pt x="1530057" y="367630"/>
                      <a:pt x="1528637" y="365621"/>
                    </a:cubicBezTo>
                    <a:cubicBezTo>
                      <a:pt x="1526440" y="362540"/>
                      <a:pt x="1524350" y="359352"/>
                      <a:pt x="1522340" y="356111"/>
                    </a:cubicBezTo>
                    <a:cubicBezTo>
                      <a:pt x="1517838" y="348824"/>
                      <a:pt x="1513657" y="341323"/>
                      <a:pt x="1509102" y="334090"/>
                    </a:cubicBezTo>
                    <a:cubicBezTo>
                      <a:pt x="1500473" y="319946"/>
                      <a:pt x="1490772" y="304113"/>
                      <a:pt x="1480294" y="288388"/>
                    </a:cubicBezTo>
                    <a:cubicBezTo>
                      <a:pt x="1473756" y="278584"/>
                      <a:pt x="1466976" y="268779"/>
                      <a:pt x="1459607" y="259697"/>
                    </a:cubicBezTo>
                    <a:cubicBezTo>
                      <a:pt x="1448566" y="246089"/>
                      <a:pt x="1436347" y="234087"/>
                      <a:pt x="1422412" y="225622"/>
                    </a:cubicBezTo>
                    <a:cubicBezTo>
                      <a:pt x="1393658" y="225327"/>
                      <a:pt x="1363725" y="225006"/>
                      <a:pt x="1332801" y="224684"/>
                    </a:cubicBezTo>
                    <a:cubicBezTo>
                      <a:pt x="1280412" y="224122"/>
                      <a:pt x="1225182" y="223559"/>
                      <a:pt x="1168318" y="222943"/>
                    </a:cubicBezTo>
                    <a:cubicBezTo>
                      <a:pt x="1169015" y="223345"/>
                      <a:pt x="1169658" y="223881"/>
                      <a:pt x="1170355" y="224283"/>
                    </a:cubicBezTo>
                    <a:cubicBezTo>
                      <a:pt x="1188363" y="234275"/>
                      <a:pt x="1207657" y="241749"/>
                      <a:pt x="1225852" y="251661"/>
                    </a:cubicBezTo>
                    <a:cubicBezTo>
                      <a:pt x="1241958" y="260796"/>
                      <a:pt x="1257179" y="270734"/>
                      <a:pt x="1271676" y="281718"/>
                    </a:cubicBezTo>
                    <a:cubicBezTo>
                      <a:pt x="1286039" y="292567"/>
                      <a:pt x="1299679" y="304408"/>
                      <a:pt x="1313373" y="316678"/>
                    </a:cubicBezTo>
                    <a:lnTo>
                      <a:pt x="1345262" y="345261"/>
                    </a:lnTo>
                    <a:cubicBezTo>
                      <a:pt x="1347164" y="347002"/>
                      <a:pt x="1351908" y="350164"/>
                      <a:pt x="1355150" y="353271"/>
                    </a:cubicBezTo>
                    <a:cubicBezTo>
                      <a:pt x="1357589" y="355602"/>
                      <a:pt x="1359331" y="358013"/>
                      <a:pt x="1359947" y="360049"/>
                    </a:cubicBezTo>
                    <a:cubicBezTo>
                      <a:pt x="1360885" y="363022"/>
                      <a:pt x="1359250" y="366210"/>
                      <a:pt x="1356276" y="367175"/>
                    </a:cubicBezTo>
                    <a:cubicBezTo>
                      <a:pt x="1353274" y="368139"/>
                      <a:pt x="1350085" y="366505"/>
                      <a:pt x="1349121" y="363505"/>
                    </a:cubicBezTo>
                    <a:cubicBezTo>
                      <a:pt x="1348799" y="362594"/>
                      <a:pt x="1347432" y="361897"/>
                      <a:pt x="1346173" y="360906"/>
                    </a:cubicBezTo>
                    <a:cubicBezTo>
                      <a:pt x="1342931" y="358361"/>
                      <a:pt x="1339018" y="355977"/>
                      <a:pt x="1337276" y="354557"/>
                    </a:cubicBezTo>
                    <a:lnTo>
                      <a:pt x="1304101" y="327366"/>
                    </a:lnTo>
                    <a:cubicBezTo>
                      <a:pt x="1290327" y="315767"/>
                      <a:pt x="1276419" y="304837"/>
                      <a:pt x="1262216" y="294389"/>
                    </a:cubicBezTo>
                    <a:cubicBezTo>
                      <a:pt x="1248094" y="283995"/>
                      <a:pt x="1233650" y="274056"/>
                      <a:pt x="1218161" y="265162"/>
                    </a:cubicBezTo>
                    <a:cubicBezTo>
                      <a:pt x="1200341" y="254554"/>
                      <a:pt x="1181288" y="246410"/>
                      <a:pt x="1163709" y="235641"/>
                    </a:cubicBezTo>
                    <a:cubicBezTo>
                      <a:pt x="1157492" y="231837"/>
                      <a:pt x="1151650" y="227363"/>
                      <a:pt x="1145889" y="222702"/>
                    </a:cubicBezTo>
                    <a:cubicBezTo>
                      <a:pt x="1101565" y="222220"/>
                      <a:pt x="1056385" y="221711"/>
                      <a:pt x="1010695" y="221175"/>
                    </a:cubicBezTo>
                    <a:cubicBezTo>
                      <a:pt x="1018118" y="224068"/>
                      <a:pt x="1024844" y="226908"/>
                      <a:pt x="1029239" y="229131"/>
                    </a:cubicBezTo>
                    <a:cubicBezTo>
                      <a:pt x="1051347" y="240383"/>
                      <a:pt x="1076992" y="261787"/>
                      <a:pt x="1090391" y="287344"/>
                    </a:cubicBezTo>
                    <a:cubicBezTo>
                      <a:pt x="1099904" y="305560"/>
                      <a:pt x="1103227" y="325786"/>
                      <a:pt x="1096072" y="345904"/>
                    </a:cubicBezTo>
                    <a:cubicBezTo>
                      <a:pt x="1091704" y="357772"/>
                      <a:pt x="1084978" y="365165"/>
                      <a:pt x="1077421" y="369157"/>
                    </a:cubicBezTo>
                    <a:cubicBezTo>
                      <a:pt x="1068042" y="374086"/>
                      <a:pt x="1057216" y="374059"/>
                      <a:pt x="1047059" y="369961"/>
                    </a:cubicBezTo>
                    <a:cubicBezTo>
                      <a:pt x="1030713" y="363371"/>
                      <a:pt x="1016242" y="346252"/>
                      <a:pt x="1014554" y="326107"/>
                    </a:cubicBezTo>
                    <a:cubicBezTo>
                      <a:pt x="1013482" y="312820"/>
                      <a:pt x="1023558" y="302158"/>
                      <a:pt x="1033071" y="301006"/>
                    </a:cubicBezTo>
                    <a:cubicBezTo>
                      <a:pt x="1040280" y="300149"/>
                      <a:pt x="1048024" y="303444"/>
                      <a:pt x="1050891" y="315151"/>
                    </a:cubicBezTo>
                    <a:cubicBezTo>
                      <a:pt x="1051749" y="318312"/>
                      <a:pt x="1049846" y="321553"/>
                      <a:pt x="1046711" y="322410"/>
                    </a:cubicBezTo>
                    <a:cubicBezTo>
                      <a:pt x="1043549" y="323241"/>
                      <a:pt x="1040280" y="321366"/>
                      <a:pt x="1039449" y="318204"/>
                    </a:cubicBezTo>
                    <a:cubicBezTo>
                      <a:pt x="1038779" y="315901"/>
                      <a:pt x="1037868" y="314347"/>
                      <a:pt x="1036582" y="313570"/>
                    </a:cubicBezTo>
                    <a:cubicBezTo>
                      <a:pt x="1035483" y="312927"/>
                      <a:pt x="1034197" y="313436"/>
                      <a:pt x="1032991" y="314079"/>
                    </a:cubicBezTo>
                    <a:cubicBezTo>
                      <a:pt x="1029748" y="315820"/>
                      <a:pt x="1027310" y="320053"/>
                      <a:pt x="1027872" y="324795"/>
                    </a:cubicBezTo>
                    <a:cubicBezTo>
                      <a:pt x="1029534" y="339421"/>
                      <a:pt x="1040414" y="351584"/>
                      <a:pt x="1052446" y="356057"/>
                    </a:cubicBezTo>
                    <a:cubicBezTo>
                      <a:pt x="1058395" y="358254"/>
                      <a:pt x="1064665" y="358468"/>
                      <a:pt x="1070025" y="355495"/>
                    </a:cubicBezTo>
                    <a:cubicBezTo>
                      <a:pt x="1074688" y="352923"/>
                      <a:pt x="1078466" y="347994"/>
                      <a:pt x="1081065" y="340520"/>
                    </a:cubicBezTo>
                    <a:cubicBezTo>
                      <a:pt x="1086747" y="324741"/>
                      <a:pt x="1083665" y="308962"/>
                      <a:pt x="1076403" y="294523"/>
                    </a:cubicBezTo>
                    <a:cubicBezTo>
                      <a:pt x="1064772" y="271458"/>
                      <a:pt x="1042423" y="251714"/>
                      <a:pt x="1022915" y="241133"/>
                    </a:cubicBezTo>
                    <a:cubicBezTo>
                      <a:pt x="1016832" y="237784"/>
                      <a:pt x="1006032" y="232989"/>
                      <a:pt x="995072" y="228703"/>
                    </a:cubicBezTo>
                    <a:cubicBezTo>
                      <a:pt x="986845" y="225488"/>
                      <a:pt x="978538" y="222514"/>
                      <a:pt x="972053" y="220693"/>
                    </a:cubicBezTo>
                    <a:cubicBezTo>
                      <a:pt x="944907" y="220371"/>
                      <a:pt x="917708" y="220050"/>
                      <a:pt x="890482" y="219702"/>
                    </a:cubicBezTo>
                    <a:cubicBezTo>
                      <a:pt x="806203" y="218630"/>
                      <a:pt x="722113" y="217424"/>
                      <a:pt x="640863" y="216219"/>
                    </a:cubicBezTo>
                    <a:cubicBezTo>
                      <a:pt x="646249" y="218684"/>
                      <a:pt x="651180" y="221175"/>
                      <a:pt x="654101" y="223318"/>
                    </a:cubicBezTo>
                    <a:cubicBezTo>
                      <a:pt x="662221" y="229426"/>
                      <a:pt x="670287" y="235480"/>
                      <a:pt x="678245" y="241668"/>
                    </a:cubicBezTo>
                    <a:cubicBezTo>
                      <a:pt x="686231" y="247857"/>
                      <a:pt x="694190" y="254045"/>
                      <a:pt x="702015" y="260340"/>
                    </a:cubicBezTo>
                    <a:cubicBezTo>
                      <a:pt x="717665" y="272904"/>
                      <a:pt x="733100" y="285629"/>
                      <a:pt x="749098" y="297925"/>
                    </a:cubicBezTo>
                    <a:cubicBezTo>
                      <a:pt x="757003" y="304006"/>
                      <a:pt x="764935" y="310061"/>
                      <a:pt x="773135" y="315954"/>
                    </a:cubicBezTo>
                    <a:cubicBezTo>
                      <a:pt x="775842" y="317803"/>
                      <a:pt x="776539" y="321473"/>
                      <a:pt x="774716" y="324178"/>
                    </a:cubicBezTo>
                    <a:cubicBezTo>
                      <a:pt x="772894" y="326884"/>
                      <a:pt x="769196" y="327607"/>
                      <a:pt x="766490" y="325786"/>
                    </a:cubicBezTo>
                    <a:cubicBezTo>
                      <a:pt x="744837" y="311963"/>
                      <a:pt x="724123" y="297497"/>
                      <a:pt x="704051" y="282200"/>
                    </a:cubicBezTo>
                    <a:cubicBezTo>
                      <a:pt x="696012" y="276066"/>
                      <a:pt x="688080" y="269797"/>
                      <a:pt x="680228" y="263394"/>
                    </a:cubicBezTo>
                    <a:cubicBezTo>
                      <a:pt x="668545" y="253911"/>
                      <a:pt x="657075" y="244133"/>
                      <a:pt x="645285" y="234489"/>
                    </a:cubicBezTo>
                    <a:cubicBezTo>
                      <a:pt x="642176" y="231891"/>
                      <a:pt x="636200" y="228730"/>
                      <a:pt x="629822" y="225649"/>
                    </a:cubicBezTo>
                    <a:cubicBezTo>
                      <a:pt x="621301" y="221523"/>
                      <a:pt x="612404" y="217773"/>
                      <a:pt x="607420" y="215737"/>
                    </a:cubicBezTo>
                    <a:cubicBezTo>
                      <a:pt x="583570" y="215389"/>
                      <a:pt x="559801" y="215014"/>
                      <a:pt x="536621" y="214665"/>
                    </a:cubicBezTo>
                    <a:cubicBezTo>
                      <a:pt x="514513" y="214317"/>
                      <a:pt x="492914" y="213996"/>
                      <a:pt x="471583" y="213647"/>
                    </a:cubicBezTo>
                    <a:cubicBezTo>
                      <a:pt x="491547" y="217826"/>
                      <a:pt x="511190" y="220853"/>
                      <a:pt x="529091" y="227176"/>
                    </a:cubicBezTo>
                    <a:cubicBezTo>
                      <a:pt x="545410" y="232962"/>
                      <a:pt x="560283" y="241454"/>
                      <a:pt x="572958" y="255572"/>
                    </a:cubicBezTo>
                    <a:cubicBezTo>
                      <a:pt x="597853" y="283566"/>
                      <a:pt x="602811" y="308346"/>
                      <a:pt x="598148" y="327125"/>
                    </a:cubicBezTo>
                    <a:cubicBezTo>
                      <a:pt x="590644" y="357316"/>
                      <a:pt x="557871" y="373229"/>
                      <a:pt x="533914" y="367416"/>
                    </a:cubicBezTo>
                    <a:cubicBezTo>
                      <a:pt x="524669" y="365139"/>
                      <a:pt x="514084" y="361415"/>
                      <a:pt x="506018" y="355200"/>
                    </a:cubicBezTo>
                    <a:cubicBezTo>
                      <a:pt x="499908" y="350485"/>
                      <a:pt x="495138" y="344431"/>
                      <a:pt x="492941" y="336742"/>
                    </a:cubicBezTo>
                    <a:cubicBezTo>
                      <a:pt x="485411" y="309873"/>
                      <a:pt x="502320" y="291549"/>
                      <a:pt x="519899" y="288656"/>
                    </a:cubicBezTo>
                    <a:cubicBezTo>
                      <a:pt x="528662" y="287210"/>
                      <a:pt x="537639" y="289433"/>
                      <a:pt x="544285" y="296050"/>
                    </a:cubicBezTo>
                    <a:cubicBezTo>
                      <a:pt x="550663" y="302426"/>
                      <a:pt x="555218" y="313141"/>
                      <a:pt x="554146" y="329349"/>
                    </a:cubicBezTo>
                    <a:cubicBezTo>
                      <a:pt x="553959" y="332617"/>
                      <a:pt x="551172" y="335135"/>
                      <a:pt x="547902" y="334948"/>
                    </a:cubicBezTo>
                    <a:cubicBezTo>
                      <a:pt x="544633" y="334787"/>
                      <a:pt x="542141" y="332001"/>
                      <a:pt x="542302" y="328732"/>
                    </a:cubicBezTo>
                    <a:cubicBezTo>
                      <a:pt x="543106" y="307837"/>
                      <a:pt x="532923" y="299613"/>
                      <a:pt x="522204" y="301649"/>
                    </a:cubicBezTo>
                    <a:cubicBezTo>
                      <a:pt x="511217" y="303738"/>
                      <a:pt x="501623" y="315901"/>
                      <a:pt x="506768" y="332671"/>
                    </a:cubicBezTo>
                    <a:cubicBezTo>
                      <a:pt x="508537" y="338484"/>
                      <a:pt x="512985" y="342475"/>
                      <a:pt x="518104" y="345476"/>
                    </a:cubicBezTo>
                    <a:cubicBezTo>
                      <a:pt x="524106" y="348985"/>
                      <a:pt x="531181" y="351101"/>
                      <a:pt x="537425" y="352521"/>
                    </a:cubicBezTo>
                    <a:cubicBezTo>
                      <a:pt x="554468" y="356486"/>
                      <a:pt x="577273" y="344672"/>
                      <a:pt x="582578" y="323268"/>
                    </a:cubicBezTo>
                    <a:cubicBezTo>
                      <a:pt x="586303" y="308105"/>
                      <a:pt x="581239" y="288576"/>
                      <a:pt x="561301" y="265832"/>
                    </a:cubicBezTo>
                    <a:cubicBezTo>
                      <a:pt x="550663" y="253536"/>
                      <a:pt x="537961" y="246142"/>
                      <a:pt x="524079" y="240918"/>
                    </a:cubicBezTo>
                    <a:cubicBezTo>
                      <a:pt x="502347" y="232748"/>
                      <a:pt x="477881" y="229667"/>
                      <a:pt x="453495" y="222916"/>
                    </a:cubicBezTo>
                    <a:cubicBezTo>
                      <a:pt x="443178" y="220050"/>
                      <a:pt x="432834" y="217317"/>
                      <a:pt x="422410" y="214826"/>
                    </a:cubicBezTo>
                    <a:cubicBezTo>
                      <a:pt x="419167" y="214049"/>
                      <a:pt x="415844" y="213460"/>
                      <a:pt x="412575" y="212737"/>
                    </a:cubicBezTo>
                    <a:cubicBezTo>
                      <a:pt x="176971" y="209013"/>
                      <a:pt x="5843" y="205986"/>
                      <a:pt x="5843" y="205986"/>
                    </a:cubicBezTo>
                    <a:cubicBezTo>
                      <a:pt x="2573" y="205932"/>
                      <a:pt x="-53" y="203253"/>
                      <a:pt x="1" y="199985"/>
                    </a:cubicBezTo>
                    <a:cubicBezTo>
                      <a:pt x="54" y="196717"/>
                      <a:pt x="2734" y="194091"/>
                      <a:pt x="6003" y="194145"/>
                    </a:cubicBezTo>
                    <a:cubicBezTo>
                      <a:pt x="6003" y="194145"/>
                      <a:pt x="165770" y="195538"/>
                      <a:pt x="389074" y="197869"/>
                    </a:cubicBezTo>
                    <a:cubicBezTo>
                      <a:pt x="390226" y="197145"/>
                      <a:pt x="391566" y="196717"/>
                      <a:pt x="393013" y="196958"/>
                    </a:cubicBezTo>
                    <a:cubicBezTo>
                      <a:pt x="394835" y="197252"/>
                      <a:pt x="396604" y="197654"/>
                      <a:pt x="398426" y="197976"/>
                    </a:cubicBezTo>
                    <a:cubicBezTo>
                      <a:pt x="419998" y="198190"/>
                      <a:pt x="442052" y="198431"/>
                      <a:pt x="464669" y="198672"/>
                    </a:cubicBezTo>
                    <a:cubicBezTo>
                      <a:pt x="465205" y="198297"/>
                      <a:pt x="465527" y="197681"/>
                      <a:pt x="466197" y="197494"/>
                    </a:cubicBezTo>
                    <a:cubicBezTo>
                      <a:pt x="503392" y="186858"/>
                      <a:pt x="544285" y="180992"/>
                      <a:pt x="581212" y="167383"/>
                    </a:cubicBezTo>
                    <a:cubicBezTo>
                      <a:pt x="604981" y="158623"/>
                      <a:pt x="627089" y="146648"/>
                      <a:pt x="645177" y="127414"/>
                    </a:cubicBezTo>
                    <a:cubicBezTo>
                      <a:pt x="656593" y="115466"/>
                      <a:pt x="668143" y="99232"/>
                      <a:pt x="672296" y="82194"/>
                    </a:cubicBezTo>
                    <a:cubicBezTo>
                      <a:pt x="674869" y="71693"/>
                      <a:pt x="674574" y="60843"/>
                      <a:pt x="668974" y="50663"/>
                    </a:cubicBezTo>
                    <a:cubicBezTo>
                      <a:pt x="661095" y="36278"/>
                      <a:pt x="645553" y="30197"/>
                      <a:pt x="630680" y="31456"/>
                    </a:cubicBezTo>
                    <a:cubicBezTo>
                      <a:pt x="615620" y="32715"/>
                      <a:pt x="601015" y="41341"/>
                      <a:pt x="595280" y="57039"/>
                    </a:cubicBezTo>
                    <a:cubicBezTo>
                      <a:pt x="592386" y="64915"/>
                      <a:pt x="595066" y="72148"/>
                      <a:pt x="600291" y="77104"/>
                    </a:cubicBezTo>
                    <a:cubicBezTo>
                      <a:pt x="605731" y="82248"/>
                      <a:pt x="613717" y="85168"/>
                      <a:pt x="621515" y="84096"/>
                    </a:cubicBezTo>
                    <a:cubicBezTo>
                      <a:pt x="624543" y="81899"/>
                      <a:pt x="630412" y="76059"/>
                      <a:pt x="630412" y="76059"/>
                    </a:cubicBezTo>
                    <a:cubicBezTo>
                      <a:pt x="632609" y="73836"/>
                      <a:pt x="636200" y="73809"/>
                      <a:pt x="638451" y="76006"/>
                    </a:cubicBezTo>
                    <a:cubicBezTo>
                      <a:pt x="640675" y="78202"/>
                      <a:pt x="640702" y="81819"/>
                      <a:pt x="638505" y="84042"/>
                    </a:cubicBezTo>
                    <a:cubicBezTo>
                      <a:pt x="638505" y="84042"/>
                      <a:pt x="633038" y="89695"/>
                      <a:pt x="629528" y="92642"/>
                    </a:cubicBezTo>
                    <a:cubicBezTo>
                      <a:pt x="627384" y="94463"/>
                      <a:pt x="625374" y="95321"/>
                      <a:pt x="624463" y="95508"/>
                    </a:cubicBezTo>
                    <a:cubicBezTo>
                      <a:pt x="612672" y="97866"/>
                      <a:pt x="600265" y="93927"/>
                      <a:pt x="591797" y="86293"/>
                    </a:cubicBezTo>
                    <a:cubicBezTo>
                      <a:pt x="582793" y="78202"/>
                      <a:pt x="578264" y="66013"/>
                      <a:pt x="582793" y="52619"/>
                    </a:cubicBezTo>
                    <a:cubicBezTo>
                      <a:pt x="590028" y="31429"/>
                      <a:pt x="609161" y="19186"/>
                      <a:pt x="629313" y="17070"/>
                    </a:cubicBezTo>
                    <a:cubicBezTo>
                      <a:pt x="649840" y="14927"/>
                      <a:pt x="671198" y="23446"/>
                      <a:pt x="682453" y="43136"/>
                    </a:cubicBezTo>
                    <a:cubicBezTo>
                      <a:pt x="690251" y="56878"/>
                      <a:pt x="691162" y="71612"/>
                      <a:pt x="687785" y="85918"/>
                    </a:cubicBezTo>
                    <a:cubicBezTo>
                      <a:pt x="683096" y="105661"/>
                      <a:pt x="669911" y="124601"/>
                      <a:pt x="656700" y="138451"/>
                    </a:cubicBezTo>
                    <a:cubicBezTo>
                      <a:pt x="636602" y="159159"/>
                      <a:pt x="612377" y="172232"/>
                      <a:pt x="586196" y="181313"/>
                    </a:cubicBezTo>
                    <a:cubicBezTo>
                      <a:pt x="562909" y="189377"/>
                      <a:pt x="538121" y="194279"/>
                      <a:pt x="513575" y="199208"/>
                    </a:cubicBezTo>
                    <a:cubicBezTo>
                      <a:pt x="521346" y="199288"/>
                      <a:pt x="528957" y="199369"/>
                      <a:pt x="536835" y="199449"/>
                    </a:cubicBezTo>
                    <a:cubicBezTo>
                      <a:pt x="591395" y="200038"/>
                      <a:pt x="648152" y="200681"/>
                      <a:pt x="705981" y="201378"/>
                    </a:cubicBezTo>
                    <a:cubicBezTo>
                      <a:pt x="720720" y="197788"/>
                      <a:pt x="732644" y="193984"/>
                      <a:pt x="743149" y="188064"/>
                    </a:cubicBezTo>
                    <a:cubicBezTo>
                      <a:pt x="755610" y="181072"/>
                      <a:pt x="766141" y="170946"/>
                      <a:pt x="777771" y="154337"/>
                    </a:cubicBezTo>
                    <a:cubicBezTo>
                      <a:pt x="788196" y="140272"/>
                      <a:pt x="798164" y="125646"/>
                      <a:pt x="808856" y="111662"/>
                    </a:cubicBezTo>
                    <a:cubicBezTo>
                      <a:pt x="816119" y="102152"/>
                      <a:pt x="823756" y="92936"/>
                      <a:pt x="831902" y="84257"/>
                    </a:cubicBezTo>
                    <a:cubicBezTo>
                      <a:pt x="836431" y="79461"/>
                      <a:pt x="842434" y="71961"/>
                      <a:pt x="849133" y="67326"/>
                    </a:cubicBezTo>
                    <a:cubicBezTo>
                      <a:pt x="852831" y="64754"/>
                      <a:pt x="856717" y="62960"/>
                      <a:pt x="860710" y="62477"/>
                    </a:cubicBezTo>
                    <a:cubicBezTo>
                      <a:pt x="863791" y="62022"/>
                      <a:pt x="866685" y="64165"/>
                      <a:pt x="867141" y="67273"/>
                    </a:cubicBezTo>
                    <a:cubicBezTo>
                      <a:pt x="867597" y="70353"/>
                      <a:pt x="865453" y="73247"/>
                      <a:pt x="862344" y="73702"/>
                    </a:cubicBezTo>
                    <a:cubicBezTo>
                      <a:pt x="859343" y="74238"/>
                      <a:pt x="856663" y="76327"/>
                      <a:pt x="854064" y="78711"/>
                    </a:cubicBezTo>
                    <a:cubicBezTo>
                      <a:pt x="849213" y="83185"/>
                      <a:pt x="845033" y="89079"/>
                      <a:pt x="841683" y="93017"/>
                    </a:cubicBezTo>
                    <a:cubicBezTo>
                      <a:pt x="836083" y="99553"/>
                      <a:pt x="830884" y="106411"/>
                      <a:pt x="825792" y="113349"/>
                    </a:cubicBezTo>
                    <a:cubicBezTo>
                      <a:pt x="813680" y="129825"/>
                      <a:pt x="802479" y="147077"/>
                      <a:pt x="790795" y="163740"/>
                    </a:cubicBezTo>
                    <a:cubicBezTo>
                      <a:pt x="776994" y="182304"/>
                      <a:pt x="764587" y="193502"/>
                      <a:pt x="750063" y="200923"/>
                    </a:cubicBezTo>
                    <a:cubicBezTo>
                      <a:pt x="749366" y="201298"/>
                      <a:pt x="748562" y="201539"/>
                      <a:pt x="747839" y="201887"/>
                    </a:cubicBezTo>
                    <a:cubicBezTo>
                      <a:pt x="795136" y="202450"/>
                      <a:pt x="842836" y="203066"/>
                      <a:pt x="890696" y="203709"/>
                    </a:cubicBezTo>
                    <a:cubicBezTo>
                      <a:pt x="912777" y="204003"/>
                      <a:pt x="934831" y="204325"/>
                      <a:pt x="956859" y="204619"/>
                    </a:cubicBezTo>
                    <a:cubicBezTo>
                      <a:pt x="957422" y="203441"/>
                      <a:pt x="958279" y="202342"/>
                      <a:pt x="959566" y="201807"/>
                    </a:cubicBezTo>
                    <a:cubicBezTo>
                      <a:pt x="970901" y="196609"/>
                      <a:pt x="976770" y="187126"/>
                      <a:pt x="980575" y="176009"/>
                    </a:cubicBezTo>
                    <a:cubicBezTo>
                      <a:pt x="986577" y="158462"/>
                      <a:pt x="987515" y="136977"/>
                      <a:pt x="992392" y="119002"/>
                    </a:cubicBezTo>
                    <a:cubicBezTo>
                      <a:pt x="998020" y="98642"/>
                      <a:pt x="1008149" y="78685"/>
                      <a:pt x="1021414" y="61191"/>
                    </a:cubicBezTo>
                    <a:cubicBezTo>
                      <a:pt x="1034840" y="43511"/>
                      <a:pt x="1051508" y="28402"/>
                      <a:pt x="1069542" y="17713"/>
                    </a:cubicBezTo>
                    <a:cubicBezTo>
                      <a:pt x="1074822" y="14632"/>
                      <a:pt x="1080342" y="11820"/>
                      <a:pt x="1085996" y="9435"/>
                    </a:cubicBezTo>
                    <a:cubicBezTo>
                      <a:pt x="1091731" y="6998"/>
                      <a:pt x="1097626" y="4988"/>
                      <a:pt x="1103602" y="3461"/>
                    </a:cubicBezTo>
                    <a:cubicBezTo>
                      <a:pt x="1107783" y="2390"/>
                      <a:pt x="1112043" y="1532"/>
                      <a:pt x="1116331" y="970"/>
                    </a:cubicBezTo>
                    <a:cubicBezTo>
                      <a:pt x="1120645" y="381"/>
                      <a:pt x="1124987" y="59"/>
                      <a:pt x="1129328" y="6"/>
                    </a:cubicBezTo>
                    <a:cubicBezTo>
                      <a:pt x="1132785" y="-21"/>
                      <a:pt x="1136375" y="32"/>
                      <a:pt x="1139859" y="541"/>
                    </a:cubicBezTo>
                    <a:cubicBezTo>
                      <a:pt x="1142458" y="916"/>
                      <a:pt x="1145031" y="1506"/>
                      <a:pt x="1147470" y="2443"/>
                    </a:cubicBezTo>
                    <a:cubicBezTo>
                      <a:pt x="1158376" y="6542"/>
                      <a:pt x="1163361" y="13480"/>
                      <a:pt x="1164647" y="21062"/>
                    </a:cubicBezTo>
                    <a:cubicBezTo>
                      <a:pt x="1166442" y="31402"/>
                      <a:pt x="1160547" y="43913"/>
                      <a:pt x="1150953" y="52378"/>
                    </a:cubicBezTo>
                    <a:cubicBezTo>
                      <a:pt x="1141172" y="61031"/>
                      <a:pt x="1128149" y="65237"/>
                      <a:pt x="1117832" y="60468"/>
                    </a:cubicBezTo>
                    <a:cubicBezTo>
                      <a:pt x="1111909" y="57709"/>
                      <a:pt x="1106496" y="52137"/>
                      <a:pt x="1103281" y="42064"/>
                    </a:cubicBezTo>
                    <a:cubicBezTo>
                      <a:pt x="1102235" y="38983"/>
                      <a:pt x="1103924" y="35608"/>
                      <a:pt x="1107005" y="34563"/>
                    </a:cubicBezTo>
                    <a:cubicBezTo>
                      <a:pt x="1110114" y="33518"/>
                      <a:pt x="1113464" y="35206"/>
                      <a:pt x="1114509" y="38287"/>
                    </a:cubicBezTo>
                    <a:cubicBezTo>
                      <a:pt x="1116572" y="44073"/>
                      <a:pt x="1119413" y="47556"/>
                      <a:pt x="1122896" y="49029"/>
                    </a:cubicBezTo>
                    <a:cubicBezTo>
                      <a:pt x="1129087" y="51655"/>
                      <a:pt x="1136322" y="47770"/>
                      <a:pt x="1141949" y="42493"/>
                    </a:cubicBezTo>
                    <a:cubicBezTo>
                      <a:pt x="1145996" y="38689"/>
                      <a:pt x="1149211" y="33840"/>
                      <a:pt x="1150417" y="29018"/>
                    </a:cubicBezTo>
                    <a:cubicBezTo>
                      <a:pt x="1151114" y="26312"/>
                      <a:pt x="1151114" y="23633"/>
                      <a:pt x="1149801" y="21356"/>
                    </a:cubicBezTo>
                    <a:cubicBezTo>
                      <a:pt x="1148542" y="19133"/>
                      <a:pt x="1146049" y="17499"/>
                      <a:pt x="1142458" y="16266"/>
                    </a:cubicBezTo>
                    <a:cubicBezTo>
                      <a:pt x="1140583" y="15597"/>
                      <a:pt x="1138600" y="15302"/>
                      <a:pt x="1136617" y="15141"/>
                    </a:cubicBezTo>
                    <a:cubicBezTo>
                      <a:pt x="1134285" y="14954"/>
                      <a:pt x="1131954" y="14981"/>
                      <a:pt x="1129649" y="15061"/>
                    </a:cubicBezTo>
                    <a:cubicBezTo>
                      <a:pt x="1125924" y="15195"/>
                      <a:pt x="1122226" y="15570"/>
                      <a:pt x="1118528" y="16132"/>
                    </a:cubicBezTo>
                    <a:cubicBezTo>
                      <a:pt x="1114830" y="16695"/>
                      <a:pt x="1111159" y="17499"/>
                      <a:pt x="1107568" y="18490"/>
                    </a:cubicBezTo>
                    <a:cubicBezTo>
                      <a:pt x="1102369" y="19910"/>
                      <a:pt x="1097251" y="21785"/>
                      <a:pt x="1092267" y="23955"/>
                    </a:cubicBezTo>
                    <a:cubicBezTo>
                      <a:pt x="1087229" y="26151"/>
                      <a:pt x="1082352" y="28696"/>
                      <a:pt x="1077662" y="31482"/>
                    </a:cubicBezTo>
                    <a:cubicBezTo>
                      <a:pt x="1061235" y="41073"/>
                      <a:pt x="1046202" y="54816"/>
                      <a:pt x="1033768" y="70728"/>
                    </a:cubicBezTo>
                    <a:cubicBezTo>
                      <a:pt x="1021441" y="86534"/>
                      <a:pt x="1011660" y="104456"/>
                      <a:pt x="1006140" y="122940"/>
                    </a:cubicBezTo>
                    <a:cubicBezTo>
                      <a:pt x="999628" y="144451"/>
                      <a:pt x="998395" y="171026"/>
                      <a:pt x="988051" y="189966"/>
                    </a:cubicBezTo>
                    <a:cubicBezTo>
                      <a:pt x="984836" y="195806"/>
                      <a:pt x="980441" y="200655"/>
                      <a:pt x="975322" y="204887"/>
                    </a:cubicBezTo>
                    <a:cubicBezTo>
                      <a:pt x="1016430" y="205477"/>
                      <a:pt x="1057242" y="206093"/>
                      <a:pt x="1097492" y="206682"/>
                    </a:cubicBezTo>
                    <a:lnTo>
                      <a:pt x="1099556" y="205986"/>
                    </a:lnTo>
                    <a:cubicBezTo>
                      <a:pt x="1102021" y="205048"/>
                      <a:pt x="1104460" y="204030"/>
                      <a:pt x="1106845" y="202932"/>
                    </a:cubicBezTo>
                    <a:cubicBezTo>
                      <a:pt x="1109230" y="201833"/>
                      <a:pt x="1111561" y="200655"/>
                      <a:pt x="1113839" y="199369"/>
                    </a:cubicBezTo>
                    <a:cubicBezTo>
                      <a:pt x="1120726" y="195538"/>
                      <a:pt x="1127372" y="191037"/>
                      <a:pt x="1133749" y="186162"/>
                    </a:cubicBezTo>
                    <a:cubicBezTo>
                      <a:pt x="1140154" y="181259"/>
                      <a:pt x="1146290" y="175955"/>
                      <a:pt x="1152079" y="170490"/>
                    </a:cubicBezTo>
                    <a:cubicBezTo>
                      <a:pt x="1162181" y="161087"/>
                      <a:pt x="1170998" y="150479"/>
                      <a:pt x="1179519" y="139522"/>
                    </a:cubicBezTo>
                    <a:cubicBezTo>
                      <a:pt x="1187532" y="129182"/>
                      <a:pt x="1195223" y="118493"/>
                      <a:pt x="1202833" y="107724"/>
                    </a:cubicBezTo>
                    <a:cubicBezTo>
                      <a:pt x="1214517" y="91168"/>
                      <a:pt x="1226174" y="74613"/>
                      <a:pt x="1238930" y="59316"/>
                    </a:cubicBezTo>
                    <a:cubicBezTo>
                      <a:pt x="1240966" y="56744"/>
                      <a:pt x="1244691" y="56316"/>
                      <a:pt x="1247237" y="58325"/>
                    </a:cubicBezTo>
                    <a:cubicBezTo>
                      <a:pt x="1249809" y="60361"/>
                      <a:pt x="1250265" y="64085"/>
                      <a:pt x="1248228" y="66656"/>
                    </a:cubicBezTo>
                    <a:cubicBezTo>
                      <a:pt x="1236464" y="82355"/>
                      <a:pt x="1226093" y="99392"/>
                      <a:pt x="1215267" y="116109"/>
                    </a:cubicBezTo>
                    <a:cubicBezTo>
                      <a:pt x="1207898" y="127467"/>
                      <a:pt x="1200421" y="138719"/>
                      <a:pt x="1192221" y="149327"/>
                    </a:cubicBezTo>
                    <a:cubicBezTo>
                      <a:pt x="1183164" y="161034"/>
                      <a:pt x="1173222" y="171883"/>
                      <a:pt x="1162235" y="181661"/>
                    </a:cubicBezTo>
                    <a:cubicBezTo>
                      <a:pt x="1155857" y="187233"/>
                      <a:pt x="1149104" y="192645"/>
                      <a:pt x="1142030" y="197547"/>
                    </a:cubicBezTo>
                    <a:cubicBezTo>
                      <a:pt x="1136858" y="201137"/>
                      <a:pt x="1131364" y="204110"/>
                      <a:pt x="1125871" y="207111"/>
                    </a:cubicBezTo>
                    <a:cubicBezTo>
                      <a:pt x="1175259" y="207861"/>
                      <a:pt x="1223521" y="208611"/>
                      <a:pt x="1270095" y="209361"/>
                    </a:cubicBezTo>
                    <a:cubicBezTo>
                      <a:pt x="1280707" y="203762"/>
                      <a:pt x="1296839" y="194734"/>
                      <a:pt x="1311068" y="187475"/>
                    </a:cubicBezTo>
                    <a:cubicBezTo>
                      <a:pt x="1318947" y="183429"/>
                      <a:pt x="1326182" y="180000"/>
                      <a:pt x="1331434" y="177964"/>
                    </a:cubicBezTo>
                    <a:cubicBezTo>
                      <a:pt x="1355204" y="168883"/>
                      <a:pt x="1386771" y="158248"/>
                      <a:pt x="1411345" y="141023"/>
                    </a:cubicBezTo>
                    <a:cubicBezTo>
                      <a:pt x="1426726" y="130253"/>
                      <a:pt x="1439401" y="116886"/>
                      <a:pt x="1444627" y="98937"/>
                    </a:cubicBezTo>
                    <a:cubicBezTo>
                      <a:pt x="1447039" y="90981"/>
                      <a:pt x="1446369" y="84632"/>
                      <a:pt x="1443180" y="79944"/>
                    </a:cubicBezTo>
                    <a:cubicBezTo>
                      <a:pt x="1439482" y="74479"/>
                      <a:pt x="1432970" y="71318"/>
                      <a:pt x="1425681" y="69925"/>
                    </a:cubicBezTo>
                    <a:cubicBezTo>
                      <a:pt x="1411050" y="67165"/>
                      <a:pt x="1393042" y="71318"/>
                      <a:pt x="1384601" y="83239"/>
                    </a:cubicBezTo>
                    <a:cubicBezTo>
                      <a:pt x="1381278" y="87927"/>
                      <a:pt x="1381358" y="92159"/>
                      <a:pt x="1383502" y="95026"/>
                    </a:cubicBezTo>
                    <a:cubicBezTo>
                      <a:pt x="1384842" y="96847"/>
                      <a:pt x="1386771" y="98187"/>
                      <a:pt x="1388727" y="98482"/>
                    </a:cubicBezTo>
                    <a:cubicBezTo>
                      <a:pt x="1389531" y="98589"/>
                      <a:pt x="1390335" y="98669"/>
                      <a:pt x="1390925" y="98160"/>
                    </a:cubicBezTo>
                    <a:cubicBezTo>
                      <a:pt x="1392292" y="97008"/>
                      <a:pt x="1392667" y="94758"/>
                      <a:pt x="1392452" y="91463"/>
                    </a:cubicBezTo>
                    <a:cubicBezTo>
                      <a:pt x="1392211" y="88221"/>
                      <a:pt x="1394676" y="85355"/>
                      <a:pt x="1397946" y="85114"/>
                    </a:cubicBezTo>
                    <a:cubicBezTo>
                      <a:pt x="1401188" y="84873"/>
                      <a:pt x="1404029" y="87338"/>
                      <a:pt x="1404297" y="90579"/>
                    </a:cubicBezTo>
                    <a:cubicBezTo>
                      <a:pt x="1405127" y="99580"/>
                      <a:pt x="1402073" y="104991"/>
                      <a:pt x="1398348" y="107965"/>
                    </a:cubicBezTo>
                    <a:cubicBezTo>
                      <a:pt x="1393095" y="112171"/>
                      <a:pt x="1385244" y="111930"/>
                      <a:pt x="1378759" y="107885"/>
                    </a:cubicBezTo>
                    <a:cubicBezTo>
                      <a:pt x="1369996" y="102393"/>
                      <a:pt x="1363806" y="89990"/>
                      <a:pt x="1373426" y="75550"/>
                    </a:cubicBezTo>
                    <a:cubicBezTo>
                      <a:pt x="1386771" y="55619"/>
                      <a:pt x="1419169" y="49431"/>
                      <a:pt x="1440339" y="58673"/>
                    </a:cubicBezTo>
                    <a:cubicBezTo>
                      <a:pt x="1456284" y="65612"/>
                      <a:pt x="1466494" y="80399"/>
                      <a:pt x="1459928" y="103438"/>
                    </a:cubicBezTo>
                    <a:cubicBezTo>
                      <a:pt x="1453577" y="124895"/>
                      <a:pt x="1438866" y="141290"/>
                      <a:pt x="1420268" y="153935"/>
                    </a:cubicBezTo>
                    <a:cubicBezTo>
                      <a:pt x="1394408" y="171535"/>
                      <a:pt x="1361153" y="181849"/>
                      <a:pt x="1336151" y="190743"/>
                    </a:cubicBezTo>
                    <a:cubicBezTo>
                      <a:pt x="1331166" y="192511"/>
                      <a:pt x="1324306" y="195565"/>
                      <a:pt x="1316803" y="199128"/>
                    </a:cubicBezTo>
                    <a:cubicBezTo>
                      <a:pt x="1309782" y="202450"/>
                      <a:pt x="1302279" y="206173"/>
                      <a:pt x="1295124" y="209763"/>
                    </a:cubicBezTo>
                    <a:cubicBezTo>
                      <a:pt x="1307853" y="209977"/>
                      <a:pt x="1320581" y="210165"/>
                      <a:pt x="1333015" y="210352"/>
                    </a:cubicBezTo>
                    <a:cubicBezTo>
                      <a:pt x="1361742" y="210808"/>
                      <a:pt x="1485064" y="212790"/>
                      <a:pt x="1513845" y="213272"/>
                    </a:cubicBezTo>
                    <a:lnTo>
                      <a:pt x="1515105" y="212710"/>
                    </a:lnTo>
                    <a:lnTo>
                      <a:pt x="1530433" y="204780"/>
                    </a:lnTo>
                    <a:cubicBezTo>
                      <a:pt x="1536275" y="201512"/>
                      <a:pt x="1541875" y="197788"/>
                      <a:pt x="1547288" y="193824"/>
                    </a:cubicBezTo>
                    <a:cubicBezTo>
                      <a:pt x="1555542" y="187796"/>
                      <a:pt x="1563367" y="181152"/>
                      <a:pt x="1570950" y="174348"/>
                    </a:cubicBezTo>
                    <a:cubicBezTo>
                      <a:pt x="1578588" y="167597"/>
                      <a:pt x="1585528" y="160203"/>
                      <a:pt x="1592147" y="152488"/>
                    </a:cubicBezTo>
                    <a:cubicBezTo>
                      <a:pt x="1598793" y="144746"/>
                      <a:pt x="1605037" y="136629"/>
                      <a:pt x="1611013" y="128271"/>
                    </a:cubicBezTo>
                    <a:cubicBezTo>
                      <a:pt x="1618248" y="118198"/>
                      <a:pt x="1625108" y="107804"/>
                      <a:pt x="1631781" y="97249"/>
                    </a:cubicBezTo>
                    <a:cubicBezTo>
                      <a:pt x="1641937" y="81149"/>
                      <a:pt x="1651691" y="64808"/>
                      <a:pt x="1661660" y="48976"/>
                    </a:cubicBezTo>
                    <a:cubicBezTo>
                      <a:pt x="1663321" y="46163"/>
                      <a:pt x="1666966" y="45252"/>
                      <a:pt x="1669780" y="46913"/>
                    </a:cubicBezTo>
                    <a:cubicBezTo>
                      <a:pt x="1672593" y="48574"/>
                      <a:pt x="1673504" y="52217"/>
                      <a:pt x="1671843" y="55030"/>
                    </a:cubicBezTo>
                    <a:cubicBezTo>
                      <a:pt x="1662678" y="71371"/>
                      <a:pt x="1653862" y="88302"/>
                      <a:pt x="1644349" y="104831"/>
                    </a:cubicBezTo>
                    <a:cubicBezTo>
                      <a:pt x="1637971" y="115948"/>
                      <a:pt x="1631298" y="126931"/>
                      <a:pt x="1624036" y="137406"/>
                    </a:cubicBezTo>
                    <a:cubicBezTo>
                      <a:pt x="1617873" y="146327"/>
                      <a:pt x="1611281" y="154899"/>
                      <a:pt x="1604153" y="162963"/>
                    </a:cubicBezTo>
                    <a:cubicBezTo>
                      <a:pt x="1596944" y="171107"/>
                      <a:pt x="1589119" y="178688"/>
                      <a:pt x="1580732" y="185706"/>
                    </a:cubicBezTo>
                    <a:cubicBezTo>
                      <a:pt x="1573871" y="191359"/>
                      <a:pt x="1566877" y="196931"/>
                      <a:pt x="1559588" y="202021"/>
                    </a:cubicBezTo>
                    <a:cubicBezTo>
                      <a:pt x="1553398" y="206361"/>
                      <a:pt x="1546859" y="210138"/>
                      <a:pt x="1540214" y="213701"/>
                    </a:cubicBezTo>
                    <a:cubicBezTo>
                      <a:pt x="1682776" y="216031"/>
                      <a:pt x="1775335" y="217639"/>
                      <a:pt x="1775335" y="217639"/>
                    </a:cubicBezTo>
                    <a:cubicBezTo>
                      <a:pt x="1778443" y="217773"/>
                      <a:pt x="1780962" y="220344"/>
                      <a:pt x="1780909" y="223479"/>
                    </a:cubicBezTo>
                    <a:close/>
                    <a:moveTo>
                      <a:pt x="1537748" y="375399"/>
                    </a:moveTo>
                    <a:lnTo>
                      <a:pt x="1537802" y="375372"/>
                    </a:lnTo>
                    <a:cubicBezTo>
                      <a:pt x="1537748" y="375211"/>
                      <a:pt x="1537695" y="375051"/>
                      <a:pt x="1537668" y="374863"/>
                    </a:cubicBezTo>
                    <a:cubicBezTo>
                      <a:pt x="1537695" y="374997"/>
                      <a:pt x="1537561" y="375533"/>
                      <a:pt x="1537748" y="375399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 rot="10800000" flipH="1">
                <a:off x="332351" y="318154"/>
                <a:ext cx="238412" cy="258544"/>
              </a:xfrm>
              <a:custGeom>
                <a:avLst/>
                <a:gdLst/>
                <a:ahLst/>
                <a:cxnLst/>
                <a:rect l="l" t="t" r="r" b="b"/>
                <a:pathLst>
                  <a:path w="476824" h="517087" extrusionOk="0">
                    <a:moveTo>
                      <a:pt x="82617" y="271914"/>
                    </a:moveTo>
                    <a:cubicBezTo>
                      <a:pt x="77498" y="248688"/>
                      <a:pt x="70638" y="225810"/>
                      <a:pt x="63081" y="203040"/>
                    </a:cubicBezTo>
                    <a:cubicBezTo>
                      <a:pt x="51692" y="168777"/>
                      <a:pt x="38669" y="134808"/>
                      <a:pt x="26020" y="101108"/>
                    </a:cubicBezTo>
                    <a:cubicBezTo>
                      <a:pt x="22001" y="90205"/>
                      <a:pt x="18142" y="79195"/>
                      <a:pt x="14605" y="68077"/>
                    </a:cubicBezTo>
                    <a:cubicBezTo>
                      <a:pt x="11041" y="56933"/>
                      <a:pt x="7825" y="45655"/>
                      <a:pt x="5092" y="34296"/>
                    </a:cubicBezTo>
                    <a:cubicBezTo>
                      <a:pt x="3993" y="29635"/>
                      <a:pt x="3886" y="21330"/>
                      <a:pt x="2707" y="14580"/>
                    </a:cubicBezTo>
                    <a:cubicBezTo>
                      <a:pt x="2305" y="12329"/>
                      <a:pt x="1930" y="10267"/>
                      <a:pt x="1018" y="8900"/>
                    </a:cubicBezTo>
                    <a:cubicBezTo>
                      <a:pt x="-777" y="6329"/>
                      <a:pt x="-134" y="2792"/>
                      <a:pt x="2439" y="998"/>
                    </a:cubicBezTo>
                    <a:cubicBezTo>
                      <a:pt x="5011" y="-770"/>
                      <a:pt x="8549" y="-127"/>
                      <a:pt x="10344" y="2444"/>
                    </a:cubicBezTo>
                    <a:cubicBezTo>
                      <a:pt x="12059" y="4828"/>
                      <a:pt x="13292" y="8365"/>
                      <a:pt x="14122" y="12410"/>
                    </a:cubicBezTo>
                    <a:cubicBezTo>
                      <a:pt x="15462" y="18866"/>
                      <a:pt x="15757" y="26849"/>
                      <a:pt x="16963" y="31296"/>
                    </a:cubicBezTo>
                    <a:cubicBezTo>
                      <a:pt x="19911" y="42253"/>
                      <a:pt x="23394" y="53129"/>
                      <a:pt x="27173" y="63898"/>
                    </a:cubicBezTo>
                    <a:cubicBezTo>
                      <a:pt x="30951" y="74694"/>
                      <a:pt x="35051" y="85410"/>
                      <a:pt x="39312" y="95991"/>
                    </a:cubicBezTo>
                    <a:cubicBezTo>
                      <a:pt x="52577" y="129718"/>
                      <a:pt x="66726" y="163526"/>
                      <a:pt x="78302" y="197950"/>
                    </a:cubicBezTo>
                    <a:cubicBezTo>
                      <a:pt x="86127" y="221283"/>
                      <a:pt x="92746" y="244884"/>
                      <a:pt x="97543" y="268780"/>
                    </a:cubicBezTo>
                    <a:cubicBezTo>
                      <a:pt x="105529" y="308695"/>
                      <a:pt x="108182" y="349441"/>
                      <a:pt x="102045" y="391259"/>
                    </a:cubicBezTo>
                    <a:cubicBezTo>
                      <a:pt x="101616" y="394500"/>
                      <a:pt x="98642" y="396777"/>
                      <a:pt x="95399" y="396349"/>
                    </a:cubicBezTo>
                    <a:cubicBezTo>
                      <a:pt x="92157" y="395947"/>
                      <a:pt x="89879" y="392946"/>
                      <a:pt x="90308" y="389705"/>
                    </a:cubicBezTo>
                    <a:cubicBezTo>
                      <a:pt x="95078" y="349281"/>
                      <a:pt x="91085" y="310196"/>
                      <a:pt x="82617" y="271914"/>
                    </a:cubicBezTo>
                    <a:close/>
                    <a:moveTo>
                      <a:pt x="474584" y="506880"/>
                    </a:moveTo>
                    <a:cubicBezTo>
                      <a:pt x="472252" y="505085"/>
                      <a:pt x="468769" y="503692"/>
                      <a:pt x="464749" y="502701"/>
                    </a:cubicBezTo>
                    <a:cubicBezTo>
                      <a:pt x="458371" y="501120"/>
                      <a:pt x="450386" y="500504"/>
                      <a:pt x="445991" y="499111"/>
                    </a:cubicBezTo>
                    <a:cubicBezTo>
                      <a:pt x="435138" y="495709"/>
                      <a:pt x="424446" y="491798"/>
                      <a:pt x="413834" y="487592"/>
                    </a:cubicBezTo>
                    <a:cubicBezTo>
                      <a:pt x="403168" y="483359"/>
                      <a:pt x="392637" y="478832"/>
                      <a:pt x="382213" y="474171"/>
                    </a:cubicBezTo>
                    <a:cubicBezTo>
                      <a:pt x="349064" y="459517"/>
                      <a:pt x="315862" y="444006"/>
                      <a:pt x="281910" y="431067"/>
                    </a:cubicBezTo>
                    <a:cubicBezTo>
                      <a:pt x="258918" y="422307"/>
                      <a:pt x="235577" y="414726"/>
                      <a:pt x="211888" y="408993"/>
                    </a:cubicBezTo>
                    <a:cubicBezTo>
                      <a:pt x="172308" y="399403"/>
                      <a:pt x="131683" y="395143"/>
                      <a:pt x="89611" y="399617"/>
                    </a:cubicBezTo>
                    <a:cubicBezTo>
                      <a:pt x="86368" y="399912"/>
                      <a:pt x="83957" y="402805"/>
                      <a:pt x="84278" y="406046"/>
                    </a:cubicBezTo>
                    <a:cubicBezTo>
                      <a:pt x="84573" y="409315"/>
                      <a:pt x="87440" y="411699"/>
                      <a:pt x="90710" y="411404"/>
                    </a:cubicBezTo>
                    <a:cubicBezTo>
                      <a:pt x="131335" y="408243"/>
                      <a:pt x="170218" y="413788"/>
                      <a:pt x="208163" y="423754"/>
                    </a:cubicBezTo>
                    <a:cubicBezTo>
                      <a:pt x="231155" y="429808"/>
                      <a:pt x="253746" y="437577"/>
                      <a:pt x="276202" y="446069"/>
                    </a:cubicBezTo>
                    <a:cubicBezTo>
                      <a:pt x="309967" y="458847"/>
                      <a:pt x="343383" y="473233"/>
                      <a:pt x="376585" y="487217"/>
                    </a:cubicBezTo>
                    <a:cubicBezTo>
                      <a:pt x="387331" y="491664"/>
                      <a:pt x="398157" y="496003"/>
                      <a:pt x="409117" y="499968"/>
                    </a:cubicBezTo>
                    <a:cubicBezTo>
                      <a:pt x="420131" y="503987"/>
                      <a:pt x="431252" y="507657"/>
                      <a:pt x="442507" y="510845"/>
                    </a:cubicBezTo>
                    <a:cubicBezTo>
                      <a:pt x="447116" y="512131"/>
                      <a:pt x="455424" y="512586"/>
                      <a:pt x="462123" y="514006"/>
                    </a:cubicBezTo>
                    <a:cubicBezTo>
                      <a:pt x="464374" y="514488"/>
                      <a:pt x="466411" y="514970"/>
                      <a:pt x="467724" y="515935"/>
                    </a:cubicBezTo>
                    <a:cubicBezTo>
                      <a:pt x="470216" y="517837"/>
                      <a:pt x="473780" y="517328"/>
                      <a:pt x="475682" y="514836"/>
                    </a:cubicBezTo>
                    <a:cubicBezTo>
                      <a:pt x="477558" y="512345"/>
                      <a:pt x="477076" y="508782"/>
                      <a:pt x="474584" y="50688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 rot="10800000" flipH="1">
                <a:off x="507106" y="440259"/>
                <a:ext cx="312719" cy="336885"/>
              </a:xfrm>
              <a:custGeom>
                <a:avLst/>
                <a:gdLst/>
                <a:ahLst/>
                <a:cxnLst/>
                <a:rect l="l" t="t" r="r" b="b"/>
                <a:pathLst>
                  <a:path w="625438" h="673769" extrusionOk="0">
                    <a:moveTo>
                      <a:pt x="54596" y="2"/>
                    </a:moveTo>
                    <a:cubicBezTo>
                      <a:pt x="56418" y="645"/>
                      <a:pt x="81473" y="117767"/>
                      <a:pt x="77695" y="213858"/>
                    </a:cubicBezTo>
                    <a:cubicBezTo>
                      <a:pt x="74988" y="283376"/>
                      <a:pt x="50013" y="337222"/>
                      <a:pt x="24556" y="350348"/>
                    </a:cubicBezTo>
                    <a:cubicBezTo>
                      <a:pt x="24663" y="352759"/>
                      <a:pt x="2608" y="283295"/>
                      <a:pt x="599" y="261007"/>
                    </a:cubicBezTo>
                    <a:cubicBezTo>
                      <a:pt x="-6530" y="182087"/>
                      <a:pt x="52318" y="-774"/>
                      <a:pt x="54596" y="2"/>
                    </a:cubicBezTo>
                    <a:close/>
                    <a:moveTo>
                      <a:pt x="470841" y="171211"/>
                    </a:moveTo>
                    <a:cubicBezTo>
                      <a:pt x="469394" y="168853"/>
                      <a:pt x="291351" y="272714"/>
                      <a:pt x="243277" y="342017"/>
                    </a:cubicBezTo>
                    <a:cubicBezTo>
                      <a:pt x="229717" y="361573"/>
                      <a:pt x="201365" y="434412"/>
                      <a:pt x="202920" y="432376"/>
                    </a:cubicBezTo>
                    <a:cubicBezTo>
                      <a:pt x="234487" y="440895"/>
                      <a:pt x="293656" y="416035"/>
                      <a:pt x="343955" y="361787"/>
                    </a:cubicBezTo>
                    <a:cubicBezTo>
                      <a:pt x="413494" y="286778"/>
                      <a:pt x="472020" y="173086"/>
                      <a:pt x="470841" y="171211"/>
                    </a:cubicBezTo>
                    <a:close/>
                    <a:moveTo>
                      <a:pt x="378818" y="587698"/>
                    </a:moveTo>
                    <a:cubicBezTo>
                      <a:pt x="357756" y="589868"/>
                      <a:pt x="292021" y="614139"/>
                      <a:pt x="294272" y="614032"/>
                    </a:cubicBezTo>
                    <a:cubicBezTo>
                      <a:pt x="306626" y="642294"/>
                      <a:pt x="357461" y="670101"/>
                      <a:pt x="423168" y="673289"/>
                    </a:cubicBezTo>
                    <a:cubicBezTo>
                      <a:pt x="514039" y="677709"/>
                      <a:pt x="624819" y="650250"/>
                      <a:pt x="625436" y="648241"/>
                    </a:cubicBezTo>
                    <a:cubicBezTo>
                      <a:pt x="626186" y="645723"/>
                      <a:pt x="453476" y="580010"/>
                      <a:pt x="378818" y="587698"/>
                    </a:cubicBezTo>
                    <a:close/>
                  </a:path>
                </a:pathLst>
              </a:custGeom>
              <a:solidFill>
                <a:srgbClr val="2CB89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 rot="10800000" flipH="1">
                <a:off x="503625" y="489033"/>
                <a:ext cx="472208" cy="465996"/>
              </a:xfrm>
              <a:custGeom>
                <a:avLst/>
                <a:gdLst/>
                <a:ahLst/>
                <a:cxnLst/>
                <a:rect l="l" t="t" r="r" b="b"/>
                <a:pathLst>
                  <a:path w="944416" h="931992" extrusionOk="0">
                    <a:moveTo>
                      <a:pt x="197072" y="114404"/>
                    </a:moveTo>
                    <a:cubicBezTo>
                      <a:pt x="226549" y="100581"/>
                      <a:pt x="259590" y="77087"/>
                      <a:pt x="243217" y="45449"/>
                    </a:cubicBezTo>
                    <a:cubicBezTo>
                      <a:pt x="224834" y="9900"/>
                      <a:pt x="187478" y="43761"/>
                      <a:pt x="163226" y="78801"/>
                    </a:cubicBezTo>
                    <a:cubicBezTo>
                      <a:pt x="171293" y="46253"/>
                      <a:pt x="173222" y="4569"/>
                      <a:pt x="131820" y="310"/>
                    </a:cubicBezTo>
                    <a:cubicBezTo>
                      <a:pt x="86746" y="-4325"/>
                      <a:pt x="90980" y="43949"/>
                      <a:pt x="105853" y="83516"/>
                    </a:cubicBezTo>
                    <a:cubicBezTo>
                      <a:pt x="87390" y="55683"/>
                      <a:pt x="60136" y="27260"/>
                      <a:pt x="35108" y="50003"/>
                    </a:cubicBezTo>
                    <a:cubicBezTo>
                      <a:pt x="9275" y="73497"/>
                      <a:pt x="37466" y="102429"/>
                      <a:pt x="70132" y="121798"/>
                    </a:cubicBezTo>
                    <a:cubicBezTo>
                      <a:pt x="39744" y="115851"/>
                      <a:pt x="1718" y="116360"/>
                      <a:pt x="57" y="155498"/>
                    </a:cubicBezTo>
                    <a:cubicBezTo>
                      <a:pt x="-1846" y="199486"/>
                      <a:pt x="44674" y="191851"/>
                      <a:pt x="80851" y="175054"/>
                    </a:cubicBezTo>
                    <a:cubicBezTo>
                      <a:pt x="54723" y="193887"/>
                      <a:pt x="28381" y="221854"/>
                      <a:pt x="48587" y="249233"/>
                    </a:cubicBezTo>
                    <a:cubicBezTo>
                      <a:pt x="69328" y="277334"/>
                      <a:pt x="96420" y="249608"/>
                      <a:pt x="115313" y="216014"/>
                    </a:cubicBezTo>
                    <a:cubicBezTo>
                      <a:pt x="111052" y="255341"/>
                      <a:pt x="117510" y="296810"/>
                      <a:pt x="153445" y="285585"/>
                    </a:cubicBezTo>
                    <a:cubicBezTo>
                      <a:pt x="184316" y="275941"/>
                      <a:pt x="181342" y="243500"/>
                      <a:pt x="171587" y="214943"/>
                    </a:cubicBezTo>
                    <a:cubicBezTo>
                      <a:pt x="190640" y="240446"/>
                      <a:pt x="216875" y="263538"/>
                      <a:pt x="239814" y="241330"/>
                    </a:cubicBezTo>
                    <a:cubicBezTo>
                      <a:pt x="264012" y="217890"/>
                      <a:pt x="238018" y="191074"/>
                      <a:pt x="206451" y="172831"/>
                    </a:cubicBezTo>
                    <a:cubicBezTo>
                      <a:pt x="240269" y="182662"/>
                      <a:pt x="275454" y="181242"/>
                      <a:pt x="271462" y="143175"/>
                    </a:cubicBezTo>
                    <a:cubicBezTo>
                      <a:pt x="267308" y="103394"/>
                      <a:pt x="227514" y="106153"/>
                      <a:pt x="197072" y="114404"/>
                    </a:cubicBezTo>
                    <a:close/>
                    <a:moveTo>
                      <a:pt x="163843" y="154266"/>
                    </a:moveTo>
                    <a:cubicBezTo>
                      <a:pt x="150873" y="150515"/>
                      <a:pt x="148434" y="161579"/>
                      <a:pt x="146960" y="167580"/>
                    </a:cubicBezTo>
                    <a:cubicBezTo>
                      <a:pt x="144468" y="167205"/>
                      <a:pt x="139591" y="165276"/>
                      <a:pt x="134794" y="165651"/>
                    </a:cubicBezTo>
                    <a:cubicBezTo>
                      <a:pt x="133213" y="154453"/>
                      <a:pt x="117349" y="154962"/>
                      <a:pt x="119493" y="152123"/>
                    </a:cubicBezTo>
                    <a:cubicBezTo>
                      <a:pt x="119493" y="152123"/>
                      <a:pt x="115688" y="153891"/>
                      <a:pt x="109765" y="157079"/>
                    </a:cubicBezTo>
                    <a:cubicBezTo>
                      <a:pt x="113919" y="151292"/>
                      <a:pt x="111909" y="144756"/>
                      <a:pt x="109765" y="139907"/>
                    </a:cubicBezTo>
                    <a:cubicBezTo>
                      <a:pt x="126701" y="144354"/>
                      <a:pt x="124745" y="120860"/>
                      <a:pt x="127934" y="123459"/>
                    </a:cubicBezTo>
                    <a:cubicBezTo>
                      <a:pt x="127934" y="123459"/>
                      <a:pt x="127371" y="122173"/>
                      <a:pt x="126299" y="119922"/>
                    </a:cubicBezTo>
                    <a:cubicBezTo>
                      <a:pt x="133588" y="123994"/>
                      <a:pt x="142056" y="119574"/>
                      <a:pt x="146585" y="117779"/>
                    </a:cubicBezTo>
                    <a:cubicBezTo>
                      <a:pt x="150122" y="124852"/>
                      <a:pt x="160627" y="126780"/>
                      <a:pt x="158510" y="128790"/>
                    </a:cubicBezTo>
                    <a:cubicBezTo>
                      <a:pt x="158510" y="128790"/>
                      <a:pt x="159930" y="128414"/>
                      <a:pt x="162423" y="127638"/>
                    </a:cubicBezTo>
                    <a:cubicBezTo>
                      <a:pt x="163334" y="130397"/>
                      <a:pt x="151570" y="145238"/>
                      <a:pt x="164406" y="154427"/>
                    </a:cubicBezTo>
                    <a:cubicBezTo>
                      <a:pt x="164218" y="154373"/>
                      <a:pt x="164030" y="154319"/>
                      <a:pt x="163843" y="154266"/>
                    </a:cubicBezTo>
                    <a:close/>
                    <a:moveTo>
                      <a:pt x="944105" y="787717"/>
                    </a:moveTo>
                    <a:cubicBezTo>
                      <a:pt x="939952" y="747935"/>
                      <a:pt x="900158" y="750722"/>
                      <a:pt x="869716" y="758946"/>
                    </a:cubicBezTo>
                    <a:cubicBezTo>
                      <a:pt x="899193" y="745123"/>
                      <a:pt x="932234" y="721655"/>
                      <a:pt x="915861" y="689991"/>
                    </a:cubicBezTo>
                    <a:cubicBezTo>
                      <a:pt x="897478" y="654442"/>
                      <a:pt x="860122" y="688303"/>
                      <a:pt x="835870" y="723343"/>
                    </a:cubicBezTo>
                    <a:cubicBezTo>
                      <a:pt x="843936" y="690821"/>
                      <a:pt x="845866" y="649111"/>
                      <a:pt x="804464" y="644852"/>
                    </a:cubicBezTo>
                    <a:cubicBezTo>
                      <a:pt x="759390" y="640244"/>
                      <a:pt x="763624" y="688518"/>
                      <a:pt x="778497" y="728058"/>
                    </a:cubicBezTo>
                    <a:cubicBezTo>
                      <a:pt x="760060" y="700224"/>
                      <a:pt x="732780" y="671801"/>
                      <a:pt x="707752" y="694545"/>
                    </a:cubicBezTo>
                    <a:cubicBezTo>
                      <a:pt x="681919" y="718039"/>
                      <a:pt x="710110" y="746998"/>
                      <a:pt x="742776" y="766339"/>
                    </a:cubicBezTo>
                    <a:cubicBezTo>
                      <a:pt x="712388" y="760392"/>
                      <a:pt x="674389" y="760901"/>
                      <a:pt x="672700" y="800040"/>
                    </a:cubicBezTo>
                    <a:cubicBezTo>
                      <a:pt x="670798" y="844027"/>
                      <a:pt x="717318" y="836419"/>
                      <a:pt x="753495" y="819596"/>
                    </a:cubicBezTo>
                    <a:cubicBezTo>
                      <a:pt x="727367" y="838455"/>
                      <a:pt x="701025" y="866396"/>
                      <a:pt x="721258" y="893774"/>
                    </a:cubicBezTo>
                    <a:cubicBezTo>
                      <a:pt x="741972" y="921876"/>
                      <a:pt x="769064" y="894149"/>
                      <a:pt x="787956" y="860556"/>
                    </a:cubicBezTo>
                    <a:cubicBezTo>
                      <a:pt x="783696" y="899882"/>
                      <a:pt x="790154" y="941352"/>
                      <a:pt x="826089" y="930127"/>
                    </a:cubicBezTo>
                    <a:cubicBezTo>
                      <a:pt x="856960" y="920483"/>
                      <a:pt x="853985" y="888041"/>
                      <a:pt x="844231" y="859485"/>
                    </a:cubicBezTo>
                    <a:cubicBezTo>
                      <a:pt x="863284" y="884988"/>
                      <a:pt x="889519" y="908080"/>
                      <a:pt x="912458" y="885872"/>
                    </a:cubicBezTo>
                    <a:cubicBezTo>
                      <a:pt x="936656" y="862458"/>
                      <a:pt x="910689" y="835643"/>
                      <a:pt x="879095" y="817372"/>
                    </a:cubicBezTo>
                    <a:cubicBezTo>
                      <a:pt x="912940" y="827204"/>
                      <a:pt x="948098" y="825784"/>
                      <a:pt x="944105" y="787717"/>
                    </a:cubicBezTo>
                    <a:close/>
                    <a:moveTo>
                      <a:pt x="836487" y="798808"/>
                    </a:moveTo>
                    <a:cubicBezTo>
                      <a:pt x="823517" y="795057"/>
                      <a:pt x="821078" y="806121"/>
                      <a:pt x="819604" y="812148"/>
                    </a:cubicBezTo>
                    <a:cubicBezTo>
                      <a:pt x="817112" y="811747"/>
                      <a:pt x="812262" y="809818"/>
                      <a:pt x="807438" y="810193"/>
                    </a:cubicBezTo>
                    <a:cubicBezTo>
                      <a:pt x="805857" y="798995"/>
                      <a:pt x="789993" y="799504"/>
                      <a:pt x="792137" y="796665"/>
                    </a:cubicBezTo>
                    <a:cubicBezTo>
                      <a:pt x="792137" y="796665"/>
                      <a:pt x="788332" y="798432"/>
                      <a:pt x="782409" y="801620"/>
                    </a:cubicBezTo>
                    <a:cubicBezTo>
                      <a:pt x="786590" y="795861"/>
                      <a:pt x="784553" y="789298"/>
                      <a:pt x="782436" y="784476"/>
                    </a:cubicBezTo>
                    <a:cubicBezTo>
                      <a:pt x="799345" y="788923"/>
                      <a:pt x="797416" y="765402"/>
                      <a:pt x="800578" y="768000"/>
                    </a:cubicBezTo>
                    <a:cubicBezTo>
                      <a:pt x="800578" y="768000"/>
                      <a:pt x="800015" y="766714"/>
                      <a:pt x="798943" y="764464"/>
                    </a:cubicBezTo>
                    <a:cubicBezTo>
                      <a:pt x="806259" y="768536"/>
                      <a:pt x="814700" y="764116"/>
                      <a:pt x="819229" y="762321"/>
                    </a:cubicBezTo>
                    <a:cubicBezTo>
                      <a:pt x="822793" y="769420"/>
                      <a:pt x="833271" y="771322"/>
                      <a:pt x="831154" y="773331"/>
                    </a:cubicBezTo>
                    <a:cubicBezTo>
                      <a:pt x="831154" y="773331"/>
                      <a:pt x="832574" y="772956"/>
                      <a:pt x="835093" y="772206"/>
                    </a:cubicBezTo>
                    <a:cubicBezTo>
                      <a:pt x="835978" y="774939"/>
                      <a:pt x="824213" y="789780"/>
                      <a:pt x="837049" y="798968"/>
                    </a:cubicBezTo>
                    <a:cubicBezTo>
                      <a:pt x="836862" y="798915"/>
                      <a:pt x="836674" y="798861"/>
                      <a:pt x="836487" y="798808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 rot="10800000" flipH="1">
                <a:off x="553489" y="542785"/>
                <a:ext cx="371215" cy="357381"/>
              </a:xfrm>
              <a:custGeom>
                <a:avLst/>
                <a:gdLst/>
                <a:ahLst/>
                <a:cxnLst/>
                <a:rect l="l" t="t" r="r" b="b"/>
                <a:pathLst>
                  <a:path w="742430" h="714761" extrusionOk="0">
                    <a:moveTo>
                      <a:pt x="69744" y="34038"/>
                    </a:moveTo>
                    <a:cubicBezTo>
                      <a:pt x="70333" y="53407"/>
                      <a:pt x="55193" y="69614"/>
                      <a:pt x="35952" y="70204"/>
                    </a:cubicBezTo>
                    <a:cubicBezTo>
                      <a:pt x="16711" y="70793"/>
                      <a:pt x="606" y="55550"/>
                      <a:pt x="17" y="36182"/>
                    </a:cubicBezTo>
                    <a:cubicBezTo>
                      <a:pt x="-573" y="16813"/>
                      <a:pt x="14594" y="606"/>
                      <a:pt x="33835" y="17"/>
                    </a:cubicBezTo>
                    <a:cubicBezTo>
                      <a:pt x="53076" y="-573"/>
                      <a:pt x="69154" y="14670"/>
                      <a:pt x="69744" y="34038"/>
                    </a:cubicBezTo>
                    <a:close/>
                    <a:moveTo>
                      <a:pt x="706479" y="644558"/>
                    </a:moveTo>
                    <a:cubicBezTo>
                      <a:pt x="687238" y="645148"/>
                      <a:pt x="672098" y="661355"/>
                      <a:pt x="672687" y="680723"/>
                    </a:cubicBezTo>
                    <a:cubicBezTo>
                      <a:pt x="673277" y="700092"/>
                      <a:pt x="689355" y="715335"/>
                      <a:pt x="708596" y="714745"/>
                    </a:cubicBezTo>
                    <a:cubicBezTo>
                      <a:pt x="727837" y="714156"/>
                      <a:pt x="743004" y="697949"/>
                      <a:pt x="742414" y="678580"/>
                    </a:cubicBezTo>
                    <a:cubicBezTo>
                      <a:pt x="741825" y="659212"/>
                      <a:pt x="725720" y="643969"/>
                      <a:pt x="706479" y="644558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 rot="10800000" flipH="1">
                <a:off x="605042" y="536404"/>
                <a:ext cx="168060" cy="198131"/>
              </a:xfrm>
              <a:custGeom>
                <a:avLst/>
                <a:gdLst/>
                <a:ahLst/>
                <a:cxnLst/>
                <a:rect l="l" t="t" r="r" b="b"/>
                <a:pathLst>
                  <a:path w="336120" h="396261" extrusionOk="0">
                    <a:moveTo>
                      <a:pt x="73666" y="38683"/>
                    </a:moveTo>
                    <a:cubicBezTo>
                      <a:pt x="73666" y="60061"/>
                      <a:pt x="57159" y="77393"/>
                      <a:pt x="36820" y="77393"/>
                    </a:cubicBezTo>
                    <a:cubicBezTo>
                      <a:pt x="16507" y="77393"/>
                      <a:pt x="0" y="60061"/>
                      <a:pt x="0" y="38683"/>
                    </a:cubicBezTo>
                    <a:cubicBezTo>
                      <a:pt x="0" y="17332"/>
                      <a:pt x="16507" y="0"/>
                      <a:pt x="36820" y="0"/>
                    </a:cubicBezTo>
                    <a:cubicBezTo>
                      <a:pt x="57159" y="0"/>
                      <a:pt x="73666" y="17332"/>
                      <a:pt x="73666" y="38683"/>
                    </a:cubicBezTo>
                    <a:close/>
                    <a:moveTo>
                      <a:pt x="299301" y="318869"/>
                    </a:moveTo>
                    <a:cubicBezTo>
                      <a:pt x="278962" y="318869"/>
                      <a:pt x="262455" y="336201"/>
                      <a:pt x="262455" y="357552"/>
                    </a:cubicBezTo>
                    <a:cubicBezTo>
                      <a:pt x="262455" y="378903"/>
                      <a:pt x="278962" y="396262"/>
                      <a:pt x="299301" y="396262"/>
                    </a:cubicBezTo>
                    <a:cubicBezTo>
                      <a:pt x="319614" y="396262"/>
                      <a:pt x="336121" y="378903"/>
                      <a:pt x="336121" y="357552"/>
                    </a:cubicBezTo>
                    <a:cubicBezTo>
                      <a:pt x="336121" y="336201"/>
                      <a:pt x="319614" y="318869"/>
                      <a:pt x="299301" y="318869"/>
                    </a:cubicBezTo>
                    <a:close/>
                  </a:path>
                </a:pathLst>
              </a:custGeom>
              <a:solidFill>
                <a:srgbClr val="EFA59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 rot="10800000" flipH="1">
                <a:off x="511607" y="451363"/>
                <a:ext cx="274640" cy="259729"/>
              </a:xfrm>
              <a:custGeom>
                <a:avLst/>
                <a:gdLst/>
                <a:ahLst/>
                <a:cxnLst/>
                <a:rect l="l" t="t" r="r" b="b"/>
                <a:pathLst>
                  <a:path w="549280" h="519458" extrusionOk="0">
                    <a:moveTo>
                      <a:pt x="41922" y="5191"/>
                    </a:moveTo>
                    <a:cubicBezTo>
                      <a:pt x="44039" y="25256"/>
                      <a:pt x="44629" y="46178"/>
                      <a:pt x="43825" y="67475"/>
                    </a:cubicBezTo>
                    <a:cubicBezTo>
                      <a:pt x="43075" y="87889"/>
                      <a:pt x="41226" y="108677"/>
                      <a:pt x="38251" y="129358"/>
                    </a:cubicBezTo>
                    <a:cubicBezTo>
                      <a:pt x="35920" y="145753"/>
                      <a:pt x="32865" y="162067"/>
                      <a:pt x="29435" y="178114"/>
                    </a:cubicBezTo>
                    <a:cubicBezTo>
                      <a:pt x="24156" y="202974"/>
                      <a:pt x="17831" y="227164"/>
                      <a:pt x="11668" y="250042"/>
                    </a:cubicBezTo>
                    <a:cubicBezTo>
                      <a:pt x="10891" y="253230"/>
                      <a:pt x="7675" y="255186"/>
                      <a:pt x="4513" y="254409"/>
                    </a:cubicBezTo>
                    <a:cubicBezTo>
                      <a:pt x="1324" y="253632"/>
                      <a:pt x="-605" y="250417"/>
                      <a:pt x="172" y="247229"/>
                    </a:cubicBezTo>
                    <a:cubicBezTo>
                      <a:pt x="6228" y="219851"/>
                      <a:pt x="12016" y="190571"/>
                      <a:pt x="17028" y="160755"/>
                    </a:cubicBezTo>
                    <a:cubicBezTo>
                      <a:pt x="18635" y="151164"/>
                      <a:pt x="20190" y="141520"/>
                      <a:pt x="21663" y="131849"/>
                    </a:cubicBezTo>
                    <a:cubicBezTo>
                      <a:pt x="23137" y="122205"/>
                      <a:pt x="24531" y="112561"/>
                      <a:pt x="25790" y="102944"/>
                    </a:cubicBezTo>
                    <a:cubicBezTo>
                      <a:pt x="30078" y="69860"/>
                      <a:pt x="32463" y="37043"/>
                      <a:pt x="30587" y="6129"/>
                    </a:cubicBezTo>
                    <a:cubicBezTo>
                      <a:pt x="30346" y="2995"/>
                      <a:pt x="32677" y="262"/>
                      <a:pt x="35786" y="21"/>
                    </a:cubicBezTo>
                    <a:cubicBezTo>
                      <a:pt x="38921" y="-247"/>
                      <a:pt x="41654" y="2084"/>
                      <a:pt x="41922" y="5191"/>
                    </a:cubicBezTo>
                    <a:close/>
                    <a:moveTo>
                      <a:pt x="282725" y="228986"/>
                    </a:moveTo>
                    <a:cubicBezTo>
                      <a:pt x="297276" y="215270"/>
                      <a:pt x="311559" y="201340"/>
                      <a:pt x="325762" y="187276"/>
                    </a:cubicBezTo>
                    <a:cubicBezTo>
                      <a:pt x="346985" y="166246"/>
                      <a:pt x="367887" y="144869"/>
                      <a:pt x="388977" y="123464"/>
                    </a:cubicBezTo>
                    <a:cubicBezTo>
                      <a:pt x="391308" y="121187"/>
                      <a:pt x="391335" y="117437"/>
                      <a:pt x="389057" y="115106"/>
                    </a:cubicBezTo>
                    <a:cubicBezTo>
                      <a:pt x="386753" y="112749"/>
                      <a:pt x="383001" y="112722"/>
                      <a:pt x="380670" y="115026"/>
                    </a:cubicBezTo>
                    <a:cubicBezTo>
                      <a:pt x="358910" y="135653"/>
                      <a:pt x="337150" y="156120"/>
                      <a:pt x="315418" y="176560"/>
                    </a:cubicBezTo>
                    <a:cubicBezTo>
                      <a:pt x="300920" y="190196"/>
                      <a:pt x="286369" y="203751"/>
                      <a:pt x="271791" y="217306"/>
                    </a:cubicBezTo>
                    <a:cubicBezTo>
                      <a:pt x="262091" y="226307"/>
                      <a:pt x="252390" y="235335"/>
                      <a:pt x="242609" y="244336"/>
                    </a:cubicBezTo>
                    <a:cubicBezTo>
                      <a:pt x="228031" y="257757"/>
                      <a:pt x="213373" y="271152"/>
                      <a:pt x="198393" y="284305"/>
                    </a:cubicBezTo>
                    <a:lnTo>
                      <a:pt x="148737" y="327891"/>
                    </a:lnTo>
                    <a:cubicBezTo>
                      <a:pt x="146057" y="330355"/>
                      <a:pt x="137241" y="336383"/>
                      <a:pt x="132686" y="341392"/>
                    </a:cubicBezTo>
                    <a:cubicBezTo>
                      <a:pt x="130327" y="343964"/>
                      <a:pt x="128907" y="346509"/>
                      <a:pt x="128559" y="348518"/>
                    </a:cubicBezTo>
                    <a:cubicBezTo>
                      <a:pt x="127969" y="351599"/>
                      <a:pt x="129979" y="354573"/>
                      <a:pt x="133061" y="355162"/>
                    </a:cubicBezTo>
                    <a:cubicBezTo>
                      <a:pt x="136035" y="355751"/>
                      <a:pt x="138903" y="353903"/>
                      <a:pt x="139653" y="351010"/>
                    </a:cubicBezTo>
                    <a:cubicBezTo>
                      <a:pt x="138233" y="350313"/>
                      <a:pt x="142306" y="348063"/>
                      <a:pt x="144423" y="346348"/>
                    </a:cubicBezTo>
                    <a:cubicBezTo>
                      <a:pt x="149059" y="342598"/>
                      <a:pt x="154767" y="338901"/>
                      <a:pt x="156857" y="337106"/>
                    </a:cubicBezTo>
                    <a:lnTo>
                      <a:pt x="207799" y="295262"/>
                    </a:lnTo>
                    <a:cubicBezTo>
                      <a:pt x="223181" y="282376"/>
                      <a:pt x="238375" y="269357"/>
                      <a:pt x="253247" y="256043"/>
                    </a:cubicBezTo>
                    <a:cubicBezTo>
                      <a:pt x="263189" y="247122"/>
                      <a:pt x="273024" y="238121"/>
                      <a:pt x="282725" y="228986"/>
                    </a:cubicBezTo>
                    <a:close/>
                    <a:moveTo>
                      <a:pt x="544322" y="507671"/>
                    </a:moveTo>
                    <a:cubicBezTo>
                      <a:pt x="519052" y="503037"/>
                      <a:pt x="493862" y="498188"/>
                      <a:pt x="468565" y="493768"/>
                    </a:cubicBezTo>
                    <a:cubicBezTo>
                      <a:pt x="451656" y="490821"/>
                      <a:pt x="434720" y="488008"/>
                      <a:pt x="417757" y="485570"/>
                    </a:cubicBezTo>
                    <a:cubicBezTo>
                      <a:pt x="403581" y="483534"/>
                      <a:pt x="389352" y="481740"/>
                      <a:pt x="375096" y="480266"/>
                    </a:cubicBezTo>
                    <a:cubicBezTo>
                      <a:pt x="360839" y="478766"/>
                      <a:pt x="346530" y="477668"/>
                      <a:pt x="332193" y="476810"/>
                    </a:cubicBezTo>
                    <a:lnTo>
                      <a:pt x="263431" y="472738"/>
                    </a:lnTo>
                    <a:cubicBezTo>
                      <a:pt x="259947" y="472605"/>
                      <a:pt x="238080" y="472176"/>
                      <a:pt x="229585" y="472926"/>
                    </a:cubicBezTo>
                    <a:cubicBezTo>
                      <a:pt x="225700" y="473274"/>
                      <a:pt x="223368" y="474560"/>
                      <a:pt x="222779" y="475176"/>
                    </a:cubicBezTo>
                    <a:cubicBezTo>
                      <a:pt x="221412" y="476543"/>
                      <a:pt x="220930" y="478070"/>
                      <a:pt x="221010" y="479543"/>
                    </a:cubicBezTo>
                    <a:cubicBezTo>
                      <a:pt x="221064" y="480829"/>
                      <a:pt x="221412" y="482490"/>
                      <a:pt x="223154" y="483883"/>
                    </a:cubicBezTo>
                    <a:cubicBezTo>
                      <a:pt x="224762" y="485249"/>
                      <a:pt x="226932" y="485544"/>
                      <a:pt x="228808" y="484847"/>
                    </a:cubicBezTo>
                    <a:cubicBezTo>
                      <a:pt x="228755" y="484767"/>
                      <a:pt x="228728" y="484659"/>
                      <a:pt x="228674" y="484526"/>
                    </a:cubicBezTo>
                    <a:cubicBezTo>
                      <a:pt x="228621" y="484231"/>
                      <a:pt x="229183" y="484338"/>
                      <a:pt x="229773" y="484365"/>
                    </a:cubicBezTo>
                    <a:cubicBezTo>
                      <a:pt x="229987" y="484231"/>
                      <a:pt x="230228" y="484070"/>
                      <a:pt x="230416" y="483909"/>
                    </a:cubicBezTo>
                    <a:cubicBezTo>
                      <a:pt x="230309" y="484070"/>
                      <a:pt x="230148" y="484231"/>
                      <a:pt x="230014" y="484392"/>
                    </a:cubicBezTo>
                    <a:cubicBezTo>
                      <a:pt x="230148" y="484392"/>
                      <a:pt x="230255" y="484392"/>
                      <a:pt x="230362" y="484392"/>
                    </a:cubicBezTo>
                    <a:cubicBezTo>
                      <a:pt x="238482" y="483990"/>
                      <a:pt x="259384" y="485249"/>
                      <a:pt x="262680" y="485490"/>
                    </a:cubicBezTo>
                    <a:lnTo>
                      <a:pt x="331121" y="491759"/>
                    </a:lnTo>
                    <a:cubicBezTo>
                      <a:pt x="345243" y="492911"/>
                      <a:pt x="359312" y="494464"/>
                      <a:pt x="373354" y="496072"/>
                    </a:cubicBezTo>
                    <a:cubicBezTo>
                      <a:pt x="387449" y="497706"/>
                      <a:pt x="401518" y="499474"/>
                      <a:pt x="415587" y="501322"/>
                    </a:cubicBezTo>
                    <a:cubicBezTo>
                      <a:pt x="432469" y="503546"/>
                      <a:pt x="449378" y="505850"/>
                      <a:pt x="466261" y="508287"/>
                    </a:cubicBezTo>
                    <a:cubicBezTo>
                      <a:pt x="491638" y="511931"/>
                      <a:pt x="517015" y="515681"/>
                      <a:pt x="542392" y="519378"/>
                    </a:cubicBezTo>
                    <a:cubicBezTo>
                      <a:pt x="545635" y="519914"/>
                      <a:pt x="548690" y="517717"/>
                      <a:pt x="549199" y="514503"/>
                    </a:cubicBezTo>
                    <a:cubicBezTo>
                      <a:pt x="549735" y="511261"/>
                      <a:pt x="547564" y="508207"/>
                      <a:pt x="544322" y="507671"/>
                    </a:cubicBezTo>
                    <a:close/>
                    <a:moveTo>
                      <a:pt x="228808" y="484847"/>
                    </a:moveTo>
                    <a:cubicBezTo>
                      <a:pt x="229049" y="485276"/>
                      <a:pt x="229532" y="484954"/>
                      <a:pt x="230014" y="484392"/>
                    </a:cubicBezTo>
                    <a:lnTo>
                      <a:pt x="229773" y="484365"/>
                    </a:lnTo>
                    <a:cubicBezTo>
                      <a:pt x="229451" y="484579"/>
                      <a:pt x="229130" y="484713"/>
                      <a:pt x="228808" y="484847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67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173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751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801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509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19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4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4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8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69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4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40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5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/>
    </mc:Choice>
    <mc:Fallback xmlns="">
      <p:transition spd="slow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65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2797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内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2083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1254333" y="1077900"/>
            <a:ext cx="9683200" cy="8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9372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 userDrawn="1"/>
        </p:nvSpPr>
        <p:spPr>
          <a:xfrm>
            <a:off x="0" y="6235644"/>
            <a:ext cx="12193587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68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0" y="6165305"/>
            <a:ext cx="12193587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BB5C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40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9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1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2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4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0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8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9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95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1140400" y="5875067"/>
            <a:ext cx="9911200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9078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00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49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6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zh-CN" altLang="en-US" sz="1800" kern="0">
              <a:solidFill>
                <a:sysClr val="window" lastClr="FFFFFF"/>
              </a:solidFill>
              <a:latin typeface="微软雅黑"/>
              <a:ea typeface="微软雅黑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48597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095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3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2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88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83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58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2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1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23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62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35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18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02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0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01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13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897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6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1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1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5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82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09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18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142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0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9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3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7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5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42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2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9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91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00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9859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5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5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4068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97573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8509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045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5" y="6431123"/>
            <a:ext cx="775136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8912057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28705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98760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5284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955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16264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3693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40937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33837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60200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17200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4000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3615056" y="-789637"/>
            <a:ext cx="17807512" cy="10312825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89314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3764457" y="-621115"/>
            <a:ext cx="19434456" cy="9233152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7644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69161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7644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69161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951000" y="5216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694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2357000" y="427433"/>
            <a:ext cx="74780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690633" y="2434045"/>
            <a:ext cx="6530000" cy="3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3772919" y="-709748"/>
            <a:ext cx="19916527" cy="10232936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3970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3223570" y="-1877977"/>
            <a:ext cx="19068275" cy="11517013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82633" y="2000033"/>
            <a:ext cx="5713200" cy="2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5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1182633" y="4029267"/>
            <a:ext cx="5777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1799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4542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52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04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2089849" y="-2586700"/>
            <a:ext cx="17867384" cy="10177408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5664267" y="1570551"/>
            <a:ext cx="4976000" cy="2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6411633" y="3781467"/>
            <a:ext cx="42288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60939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15476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885367" y="3479551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820231" y="3479576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885400" y="387456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820233" y="3874603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81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9073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1490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38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99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72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509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1047533"/>
            <a:ext cx="10820400" cy="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2378199"/>
            <a:ext cx="10820400" cy="35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6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839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5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1700" y="1912600"/>
            <a:ext cx="10168400" cy="4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6498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11770535" cy="6344264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20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62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241E1-CB4A-4623-A25C-465F86E638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40">
          <a:fgClr>
            <a:srgbClr val="EFE8C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B8AC976-F0F5-438A-A4BB-3BAAC2D1A4D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0BFC39-336F-402B-8BB1-7F2D84F982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1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CA0391-62F5-45D0-A069-17A41005EF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3D53FE-B2CE-4A91-ADA2-A592360F6D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1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2023/12/8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75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84993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34.xml"/><Relationship Id="rId18" Type="http://schemas.openxmlformats.org/officeDocument/2006/relationships/slide" Target="slide35.xml"/><Relationship Id="rId3" Type="http://schemas.openxmlformats.org/officeDocument/2006/relationships/image" Target="../media/image8.jpe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slide" Target="slide33.xml"/><Relationship Id="rId10" Type="http://schemas.openxmlformats.org/officeDocument/2006/relationships/image" Target="../media/image15.gif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openxmlformats.org/officeDocument/2006/relationships/image" Target="../media/image2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tags" Target="../tags/tag2.xml"/><Relationship Id="rId16" Type="http://schemas.openxmlformats.org/officeDocument/2006/relationships/image" Target="../media/image6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33.xml"/><Relationship Id="rId5" Type="http://schemas.openxmlformats.org/officeDocument/2006/relationships/tags" Target="../tags/tag5.xml"/><Relationship Id="rId15" Type="http://schemas.openxmlformats.org/officeDocument/2006/relationships/image" Target="../media/image62.pn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8.png"/><Relationship Id="rId5" Type="http://schemas.microsoft.com/office/2007/relationships/media" Target="../media/media4.mp3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8.png"/><Relationship Id="rId5" Type="http://schemas.microsoft.com/office/2007/relationships/media" Target="../media/media4.mp3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8.png"/><Relationship Id="rId5" Type="http://schemas.microsoft.com/office/2007/relationships/media" Target="../media/media4.mp3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8.png"/><Relationship Id="rId5" Type="http://schemas.microsoft.com/office/2007/relationships/media" Target="../media/media4.mp3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8.png"/><Relationship Id="rId5" Type="http://schemas.microsoft.com/office/2007/relationships/media" Target="../media/media4.mp3"/><Relationship Id="rId10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85751" y="1945997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4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2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5" y="4414723"/>
            <a:ext cx="1136593" cy="1141750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5" y="-12994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45891" y="5156609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8A23C-5762-7C42-999A-80243CD6DB5A}"/>
              </a:ext>
            </a:extLst>
          </p:cNvPr>
          <p:cNvSpPr/>
          <p:nvPr/>
        </p:nvSpPr>
        <p:spPr>
          <a:xfrm>
            <a:off x="-28297" y="4886814"/>
            <a:ext cx="4153023" cy="1307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9ED1A-DD10-114E-90AA-7DDC5FBFF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8" t="2251" r="21200" b="26558"/>
          <a:stretch/>
        </p:blipFill>
        <p:spPr>
          <a:xfrm>
            <a:off x="3868420" y="1144005"/>
            <a:ext cx="3797698" cy="3617045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1CB73A-2F38-3543-9117-D2ADAA2822FA}"/>
              </a:ext>
            </a:extLst>
          </p:cNvPr>
          <p:cNvSpPr/>
          <p:nvPr/>
        </p:nvSpPr>
        <p:spPr>
          <a:xfrm>
            <a:off x="4276664" y="5129220"/>
            <a:ext cx="37815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VN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2965427-1891-2E4D-8D7A-8A1B7DDB9201}"/>
              </a:ext>
            </a:extLst>
          </p:cNvPr>
          <p:cNvSpPr/>
          <p:nvPr/>
        </p:nvSpPr>
        <p:spPr>
          <a:xfrm>
            <a:off x="8467481" y="5089882"/>
            <a:ext cx="2999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  <a:endParaRPr lang="en-VN" sz="2000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27E17C7-4F75-1149-84EB-583780D09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6" r="30363"/>
          <a:stretch/>
        </p:blipFill>
        <p:spPr>
          <a:xfrm>
            <a:off x="442713" y="631252"/>
            <a:ext cx="2897689" cy="4006926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6F23066-E2F5-5D40-BFCE-DFB551E15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AD8DAE3-C711-F347-A5B8-D1C28CDAE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r="17141" b="13821"/>
          <a:stretch/>
        </p:blipFill>
        <p:spPr bwMode="auto">
          <a:xfrm>
            <a:off x="8104611" y="1299545"/>
            <a:ext cx="3681501" cy="30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6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8AEC5C-3A40-484B-AD46-4524F4035608}"/>
              </a:ext>
            </a:extLst>
          </p:cNvPr>
          <p:cNvGrpSpPr/>
          <p:nvPr/>
        </p:nvGrpSpPr>
        <p:grpSpPr>
          <a:xfrm>
            <a:off x="1" y="44450"/>
            <a:ext cx="12263436" cy="6769100"/>
            <a:chOff x="1" y="44450"/>
            <a:chExt cx="12263436" cy="67691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021525-6128-FC4C-BF94-1B0DDC43795C}"/>
                </a:ext>
              </a:extLst>
            </p:cNvPr>
            <p:cNvGrpSpPr/>
            <p:nvPr/>
          </p:nvGrpSpPr>
          <p:grpSpPr>
            <a:xfrm>
              <a:off x="1" y="44450"/>
              <a:ext cx="12263436" cy="6769100"/>
              <a:chOff x="1" y="44450"/>
              <a:chExt cx="12263436" cy="67691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D183C5C-F02A-8044-BE64-801770909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44450"/>
                <a:ext cx="12263436" cy="67691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71FDCD0-312E-F240-8DB1-38E3D913707D}"/>
                  </a:ext>
                </a:extLst>
              </p:cNvPr>
              <p:cNvSpPr/>
              <p:nvPr/>
            </p:nvSpPr>
            <p:spPr>
              <a:xfrm>
                <a:off x="285750" y="228600"/>
                <a:ext cx="2771775" cy="600075"/>
              </a:xfrm>
              <a:prstGeom prst="rect">
                <a:avLst/>
              </a:prstGeom>
              <a:solidFill>
                <a:srgbClr val="FAF8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TÂY ÂU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C3759D-7B64-5F4F-9128-DEC983D353A7}"/>
                </a:ext>
              </a:extLst>
            </p:cNvPr>
            <p:cNvSpPr/>
            <p:nvPr/>
          </p:nvSpPr>
          <p:spPr>
            <a:xfrm>
              <a:off x="9958388" y="5043488"/>
              <a:ext cx="942975" cy="214312"/>
            </a:xfrm>
            <a:prstGeom prst="rect">
              <a:avLst/>
            </a:prstGeom>
            <a:solidFill>
              <a:srgbClr val="FA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ÂU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72B4ED-9C94-BB4C-81B9-38DD83CB090A}"/>
              </a:ext>
            </a:extLst>
          </p:cNvPr>
          <p:cNvGrpSpPr/>
          <p:nvPr/>
        </p:nvGrpSpPr>
        <p:grpSpPr>
          <a:xfrm>
            <a:off x="2409674" y="1451382"/>
            <a:ext cx="3098800" cy="4576171"/>
            <a:chOff x="2409674" y="1451382"/>
            <a:chExt cx="3098800" cy="45761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6AC1226-42B7-C148-97BB-A07CFD4AA786}"/>
                </a:ext>
              </a:extLst>
            </p:cNvPr>
            <p:cNvSpPr/>
            <p:nvPr/>
          </p:nvSpPr>
          <p:spPr>
            <a:xfrm>
              <a:off x="2409674" y="1451382"/>
              <a:ext cx="3098800" cy="4576171"/>
            </a:xfrm>
            <a:custGeom>
              <a:avLst/>
              <a:gdLst>
                <a:gd name="connsiteX0" fmla="*/ 1253067 w 3098800"/>
                <a:gd name="connsiteY0" fmla="*/ 71904 h 4576171"/>
                <a:gd name="connsiteX1" fmla="*/ 1066800 w 3098800"/>
                <a:gd name="connsiteY1" fmla="*/ 38037 h 4576171"/>
                <a:gd name="connsiteX2" fmla="*/ 948267 w 3098800"/>
                <a:gd name="connsiteY2" fmla="*/ 21104 h 4576171"/>
                <a:gd name="connsiteX3" fmla="*/ 778933 w 3098800"/>
                <a:gd name="connsiteY3" fmla="*/ 12637 h 4576171"/>
                <a:gd name="connsiteX4" fmla="*/ 567267 w 3098800"/>
                <a:gd name="connsiteY4" fmla="*/ 12637 h 4576171"/>
                <a:gd name="connsiteX5" fmla="*/ 423333 w 3098800"/>
                <a:gd name="connsiteY5" fmla="*/ 21104 h 4576171"/>
                <a:gd name="connsiteX6" fmla="*/ 372533 w 3098800"/>
                <a:gd name="connsiteY6" fmla="*/ 46504 h 4576171"/>
                <a:gd name="connsiteX7" fmla="*/ 355600 w 3098800"/>
                <a:gd name="connsiteY7" fmla="*/ 97304 h 4576171"/>
                <a:gd name="connsiteX8" fmla="*/ 347133 w 3098800"/>
                <a:gd name="connsiteY8" fmla="*/ 148104 h 4576171"/>
                <a:gd name="connsiteX9" fmla="*/ 321733 w 3098800"/>
                <a:gd name="connsiteY9" fmla="*/ 156571 h 4576171"/>
                <a:gd name="connsiteX10" fmla="*/ 296333 w 3098800"/>
                <a:gd name="connsiteY10" fmla="*/ 173504 h 4576171"/>
                <a:gd name="connsiteX11" fmla="*/ 245533 w 3098800"/>
                <a:gd name="connsiteY11" fmla="*/ 190437 h 4576171"/>
                <a:gd name="connsiteX12" fmla="*/ 169333 w 3098800"/>
                <a:gd name="connsiteY12" fmla="*/ 215837 h 4576171"/>
                <a:gd name="connsiteX13" fmla="*/ 118533 w 3098800"/>
                <a:gd name="connsiteY13" fmla="*/ 232771 h 4576171"/>
                <a:gd name="connsiteX14" fmla="*/ 93133 w 3098800"/>
                <a:gd name="connsiteY14" fmla="*/ 241237 h 4576171"/>
                <a:gd name="connsiteX15" fmla="*/ 76200 w 3098800"/>
                <a:gd name="connsiteY15" fmla="*/ 258171 h 4576171"/>
                <a:gd name="connsiteX16" fmla="*/ 59267 w 3098800"/>
                <a:gd name="connsiteY16" fmla="*/ 283571 h 4576171"/>
                <a:gd name="connsiteX17" fmla="*/ 33867 w 3098800"/>
                <a:gd name="connsiteY17" fmla="*/ 300504 h 4576171"/>
                <a:gd name="connsiteX18" fmla="*/ 0 w 3098800"/>
                <a:gd name="connsiteY18" fmla="*/ 334371 h 4576171"/>
                <a:gd name="connsiteX19" fmla="*/ 8467 w 3098800"/>
                <a:gd name="connsiteY19" fmla="*/ 402104 h 4576171"/>
                <a:gd name="connsiteX20" fmla="*/ 25400 w 3098800"/>
                <a:gd name="connsiteY20" fmla="*/ 452904 h 4576171"/>
                <a:gd name="connsiteX21" fmla="*/ 33867 w 3098800"/>
                <a:gd name="connsiteY21" fmla="*/ 478304 h 4576171"/>
                <a:gd name="connsiteX22" fmla="*/ 50800 w 3098800"/>
                <a:gd name="connsiteY22" fmla="*/ 546037 h 4576171"/>
                <a:gd name="connsiteX23" fmla="*/ 76200 w 3098800"/>
                <a:gd name="connsiteY23" fmla="*/ 656104 h 4576171"/>
                <a:gd name="connsiteX24" fmla="*/ 101600 w 3098800"/>
                <a:gd name="connsiteY24" fmla="*/ 706904 h 4576171"/>
                <a:gd name="connsiteX25" fmla="*/ 177800 w 3098800"/>
                <a:gd name="connsiteY25" fmla="*/ 774637 h 4576171"/>
                <a:gd name="connsiteX26" fmla="*/ 211667 w 3098800"/>
                <a:gd name="connsiteY26" fmla="*/ 808504 h 4576171"/>
                <a:gd name="connsiteX27" fmla="*/ 254000 w 3098800"/>
                <a:gd name="connsiteY27" fmla="*/ 859304 h 4576171"/>
                <a:gd name="connsiteX28" fmla="*/ 262467 w 3098800"/>
                <a:gd name="connsiteY28" fmla="*/ 884704 h 4576171"/>
                <a:gd name="connsiteX29" fmla="*/ 287867 w 3098800"/>
                <a:gd name="connsiteY29" fmla="*/ 935504 h 4576171"/>
                <a:gd name="connsiteX30" fmla="*/ 296333 w 3098800"/>
                <a:gd name="connsiteY30" fmla="*/ 977837 h 4576171"/>
                <a:gd name="connsiteX31" fmla="*/ 304800 w 3098800"/>
                <a:gd name="connsiteY31" fmla="*/ 1003237 h 4576171"/>
                <a:gd name="connsiteX32" fmla="*/ 330200 w 3098800"/>
                <a:gd name="connsiteY32" fmla="*/ 1011704 h 4576171"/>
                <a:gd name="connsiteX33" fmla="*/ 321733 w 3098800"/>
                <a:gd name="connsiteY33" fmla="*/ 1037104 h 4576171"/>
                <a:gd name="connsiteX34" fmla="*/ 287867 w 3098800"/>
                <a:gd name="connsiteY34" fmla="*/ 1087904 h 4576171"/>
                <a:gd name="connsiteX35" fmla="*/ 262467 w 3098800"/>
                <a:gd name="connsiteY35" fmla="*/ 1138704 h 4576171"/>
                <a:gd name="connsiteX36" fmla="*/ 237067 w 3098800"/>
                <a:gd name="connsiteY36" fmla="*/ 1147171 h 4576171"/>
                <a:gd name="connsiteX37" fmla="*/ 220133 w 3098800"/>
                <a:gd name="connsiteY37" fmla="*/ 1164104 h 4576171"/>
                <a:gd name="connsiteX38" fmla="*/ 186267 w 3098800"/>
                <a:gd name="connsiteY38" fmla="*/ 1214904 h 4576171"/>
                <a:gd name="connsiteX39" fmla="*/ 160867 w 3098800"/>
                <a:gd name="connsiteY39" fmla="*/ 1299571 h 4576171"/>
                <a:gd name="connsiteX40" fmla="*/ 135467 w 3098800"/>
                <a:gd name="connsiteY40" fmla="*/ 1308037 h 4576171"/>
                <a:gd name="connsiteX41" fmla="*/ 118533 w 3098800"/>
                <a:gd name="connsiteY41" fmla="*/ 1324971 h 4576171"/>
                <a:gd name="connsiteX42" fmla="*/ 93133 w 3098800"/>
                <a:gd name="connsiteY42" fmla="*/ 1341904 h 4576171"/>
                <a:gd name="connsiteX43" fmla="*/ 76200 w 3098800"/>
                <a:gd name="connsiteY43" fmla="*/ 1392704 h 4576171"/>
                <a:gd name="connsiteX44" fmla="*/ 67733 w 3098800"/>
                <a:gd name="connsiteY44" fmla="*/ 1418104 h 4576171"/>
                <a:gd name="connsiteX45" fmla="*/ 42333 w 3098800"/>
                <a:gd name="connsiteY45" fmla="*/ 1468904 h 4576171"/>
                <a:gd name="connsiteX46" fmla="*/ 50800 w 3098800"/>
                <a:gd name="connsiteY46" fmla="*/ 1587437 h 4576171"/>
                <a:gd name="connsiteX47" fmla="*/ 59267 w 3098800"/>
                <a:gd name="connsiteY47" fmla="*/ 1621304 h 4576171"/>
                <a:gd name="connsiteX48" fmla="*/ 67733 w 3098800"/>
                <a:gd name="connsiteY48" fmla="*/ 1680571 h 4576171"/>
                <a:gd name="connsiteX49" fmla="*/ 84667 w 3098800"/>
                <a:gd name="connsiteY49" fmla="*/ 1731371 h 4576171"/>
                <a:gd name="connsiteX50" fmla="*/ 93133 w 3098800"/>
                <a:gd name="connsiteY50" fmla="*/ 1756771 h 4576171"/>
                <a:gd name="connsiteX51" fmla="*/ 110067 w 3098800"/>
                <a:gd name="connsiteY51" fmla="*/ 1782171 h 4576171"/>
                <a:gd name="connsiteX52" fmla="*/ 143933 w 3098800"/>
                <a:gd name="connsiteY52" fmla="*/ 1816037 h 4576171"/>
                <a:gd name="connsiteX53" fmla="*/ 160867 w 3098800"/>
                <a:gd name="connsiteY53" fmla="*/ 1841437 h 4576171"/>
                <a:gd name="connsiteX54" fmla="*/ 186267 w 3098800"/>
                <a:gd name="connsiteY54" fmla="*/ 1883771 h 4576171"/>
                <a:gd name="connsiteX55" fmla="*/ 194733 w 3098800"/>
                <a:gd name="connsiteY55" fmla="*/ 1909171 h 4576171"/>
                <a:gd name="connsiteX56" fmla="*/ 237067 w 3098800"/>
                <a:gd name="connsiteY56" fmla="*/ 1934571 h 4576171"/>
                <a:gd name="connsiteX57" fmla="*/ 254000 w 3098800"/>
                <a:gd name="connsiteY57" fmla="*/ 2078504 h 4576171"/>
                <a:gd name="connsiteX58" fmla="*/ 262467 w 3098800"/>
                <a:gd name="connsiteY58" fmla="*/ 2103904 h 4576171"/>
                <a:gd name="connsiteX59" fmla="*/ 270933 w 3098800"/>
                <a:gd name="connsiteY59" fmla="*/ 2137771 h 4576171"/>
                <a:gd name="connsiteX60" fmla="*/ 287867 w 3098800"/>
                <a:gd name="connsiteY60" fmla="*/ 2188571 h 4576171"/>
                <a:gd name="connsiteX61" fmla="*/ 296333 w 3098800"/>
                <a:gd name="connsiteY61" fmla="*/ 2213971 h 4576171"/>
                <a:gd name="connsiteX62" fmla="*/ 304800 w 3098800"/>
                <a:gd name="connsiteY62" fmla="*/ 2239371 h 4576171"/>
                <a:gd name="connsiteX63" fmla="*/ 313267 w 3098800"/>
                <a:gd name="connsiteY63" fmla="*/ 2273237 h 4576171"/>
                <a:gd name="connsiteX64" fmla="*/ 330200 w 3098800"/>
                <a:gd name="connsiteY64" fmla="*/ 2324037 h 4576171"/>
                <a:gd name="connsiteX65" fmla="*/ 355600 w 3098800"/>
                <a:gd name="connsiteY65" fmla="*/ 2408704 h 4576171"/>
                <a:gd name="connsiteX66" fmla="*/ 364067 w 3098800"/>
                <a:gd name="connsiteY66" fmla="*/ 2434104 h 4576171"/>
                <a:gd name="connsiteX67" fmla="*/ 372533 w 3098800"/>
                <a:gd name="connsiteY67" fmla="*/ 2459504 h 4576171"/>
                <a:gd name="connsiteX68" fmla="*/ 389467 w 3098800"/>
                <a:gd name="connsiteY68" fmla="*/ 2561104 h 4576171"/>
                <a:gd name="connsiteX69" fmla="*/ 397933 w 3098800"/>
                <a:gd name="connsiteY69" fmla="*/ 2586504 h 4576171"/>
                <a:gd name="connsiteX70" fmla="*/ 414867 w 3098800"/>
                <a:gd name="connsiteY70" fmla="*/ 2603437 h 4576171"/>
                <a:gd name="connsiteX71" fmla="*/ 465667 w 3098800"/>
                <a:gd name="connsiteY71" fmla="*/ 2662704 h 4576171"/>
                <a:gd name="connsiteX72" fmla="*/ 491067 w 3098800"/>
                <a:gd name="connsiteY72" fmla="*/ 2679637 h 4576171"/>
                <a:gd name="connsiteX73" fmla="*/ 524933 w 3098800"/>
                <a:gd name="connsiteY73" fmla="*/ 2721971 h 4576171"/>
                <a:gd name="connsiteX74" fmla="*/ 533400 w 3098800"/>
                <a:gd name="connsiteY74" fmla="*/ 2747371 h 4576171"/>
                <a:gd name="connsiteX75" fmla="*/ 516467 w 3098800"/>
                <a:gd name="connsiteY75" fmla="*/ 2840504 h 4576171"/>
                <a:gd name="connsiteX76" fmla="*/ 499533 w 3098800"/>
                <a:gd name="connsiteY76" fmla="*/ 2891304 h 4576171"/>
                <a:gd name="connsiteX77" fmla="*/ 491067 w 3098800"/>
                <a:gd name="connsiteY77" fmla="*/ 2925171 h 4576171"/>
                <a:gd name="connsiteX78" fmla="*/ 482600 w 3098800"/>
                <a:gd name="connsiteY78" fmla="*/ 2950571 h 4576171"/>
                <a:gd name="connsiteX79" fmla="*/ 474133 w 3098800"/>
                <a:gd name="connsiteY79" fmla="*/ 2984437 h 4576171"/>
                <a:gd name="connsiteX80" fmla="*/ 457200 w 3098800"/>
                <a:gd name="connsiteY80" fmla="*/ 3035237 h 4576171"/>
                <a:gd name="connsiteX81" fmla="*/ 440267 w 3098800"/>
                <a:gd name="connsiteY81" fmla="*/ 3136837 h 4576171"/>
                <a:gd name="connsiteX82" fmla="*/ 431800 w 3098800"/>
                <a:gd name="connsiteY82" fmla="*/ 3170704 h 4576171"/>
                <a:gd name="connsiteX83" fmla="*/ 364067 w 3098800"/>
                <a:gd name="connsiteY83" fmla="*/ 3255371 h 4576171"/>
                <a:gd name="connsiteX84" fmla="*/ 347133 w 3098800"/>
                <a:gd name="connsiteY84" fmla="*/ 3306171 h 4576171"/>
                <a:gd name="connsiteX85" fmla="*/ 321733 w 3098800"/>
                <a:gd name="connsiteY85" fmla="*/ 3399304 h 4576171"/>
                <a:gd name="connsiteX86" fmla="*/ 304800 w 3098800"/>
                <a:gd name="connsiteY86" fmla="*/ 3475504 h 4576171"/>
                <a:gd name="connsiteX87" fmla="*/ 287867 w 3098800"/>
                <a:gd name="connsiteY87" fmla="*/ 3500904 h 4576171"/>
                <a:gd name="connsiteX88" fmla="*/ 279400 w 3098800"/>
                <a:gd name="connsiteY88" fmla="*/ 3627904 h 4576171"/>
                <a:gd name="connsiteX89" fmla="*/ 287867 w 3098800"/>
                <a:gd name="connsiteY89" fmla="*/ 3653304 h 4576171"/>
                <a:gd name="connsiteX90" fmla="*/ 304800 w 3098800"/>
                <a:gd name="connsiteY90" fmla="*/ 3678704 h 4576171"/>
                <a:gd name="connsiteX91" fmla="*/ 313267 w 3098800"/>
                <a:gd name="connsiteY91" fmla="*/ 3704104 h 4576171"/>
                <a:gd name="connsiteX92" fmla="*/ 330200 w 3098800"/>
                <a:gd name="connsiteY92" fmla="*/ 3729504 h 4576171"/>
                <a:gd name="connsiteX93" fmla="*/ 338667 w 3098800"/>
                <a:gd name="connsiteY93" fmla="*/ 3754904 h 4576171"/>
                <a:gd name="connsiteX94" fmla="*/ 364067 w 3098800"/>
                <a:gd name="connsiteY94" fmla="*/ 3771837 h 4576171"/>
                <a:gd name="connsiteX95" fmla="*/ 381000 w 3098800"/>
                <a:gd name="connsiteY95" fmla="*/ 3805704 h 4576171"/>
                <a:gd name="connsiteX96" fmla="*/ 406400 w 3098800"/>
                <a:gd name="connsiteY96" fmla="*/ 3822637 h 4576171"/>
                <a:gd name="connsiteX97" fmla="*/ 423333 w 3098800"/>
                <a:gd name="connsiteY97" fmla="*/ 3839571 h 4576171"/>
                <a:gd name="connsiteX98" fmla="*/ 508000 w 3098800"/>
                <a:gd name="connsiteY98" fmla="*/ 3856504 h 4576171"/>
                <a:gd name="connsiteX99" fmla="*/ 601133 w 3098800"/>
                <a:gd name="connsiteY99" fmla="*/ 3881904 h 4576171"/>
                <a:gd name="connsiteX100" fmla="*/ 660400 w 3098800"/>
                <a:gd name="connsiteY100" fmla="*/ 3932704 h 4576171"/>
                <a:gd name="connsiteX101" fmla="*/ 711200 w 3098800"/>
                <a:gd name="connsiteY101" fmla="*/ 4008904 h 4576171"/>
                <a:gd name="connsiteX102" fmla="*/ 728133 w 3098800"/>
                <a:gd name="connsiteY102" fmla="*/ 4034304 h 4576171"/>
                <a:gd name="connsiteX103" fmla="*/ 770467 w 3098800"/>
                <a:gd name="connsiteY103" fmla="*/ 4076637 h 4576171"/>
                <a:gd name="connsiteX104" fmla="*/ 778933 w 3098800"/>
                <a:gd name="connsiteY104" fmla="*/ 4102037 h 4576171"/>
                <a:gd name="connsiteX105" fmla="*/ 829733 w 3098800"/>
                <a:gd name="connsiteY105" fmla="*/ 4144371 h 4576171"/>
                <a:gd name="connsiteX106" fmla="*/ 855133 w 3098800"/>
                <a:gd name="connsiteY106" fmla="*/ 4195171 h 4576171"/>
                <a:gd name="connsiteX107" fmla="*/ 905933 w 3098800"/>
                <a:gd name="connsiteY107" fmla="*/ 4262904 h 4576171"/>
                <a:gd name="connsiteX108" fmla="*/ 931333 w 3098800"/>
                <a:gd name="connsiteY108" fmla="*/ 4313704 h 4576171"/>
                <a:gd name="connsiteX109" fmla="*/ 956733 w 3098800"/>
                <a:gd name="connsiteY109" fmla="*/ 4322171 h 4576171"/>
                <a:gd name="connsiteX110" fmla="*/ 999067 w 3098800"/>
                <a:gd name="connsiteY110" fmla="*/ 4356037 h 4576171"/>
                <a:gd name="connsiteX111" fmla="*/ 1016000 w 3098800"/>
                <a:gd name="connsiteY111" fmla="*/ 4372971 h 4576171"/>
                <a:gd name="connsiteX112" fmla="*/ 1066800 w 3098800"/>
                <a:gd name="connsiteY112" fmla="*/ 4389904 h 4576171"/>
                <a:gd name="connsiteX113" fmla="*/ 1117600 w 3098800"/>
                <a:gd name="connsiteY113" fmla="*/ 4406837 h 4576171"/>
                <a:gd name="connsiteX114" fmla="*/ 1168400 w 3098800"/>
                <a:gd name="connsiteY114" fmla="*/ 4423771 h 4576171"/>
                <a:gd name="connsiteX115" fmla="*/ 1193800 w 3098800"/>
                <a:gd name="connsiteY115" fmla="*/ 4432237 h 4576171"/>
                <a:gd name="connsiteX116" fmla="*/ 1219200 w 3098800"/>
                <a:gd name="connsiteY116" fmla="*/ 4457637 h 4576171"/>
                <a:gd name="connsiteX117" fmla="*/ 1253067 w 3098800"/>
                <a:gd name="connsiteY117" fmla="*/ 4466104 h 4576171"/>
                <a:gd name="connsiteX118" fmla="*/ 1278467 w 3098800"/>
                <a:gd name="connsiteY118" fmla="*/ 4483037 h 4576171"/>
                <a:gd name="connsiteX119" fmla="*/ 1303867 w 3098800"/>
                <a:gd name="connsiteY119" fmla="*/ 4491504 h 4576171"/>
                <a:gd name="connsiteX120" fmla="*/ 1329267 w 3098800"/>
                <a:gd name="connsiteY120" fmla="*/ 4508437 h 4576171"/>
                <a:gd name="connsiteX121" fmla="*/ 1371600 w 3098800"/>
                <a:gd name="connsiteY121" fmla="*/ 4525371 h 4576171"/>
                <a:gd name="connsiteX122" fmla="*/ 1397000 w 3098800"/>
                <a:gd name="connsiteY122" fmla="*/ 4542304 h 4576171"/>
                <a:gd name="connsiteX123" fmla="*/ 1566333 w 3098800"/>
                <a:gd name="connsiteY123" fmla="*/ 4559237 h 4576171"/>
                <a:gd name="connsiteX124" fmla="*/ 1659467 w 3098800"/>
                <a:gd name="connsiteY124" fmla="*/ 4576171 h 4576171"/>
                <a:gd name="connsiteX125" fmla="*/ 1744133 w 3098800"/>
                <a:gd name="connsiteY125" fmla="*/ 4567704 h 4576171"/>
                <a:gd name="connsiteX126" fmla="*/ 1752600 w 3098800"/>
                <a:gd name="connsiteY126" fmla="*/ 4525371 h 4576171"/>
                <a:gd name="connsiteX127" fmla="*/ 1769533 w 3098800"/>
                <a:gd name="connsiteY127" fmla="*/ 4474571 h 4576171"/>
                <a:gd name="connsiteX128" fmla="*/ 1727200 w 3098800"/>
                <a:gd name="connsiteY128" fmla="*/ 4381437 h 4576171"/>
                <a:gd name="connsiteX129" fmla="*/ 1701800 w 3098800"/>
                <a:gd name="connsiteY129" fmla="*/ 4372971 h 4576171"/>
                <a:gd name="connsiteX130" fmla="*/ 1684867 w 3098800"/>
                <a:gd name="connsiteY130" fmla="*/ 4356037 h 4576171"/>
                <a:gd name="connsiteX131" fmla="*/ 1676400 w 3098800"/>
                <a:gd name="connsiteY131" fmla="*/ 4330637 h 4576171"/>
                <a:gd name="connsiteX132" fmla="*/ 1651000 w 3098800"/>
                <a:gd name="connsiteY132" fmla="*/ 4313704 h 4576171"/>
                <a:gd name="connsiteX133" fmla="*/ 1566333 w 3098800"/>
                <a:gd name="connsiteY133" fmla="*/ 4245971 h 4576171"/>
                <a:gd name="connsiteX134" fmla="*/ 1515533 w 3098800"/>
                <a:gd name="connsiteY134" fmla="*/ 4212104 h 4576171"/>
                <a:gd name="connsiteX135" fmla="*/ 1490133 w 3098800"/>
                <a:gd name="connsiteY135" fmla="*/ 4195171 h 4576171"/>
                <a:gd name="connsiteX136" fmla="*/ 1473200 w 3098800"/>
                <a:gd name="connsiteY136" fmla="*/ 4169771 h 4576171"/>
                <a:gd name="connsiteX137" fmla="*/ 1456267 w 3098800"/>
                <a:gd name="connsiteY137" fmla="*/ 4152837 h 4576171"/>
                <a:gd name="connsiteX138" fmla="*/ 1422400 w 3098800"/>
                <a:gd name="connsiteY138" fmla="*/ 4093571 h 4576171"/>
                <a:gd name="connsiteX139" fmla="*/ 1388533 w 3098800"/>
                <a:gd name="connsiteY139" fmla="*/ 4059704 h 4576171"/>
                <a:gd name="connsiteX140" fmla="*/ 1363133 w 3098800"/>
                <a:gd name="connsiteY140" fmla="*/ 4034304 h 4576171"/>
                <a:gd name="connsiteX141" fmla="*/ 1337733 w 3098800"/>
                <a:gd name="connsiteY141" fmla="*/ 4017371 h 4576171"/>
                <a:gd name="connsiteX142" fmla="*/ 1278467 w 3098800"/>
                <a:gd name="connsiteY142" fmla="*/ 3949637 h 4576171"/>
                <a:gd name="connsiteX143" fmla="*/ 1261533 w 3098800"/>
                <a:gd name="connsiteY143" fmla="*/ 3932704 h 4576171"/>
                <a:gd name="connsiteX144" fmla="*/ 1227667 w 3098800"/>
                <a:gd name="connsiteY144" fmla="*/ 3881904 h 4576171"/>
                <a:gd name="connsiteX145" fmla="*/ 1193800 w 3098800"/>
                <a:gd name="connsiteY145" fmla="*/ 3831104 h 4576171"/>
                <a:gd name="connsiteX146" fmla="*/ 1176867 w 3098800"/>
                <a:gd name="connsiteY146" fmla="*/ 3797237 h 4576171"/>
                <a:gd name="connsiteX147" fmla="*/ 1168400 w 3098800"/>
                <a:gd name="connsiteY147" fmla="*/ 3771837 h 4576171"/>
                <a:gd name="connsiteX148" fmla="*/ 1151467 w 3098800"/>
                <a:gd name="connsiteY148" fmla="*/ 3746437 h 4576171"/>
                <a:gd name="connsiteX149" fmla="*/ 1109133 w 3098800"/>
                <a:gd name="connsiteY149" fmla="*/ 3687171 h 4576171"/>
                <a:gd name="connsiteX150" fmla="*/ 1075267 w 3098800"/>
                <a:gd name="connsiteY150" fmla="*/ 3619437 h 4576171"/>
                <a:gd name="connsiteX151" fmla="*/ 1066800 w 3098800"/>
                <a:gd name="connsiteY151" fmla="*/ 3594037 h 4576171"/>
                <a:gd name="connsiteX152" fmla="*/ 1075267 w 3098800"/>
                <a:gd name="connsiteY152" fmla="*/ 3568637 h 4576171"/>
                <a:gd name="connsiteX153" fmla="*/ 1100667 w 3098800"/>
                <a:gd name="connsiteY153" fmla="*/ 3551704 h 4576171"/>
                <a:gd name="connsiteX154" fmla="*/ 1117600 w 3098800"/>
                <a:gd name="connsiteY154" fmla="*/ 3526304 h 4576171"/>
                <a:gd name="connsiteX155" fmla="*/ 1143000 w 3098800"/>
                <a:gd name="connsiteY155" fmla="*/ 3390837 h 4576171"/>
                <a:gd name="connsiteX156" fmla="*/ 1168400 w 3098800"/>
                <a:gd name="connsiteY156" fmla="*/ 3314637 h 4576171"/>
                <a:gd name="connsiteX157" fmla="*/ 1176867 w 3098800"/>
                <a:gd name="connsiteY157" fmla="*/ 3289237 h 4576171"/>
                <a:gd name="connsiteX158" fmla="*/ 1185333 w 3098800"/>
                <a:gd name="connsiteY158" fmla="*/ 3196104 h 4576171"/>
                <a:gd name="connsiteX159" fmla="*/ 1210733 w 3098800"/>
                <a:gd name="connsiteY159" fmla="*/ 3145304 h 4576171"/>
                <a:gd name="connsiteX160" fmla="*/ 1227667 w 3098800"/>
                <a:gd name="connsiteY160" fmla="*/ 3094504 h 4576171"/>
                <a:gd name="connsiteX161" fmla="*/ 1244600 w 3098800"/>
                <a:gd name="connsiteY161" fmla="*/ 3043704 h 4576171"/>
                <a:gd name="connsiteX162" fmla="*/ 1261533 w 3098800"/>
                <a:gd name="connsiteY162" fmla="*/ 3018304 h 4576171"/>
                <a:gd name="connsiteX163" fmla="*/ 1278467 w 3098800"/>
                <a:gd name="connsiteY163" fmla="*/ 3001371 h 4576171"/>
                <a:gd name="connsiteX164" fmla="*/ 1295400 w 3098800"/>
                <a:gd name="connsiteY164" fmla="*/ 2975971 h 4576171"/>
                <a:gd name="connsiteX165" fmla="*/ 1320800 w 3098800"/>
                <a:gd name="connsiteY165" fmla="*/ 2967504 h 4576171"/>
                <a:gd name="connsiteX166" fmla="*/ 1346200 w 3098800"/>
                <a:gd name="connsiteY166" fmla="*/ 2950571 h 4576171"/>
                <a:gd name="connsiteX167" fmla="*/ 1371600 w 3098800"/>
                <a:gd name="connsiteY167" fmla="*/ 2942104 h 4576171"/>
                <a:gd name="connsiteX168" fmla="*/ 1397000 w 3098800"/>
                <a:gd name="connsiteY168" fmla="*/ 2925171 h 4576171"/>
                <a:gd name="connsiteX169" fmla="*/ 1456267 w 3098800"/>
                <a:gd name="connsiteY169" fmla="*/ 2916704 h 4576171"/>
                <a:gd name="connsiteX170" fmla="*/ 1481667 w 3098800"/>
                <a:gd name="connsiteY170" fmla="*/ 2840504 h 4576171"/>
                <a:gd name="connsiteX171" fmla="*/ 1490133 w 3098800"/>
                <a:gd name="connsiteY171" fmla="*/ 2815104 h 4576171"/>
                <a:gd name="connsiteX172" fmla="*/ 1583267 w 3098800"/>
                <a:gd name="connsiteY172" fmla="*/ 2789704 h 4576171"/>
                <a:gd name="connsiteX173" fmla="*/ 1625600 w 3098800"/>
                <a:gd name="connsiteY173" fmla="*/ 2755837 h 4576171"/>
                <a:gd name="connsiteX174" fmla="*/ 1634067 w 3098800"/>
                <a:gd name="connsiteY174" fmla="*/ 2730437 h 4576171"/>
                <a:gd name="connsiteX175" fmla="*/ 1701800 w 3098800"/>
                <a:gd name="connsiteY175" fmla="*/ 2705037 h 4576171"/>
                <a:gd name="connsiteX176" fmla="*/ 1811867 w 3098800"/>
                <a:gd name="connsiteY176" fmla="*/ 2688104 h 4576171"/>
                <a:gd name="connsiteX177" fmla="*/ 1845733 w 3098800"/>
                <a:gd name="connsiteY177" fmla="*/ 2645771 h 4576171"/>
                <a:gd name="connsiteX178" fmla="*/ 1862667 w 3098800"/>
                <a:gd name="connsiteY178" fmla="*/ 2578037 h 4576171"/>
                <a:gd name="connsiteX179" fmla="*/ 1871133 w 3098800"/>
                <a:gd name="connsiteY179" fmla="*/ 2484904 h 4576171"/>
                <a:gd name="connsiteX180" fmla="*/ 1879600 w 3098800"/>
                <a:gd name="connsiteY180" fmla="*/ 2451037 h 4576171"/>
                <a:gd name="connsiteX181" fmla="*/ 1888067 w 3098800"/>
                <a:gd name="connsiteY181" fmla="*/ 2408704 h 4576171"/>
                <a:gd name="connsiteX182" fmla="*/ 1905000 w 3098800"/>
                <a:gd name="connsiteY182" fmla="*/ 2357904 h 4576171"/>
                <a:gd name="connsiteX183" fmla="*/ 1955800 w 3098800"/>
                <a:gd name="connsiteY183" fmla="*/ 2340971 h 4576171"/>
                <a:gd name="connsiteX184" fmla="*/ 1989667 w 3098800"/>
                <a:gd name="connsiteY184" fmla="*/ 2307104 h 4576171"/>
                <a:gd name="connsiteX185" fmla="*/ 2015067 w 3098800"/>
                <a:gd name="connsiteY185" fmla="*/ 2230904 h 4576171"/>
                <a:gd name="connsiteX186" fmla="*/ 2032000 w 3098800"/>
                <a:gd name="connsiteY186" fmla="*/ 2180104 h 4576171"/>
                <a:gd name="connsiteX187" fmla="*/ 2082800 w 3098800"/>
                <a:gd name="connsiteY187" fmla="*/ 2154704 h 4576171"/>
                <a:gd name="connsiteX188" fmla="*/ 2108200 w 3098800"/>
                <a:gd name="connsiteY188" fmla="*/ 2146237 h 4576171"/>
                <a:gd name="connsiteX189" fmla="*/ 2133600 w 3098800"/>
                <a:gd name="connsiteY189" fmla="*/ 2120837 h 4576171"/>
                <a:gd name="connsiteX190" fmla="*/ 2336800 w 3098800"/>
                <a:gd name="connsiteY190" fmla="*/ 2112371 h 4576171"/>
                <a:gd name="connsiteX191" fmla="*/ 2370667 w 3098800"/>
                <a:gd name="connsiteY191" fmla="*/ 2120837 h 4576171"/>
                <a:gd name="connsiteX192" fmla="*/ 2396067 w 3098800"/>
                <a:gd name="connsiteY192" fmla="*/ 2129304 h 4576171"/>
                <a:gd name="connsiteX193" fmla="*/ 2438400 w 3098800"/>
                <a:gd name="connsiteY193" fmla="*/ 2120837 h 4576171"/>
                <a:gd name="connsiteX194" fmla="*/ 2489200 w 3098800"/>
                <a:gd name="connsiteY194" fmla="*/ 2078504 h 4576171"/>
                <a:gd name="connsiteX195" fmla="*/ 2497667 w 3098800"/>
                <a:gd name="connsiteY195" fmla="*/ 2053104 h 4576171"/>
                <a:gd name="connsiteX196" fmla="*/ 2506133 w 3098800"/>
                <a:gd name="connsiteY196" fmla="*/ 1993837 h 4576171"/>
                <a:gd name="connsiteX197" fmla="*/ 2540000 w 3098800"/>
                <a:gd name="connsiteY197" fmla="*/ 2002304 h 4576171"/>
                <a:gd name="connsiteX198" fmla="*/ 2590800 w 3098800"/>
                <a:gd name="connsiteY198" fmla="*/ 2027704 h 4576171"/>
                <a:gd name="connsiteX199" fmla="*/ 2650067 w 3098800"/>
                <a:gd name="connsiteY199" fmla="*/ 1976904 h 4576171"/>
                <a:gd name="connsiteX200" fmla="*/ 2675467 w 3098800"/>
                <a:gd name="connsiteY200" fmla="*/ 1968437 h 4576171"/>
                <a:gd name="connsiteX201" fmla="*/ 2675467 w 3098800"/>
                <a:gd name="connsiteY201" fmla="*/ 1917637 h 4576171"/>
                <a:gd name="connsiteX202" fmla="*/ 2633133 w 3098800"/>
                <a:gd name="connsiteY202" fmla="*/ 1909171 h 4576171"/>
                <a:gd name="connsiteX203" fmla="*/ 2658533 w 3098800"/>
                <a:gd name="connsiteY203" fmla="*/ 1824504 h 4576171"/>
                <a:gd name="connsiteX204" fmla="*/ 2683933 w 3098800"/>
                <a:gd name="connsiteY204" fmla="*/ 1816037 h 4576171"/>
                <a:gd name="connsiteX205" fmla="*/ 2751667 w 3098800"/>
                <a:gd name="connsiteY205" fmla="*/ 1799104 h 4576171"/>
                <a:gd name="connsiteX206" fmla="*/ 2777067 w 3098800"/>
                <a:gd name="connsiteY206" fmla="*/ 1782171 h 4576171"/>
                <a:gd name="connsiteX207" fmla="*/ 2810933 w 3098800"/>
                <a:gd name="connsiteY207" fmla="*/ 1773704 h 4576171"/>
                <a:gd name="connsiteX208" fmla="*/ 2836333 w 3098800"/>
                <a:gd name="connsiteY208" fmla="*/ 1765237 h 4576171"/>
                <a:gd name="connsiteX209" fmla="*/ 2853267 w 3098800"/>
                <a:gd name="connsiteY209" fmla="*/ 1748304 h 4576171"/>
                <a:gd name="connsiteX210" fmla="*/ 2878667 w 3098800"/>
                <a:gd name="connsiteY210" fmla="*/ 1731371 h 4576171"/>
                <a:gd name="connsiteX211" fmla="*/ 2921000 w 3098800"/>
                <a:gd name="connsiteY211" fmla="*/ 1655171 h 4576171"/>
                <a:gd name="connsiteX212" fmla="*/ 2946400 w 3098800"/>
                <a:gd name="connsiteY212" fmla="*/ 1638237 h 4576171"/>
                <a:gd name="connsiteX213" fmla="*/ 3022600 w 3098800"/>
                <a:gd name="connsiteY213" fmla="*/ 1604371 h 4576171"/>
                <a:gd name="connsiteX214" fmla="*/ 3031067 w 3098800"/>
                <a:gd name="connsiteY214" fmla="*/ 1578971 h 4576171"/>
                <a:gd name="connsiteX215" fmla="*/ 3031067 w 3098800"/>
                <a:gd name="connsiteY215" fmla="*/ 1494304 h 4576171"/>
                <a:gd name="connsiteX216" fmla="*/ 3056467 w 3098800"/>
                <a:gd name="connsiteY216" fmla="*/ 1477371 h 4576171"/>
                <a:gd name="connsiteX217" fmla="*/ 3073400 w 3098800"/>
                <a:gd name="connsiteY217" fmla="*/ 1451971 h 4576171"/>
                <a:gd name="connsiteX218" fmla="*/ 3098800 w 3098800"/>
                <a:gd name="connsiteY218" fmla="*/ 1367304 h 4576171"/>
                <a:gd name="connsiteX219" fmla="*/ 3090333 w 3098800"/>
                <a:gd name="connsiteY219" fmla="*/ 1147171 h 4576171"/>
                <a:gd name="connsiteX220" fmla="*/ 3073400 w 3098800"/>
                <a:gd name="connsiteY220" fmla="*/ 1079437 h 4576171"/>
                <a:gd name="connsiteX221" fmla="*/ 3064933 w 3098800"/>
                <a:gd name="connsiteY221" fmla="*/ 1037104 h 4576171"/>
                <a:gd name="connsiteX222" fmla="*/ 3056467 w 3098800"/>
                <a:gd name="connsiteY222" fmla="*/ 918571 h 4576171"/>
                <a:gd name="connsiteX223" fmla="*/ 3064933 w 3098800"/>
                <a:gd name="connsiteY223" fmla="*/ 774637 h 4576171"/>
                <a:gd name="connsiteX224" fmla="*/ 3081867 w 3098800"/>
                <a:gd name="connsiteY224" fmla="*/ 698437 h 4576171"/>
                <a:gd name="connsiteX225" fmla="*/ 3090333 w 3098800"/>
                <a:gd name="connsiteY225" fmla="*/ 630704 h 4576171"/>
                <a:gd name="connsiteX226" fmla="*/ 3081867 w 3098800"/>
                <a:gd name="connsiteY226" fmla="*/ 588371 h 4576171"/>
                <a:gd name="connsiteX227" fmla="*/ 2971800 w 3098800"/>
                <a:gd name="connsiteY227" fmla="*/ 579904 h 4576171"/>
                <a:gd name="connsiteX228" fmla="*/ 2895600 w 3098800"/>
                <a:gd name="connsiteY228" fmla="*/ 554504 h 4576171"/>
                <a:gd name="connsiteX229" fmla="*/ 2844800 w 3098800"/>
                <a:gd name="connsiteY229" fmla="*/ 537571 h 4576171"/>
                <a:gd name="connsiteX230" fmla="*/ 2794000 w 3098800"/>
                <a:gd name="connsiteY230" fmla="*/ 529104 h 4576171"/>
                <a:gd name="connsiteX231" fmla="*/ 2743200 w 3098800"/>
                <a:gd name="connsiteY231" fmla="*/ 512171 h 4576171"/>
                <a:gd name="connsiteX232" fmla="*/ 2692400 w 3098800"/>
                <a:gd name="connsiteY232" fmla="*/ 495237 h 4576171"/>
                <a:gd name="connsiteX233" fmla="*/ 2667000 w 3098800"/>
                <a:gd name="connsiteY233" fmla="*/ 486771 h 4576171"/>
                <a:gd name="connsiteX234" fmla="*/ 2446867 w 3098800"/>
                <a:gd name="connsiteY234" fmla="*/ 478304 h 4576171"/>
                <a:gd name="connsiteX235" fmla="*/ 2362200 w 3098800"/>
                <a:gd name="connsiteY235" fmla="*/ 461371 h 4576171"/>
                <a:gd name="connsiteX236" fmla="*/ 2294467 w 3098800"/>
                <a:gd name="connsiteY236" fmla="*/ 444437 h 4576171"/>
                <a:gd name="connsiteX237" fmla="*/ 2260600 w 3098800"/>
                <a:gd name="connsiteY237" fmla="*/ 435971 h 4576171"/>
                <a:gd name="connsiteX238" fmla="*/ 2218267 w 3098800"/>
                <a:gd name="connsiteY238" fmla="*/ 427504 h 4576171"/>
                <a:gd name="connsiteX239" fmla="*/ 2133600 w 3098800"/>
                <a:gd name="connsiteY239" fmla="*/ 402104 h 4576171"/>
                <a:gd name="connsiteX240" fmla="*/ 1947333 w 3098800"/>
                <a:gd name="connsiteY240" fmla="*/ 393637 h 4576171"/>
                <a:gd name="connsiteX241" fmla="*/ 1905000 w 3098800"/>
                <a:gd name="connsiteY241" fmla="*/ 368237 h 4576171"/>
                <a:gd name="connsiteX242" fmla="*/ 1871133 w 3098800"/>
                <a:gd name="connsiteY242" fmla="*/ 351304 h 4576171"/>
                <a:gd name="connsiteX243" fmla="*/ 1828800 w 3098800"/>
                <a:gd name="connsiteY243" fmla="*/ 317437 h 4576171"/>
                <a:gd name="connsiteX244" fmla="*/ 1794933 w 3098800"/>
                <a:gd name="connsiteY244" fmla="*/ 292037 h 4576171"/>
                <a:gd name="connsiteX245" fmla="*/ 1769533 w 3098800"/>
                <a:gd name="connsiteY245" fmla="*/ 266637 h 4576171"/>
                <a:gd name="connsiteX246" fmla="*/ 1735667 w 3098800"/>
                <a:gd name="connsiteY246" fmla="*/ 241237 h 4576171"/>
                <a:gd name="connsiteX247" fmla="*/ 1718733 w 3098800"/>
                <a:gd name="connsiteY247" fmla="*/ 224304 h 4576171"/>
                <a:gd name="connsiteX248" fmla="*/ 1549400 w 3098800"/>
                <a:gd name="connsiteY248" fmla="*/ 215837 h 4576171"/>
                <a:gd name="connsiteX249" fmla="*/ 1481667 w 3098800"/>
                <a:gd name="connsiteY249" fmla="*/ 198904 h 4576171"/>
                <a:gd name="connsiteX250" fmla="*/ 1439333 w 3098800"/>
                <a:gd name="connsiteY250" fmla="*/ 190437 h 4576171"/>
                <a:gd name="connsiteX251" fmla="*/ 1388533 w 3098800"/>
                <a:gd name="connsiteY251" fmla="*/ 173504 h 4576171"/>
                <a:gd name="connsiteX252" fmla="*/ 1363133 w 3098800"/>
                <a:gd name="connsiteY252" fmla="*/ 165037 h 4576171"/>
                <a:gd name="connsiteX253" fmla="*/ 1312333 w 3098800"/>
                <a:gd name="connsiteY253" fmla="*/ 131171 h 4576171"/>
                <a:gd name="connsiteX254" fmla="*/ 1295400 w 3098800"/>
                <a:gd name="connsiteY254" fmla="*/ 114237 h 4576171"/>
                <a:gd name="connsiteX255" fmla="*/ 1244600 w 3098800"/>
                <a:gd name="connsiteY255" fmla="*/ 97304 h 4576171"/>
                <a:gd name="connsiteX256" fmla="*/ 1210733 w 3098800"/>
                <a:gd name="connsiteY256" fmla="*/ 88837 h 4576171"/>
                <a:gd name="connsiteX257" fmla="*/ 1236133 w 3098800"/>
                <a:gd name="connsiteY257" fmla="*/ 97304 h 4576171"/>
                <a:gd name="connsiteX258" fmla="*/ 1253067 w 3098800"/>
                <a:gd name="connsiteY258" fmla="*/ 71904 h 457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3098800" h="4576171">
                  <a:moveTo>
                    <a:pt x="1253067" y="71904"/>
                  </a:moveTo>
                  <a:cubicBezTo>
                    <a:pt x="1224845" y="62026"/>
                    <a:pt x="1120182" y="46044"/>
                    <a:pt x="1066800" y="38037"/>
                  </a:cubicBezTo>
                  <a:cubicBezTo>
                    <a:pt x="1027329" y="32116"/>
                    <a:pt x="988129" y="23097"/>
                    <a:pt x="948267" y="21104"/>
                  </a:cubicBezTo>
                  <a:lnTo>
                    <a:pt x="778933" y="12637"/>
                  </a:lnTo>
                  <a:cubicBezTo>
                    <a:pt x="688120" y="-10065"/>
                    <a:pt x="753551" y="2833"/>
                    <a:pt x="567267" y="12637"/>
                  </a:cubicBezTo>
                  <a:lnTo>
                    <a:pt x="423333" y="21104"/>
                  </a:lnTo>
                  <a:cubicBezTo>
                    <a:pt x="409494" y="25717"/>
                    <a:pt x="381171" y="32684"/>
                    <a:pt x="372533" y="46504"/>
                  </a:cubicBezTo>
                  <a:cubicBezTo>
                    <a:pt x="363073" y="61640"/>
                    <a:pt x="358535" y="79698"/>
                    <a:pt x="355600" y="97304"/>
                  </a:cubicBezTo>
                  <a:cubicBezTo>
                    <a:pt x="352778" y="114237"/>
                    <a:pt x="355650" y="133199"/>
                    <a:pt x="347133" y="148104"/>
                  </a:cubicBezTo>
                  <a:cubicBezTo>
                    <a:pt x="342705" y="155853"/>
                    <a:pt x="329715" y="152580"/>
                    <a:pt x="321733" y="156571"/>
                  </a:cubicBezTo>
                  <a:cubicBezTo>
                    <a:pt x="312632" y="161122"/>
                    <a:pt x="305632" y="169371"/>
                    <a:pt x="296333" y="173504"/>
                  </a:cubicBezTo>
                  <a:cubicBezTo>
                    <a:pt x="280022" y="180753"/>
                    <a:pt x="262466" y="184793"/>
                    <a:pt x="245533" y="190437"/>
                  </a:cubicBezTo>
                  <a:lnTo>
                    <a:pt x="169333" y="215837"/>
                  </a:lnTo>
                  <a:lnTo>
                    <a:pt x="118533" y="232771"/>
                  </a:lnTo>
                  <a:lnTo>
                    <a:pt x="93133" y="241237"/>
                  </a:lnTo>
                  <a:cubicBezTo>
                    <a:pt x="87489" y="246882"/>
                    <a:pt x="81187" y="251938"/>
                    <a:pt x="76200" y="258171"/>
                  </a:cubicBezTo>
                  <a:cubicBezTo>
                    <a:pt x="69843" y="266117"/>
                    <a:pt x="66462" y="276376"/>
                    <a:pt x="59267" y="283571"/>
                  </a:cubicBezTo>
                  <a:cubicBezTo>
                    <a:pt x="52072" y="290766"/>
                    <a:pt x="41593" y="293882"/>
                    <a:pt x="33867" y="300504"/>
                  </a:cubicBezTo>
                  <a:cubicBezTo>
                    <a:pt x="21745" y="310894"/>
                    <a:pt x="0" y="334371"/>
                    <a:pt x="0" y="334371"/>
                  </a:cubicBezTo>
                  <a:cubicBezTo>
                    <a:pt x="2822" y="356949"/>
                    <a:pt x="3699" y="379856"/>
                    <a:pt x="8467" y="402104"/>
                  </a:cubicBezTo>
                  <a:cubicBezTo>
                    <a:pt x="12207" y="419557"/>
                    <a:pt x="19756" y="435971"/>
                    <a:pt x="25400" y="452904"/>
                  </a:cubicBezTo>
                  <a:cubicBezTo>
                    <a:pt x="28222" y="461371"/>
                    <a:pt x="32117" y="469553"/>
                    <a:pt x="33867" y="478304"/>
                  </a:cubicBezTo>
                  <a:cubicBezTo>
                    <a:pt x="44083" y="529388"/>
                    <a:pt x="37782" y="506985"/>
                    <a:pt x="50800" y="546037"/>
                  </a:cubicBezTo>
                  <a:cubicBezTo>
                    <a:pt x="61791" y="622971"/>
                    <a:pt x="52957" y="586374"/>
                    <a:pt x="76200" y="656104"/>
                  </a:cubicBezTo>
                  <a:cubicBezTo>
                    <a:pt x="84045" y="679640"/>
                    <a:pt x="84094" y="687210"/>
                    <a:pt x="101600" y="706904"/>
                  </a:cubicBezTo>
                  <a:cubicBezTo>
                    <a:pt x="208385" y="827038"/>
                    <a:pt x="111743" y="718017"/>
                    <a:pt x="177800" y="774637"/>
                  </a:cubicBezTo>
                  <a:cubicBezTo>
                    <a:pt x="189922" y="785027"/>
                    <a:pt x="200378" y="797215"/>
                    <a:pt x="211667" y="808504"/>
                  </a:cubicBezTo>
                  <a:cubicBezTo>
                    <a:pt x="230393" y="827230"/>
                    <a:pt x="242212" y="835728"/>
                    <a:pt x="254000" y="859304"/>
                  </a:cubicBezTo>
                  <a:cubicBezTo>
                    <a:pt x="257991" y="867286"/>
                    <a:pt x="258476" y="876722"/>
                    <a:pt x="262467" y="884704"/>
                  </a:cubicBezTo>
                  <a:cubicBezTo>
                    <a:pt x="283158" y="926087"/>
                    <a:pt x="277228" y="892945"/>
                    <a:pt x="287867" y="935504"/>
                  </a:cubicBezTo>
                  <a:cubicBezTo>
                    <a:pt x="291357" y="949465"/>
                    <a:pt x="292843" y="963876"/>
                    <a:pt x="296333" y="977837"/>
                  </a:cubicBezTo>
                  <a:cubicBezTo>
                    <a:pt x="298498" y="986495"/>
                    <a:pt x="298489" y="996926"/>
                    <a:pt x="304800" y="1003237"/>
                  </a:cubicBezTo>
                  <a:cubicBezTo>
                    <a:pt x="311111" y="1009548"/>
                    <a:pt x="321733" y="1008882"/>
                    <a:pt x="330200" y="1011704"/>
                  </a:cubicBezTo>
                  <a:cubicBezTo>
                    <a:pt x="327378" y="1020171"/>
                    <a:pt x="326067" y="1029302"/>
                    <a:pt x="321733" y="1037104"/>
                  </a:cubicBezTo>
                  <a:cubicBezTo>
                    <a:pt x="311850" y="1054894"/>
                    <a:pt x="294303" y="1068597"/>
                    <a:pt x="287867" y="1087904"/>
                  </a:cubicBezTo>
                  <a:cubicBezTo>
                    <a:pt x="282290" y="1104636"/>
                    <a:pt x="277387" y="1126768"/>
                    <a:pt x="262467" y="1138704"/>
                  </a:cubicBezTo>
                  <a:cubicBezTo>
                    <a:pt x="255498" y="1144279"/>
                    <a:pt x="245534" y="1144349"/>
                    <a:pt x="237067" y="1147171"/>
                  </a:cubicBezTo>
                  <a:cubicBezTo>
                    <a:pt x="231422" y="1152815"/>
                    <a:pt x="224923" y="1157718"/>
                    <a:pt x="220133" y="1164104"/>
                  </a:cubicBezTo>
                  <a:cubicBezTo>
                    <a:pt x="207922" y="1180385"/>
                    <a:pt x="186267" y="1214904"/>
                    <a:pt x="186267" y="1214904"/>
                  </a:cubicBezTo>
                  <a:cubicBezTo>
                    <a:pt x="181899" y="1249850"/>
                    <a:pt x="192103" y="1280829"/>
                    <a:pt x="160867" y="1299571"/>
                  </a:cubicBezTo>
                  <a:cubicBezTo>
                    <a:pt x="153214" y="1304163"/>
                    <a:pt x="143934" y="1305215"/>
                    <a:pt x="135467" y="1308037"/>
                  </a:cubicBezTo>
                  <a:cubicBezTo>
                    <a:pt x="129822" y="1313682"/>
                    <a:pt x="124767" y="1319984"/>
                    <a:pt x="118533" y="1324971"/>
                  </a:cubicBezTo>
                  <a:cubicBezTo>
                    <a:pt x="110587" y="1331328"/>
                    <a:pt x="98526" y="1333275"/>
                    <a:pt x="93133" y="1341904"/>
                  </a:cubicBezTo>
                  <a:cubicBezTo>
                    <a:pt x="83673" y="1357040"/>
                    <a:pt x="81844" y="1375771"/>
                    <a:pt x="76200" y="1392704"/>
                  </a:cubicBezTo>
                  <a:cubicBezTo>
                    <a:pt x="73378" y="1401171"/>
                    <a:pt x="72683" y="1410678"/>
                    <a:pt x="67733" y="1418104"/>
                  </a:cubicBezTo>
                  <a:cubicBezTo>
                    <a:pt x="45850" y="1450930"/>
                    <a:pt x="54018" y="1433851"/>
                    <a:pt x="42333" y="1468904"/>
                  </a:cubicBezTo>
                  <a:cubicBezTo>
                    <a:pt x="45155" y="1508415"/>
                    <a:pt x="46425" y="1548068"/>
                    <a:pt x="50800" y="1587437"/>
                  </a:cubicBezTo>
                  <a:cubicBezTo>
                    <a:pt x="52085" y="1599002"/>
                    <a:pt x="57185" y="1609855"/>
                    <a:pt x="59267" y="1621304"/>
                  </a:cubicBezTo>
                  <a:cubicBezTo>
                    <a:pt x="62837" y="1640938"/>
                    <a:pt x="63246" y="1661126"/>
                    <a:pt x="67733" y="1680571"/>
                  </a:cubicBezTo>
                  <a:cubicBezTo>
                    <a:pt x="71747" y="1697963"/>
                    <a:pt x="79023" y="1714438"/>
                    <a:pt x="84667" y="1731371"/>
                  </a:cubicBezTo>
                  <a:cubicBezTo>
                    <a:pt x="87489" y="1739838"/>
                    <a:pt x="88182" y="1749345"/>
                    <a:pt x="93133" y="1756771"/>
                  </a:cubicBezTo>
                  <a:lnTo>
                    <a:pt x="110067" y="1782171"/>
                  </a:lnTo>
                  <a:cubicBezTo>
                    <a:pt x="128538" y="1837588"/>
                    <a:pt x="102883" y="1783198"/>
                    <a:pt x="143933" y="1816037"/>
                  </a:cubicBezTo>
                  <a:cubicBezTo>
                    <a:pt x="151879" y="1822394"/>
                    <a:pt x="155222" y="1832970"/>
                    <a:pt x="160867" y="1841437"/>
                  </a:cubicBezTo>
                  <a:cubicBezTo>
                    <a:pt x="184849" y="1913389"/>
                    <a:pt x="151401" y="1825661"/>
                    <a:pt x="186267" y="1883771"/>
                  </a:cubicBezTo>
                  <a:cubicBezTo>
                    <a:pt x="190859" y="1891424"/>
                    <a:pt x="190141" y="1901518"/>
                    <a:pt x="194733" y="1909171"/>
                  </a:cubicBezTo>
                  <a:cubicBezTo>
                    <a:pt x="206354" y="1928540"/>
                    <a:pt x="217090" y="1927912"/>
                    <a:pt x="237067" y="1934571"/>
                  </a:cubicBezTo>
                  <a:cubicBezTo>
                    <a:pt x="260109" y="2003704"/>
                    <a:pt x="235794" y="1923757"/>
                    <a:pt x="254000" y="2078504"/>
                  </a:cubicBezTo>
                  <a:cubicBezTo>
                    <a:pt x="255043" y="2087368"/>
                    <a:pt x="260015" y="2095323"/>
                    <a:pt x="262467" y="2103904"/>
                  </a:cubicBezTo>
                  <a:cubicBezTo>
                    <a:pt x="265664" y="2115093"/>
                    <a:pt x="267589" y="2126625"/>
                    <a:pt x="270933" y="2137771"/>
                  </a:cubicBezTo>
                  <a:cubicBezTo>
                    <a:pt x="276062" y="2154868"/>
                    <a:pt x="282223" y="2171638"/>
                    <a:pt x="287867" y="2188571"/>
                  </a:cubicBezTo>
                  <a:lnTo>
                    <a:pt x="296333" y="2213971"/>
                  </a:lnTo>
                  <a:cubicBezTo>
                    <a:pt x="299155" y="2222438"/>
                    <a:pt x="302635" y="2230713"/>
                    <a:pt x="304800" y="2239371"/>
                  </a:cubicBezTo>
                  <a:cubicBezTo>
                    <a:pt x="307622" y="2250660"/>
                    <a:pt x="309923" y="2262092"/>
                    <a:pt x="313267" y="2273237"/>
                  </a:cubicBezTo>
                  <a:cubicBezTo>
                    <a:pt x="318396" y="2290333"/>
                    <a:pt x="325871" y="2306721"/>
                    <a:pt x="330200" y="2324037"/>
                  </a:cubicBezTo>
                  <a:cubicBezTo>
                    <a:pt x="342995" y="2375217"/>
                    <a:pt x="334989" y="2346870"/>
                    <a:pt x="355600" y="2408704"/>
                  </a:cubicBezTo>
                  <a:lnTo>
                    <a:pt x="364067" y="2434104"/>
                  </a:lnTo>
                  <a:lnTo>
                    <a:pt x="372533" y="2459504"/>
                  </a:lnTo>
                  <a:cubicBezTo>
                    <a:pt x="377313" y="2492964"/>
                    <a:pt x="381212" y="2528084"/>
                    <a:pt x="389467" y="2561104"/>
                  </a:cubicBezTo>
                  <a:cubicBezTo>
                    <a:pt x="391631" y="2569762"/>
                    <a:pt x="393341" y="2578851"/>
                    <a:pt x="397933" y="2586504"/>
                  </a:cubicBezTo>
                  <a:cubicBezTo>
                    <a:pt x="402040" y="2593349"/>
                    <a:pt x="409880" y="2597204"/>
                    <a:pt x="414867" y="2603437"/>
                  </a:cubicBezTo>
                  <a:cubicBezTo>
                    <a:pt x="436754" y="2630796"/>
                    <a:pt x="430726" y="2639410"/>
                    <a:pt x="465667" y="2662704"/>
                  </a:cubicBezTo>
                  <a:cubicBezTo>
                    <a:pt x="474134" y="2668348"/>
                    <a:pt x="483121" y="2673280"/>
                    <a:pt x="491067" y="2679637"/>
                  </a:cubicBezTo>
                  <a:cubicBezTo>
                    <a:pt x="504191" y="2690136"/>
                    <a:pt x="517599" y="2707304"/>
                    <a:pt x="524933" y="2721971"/>
                  </a:cubicBezTo>
                  <a:cubicBezTo>
                    <a:pt x="528924" y="2729953"/>
                    <a:pt x="530578" y="2738904"/>
                    <a:pt x="533400" y="2747371"/>
                  </a:cubicBezTo>
                  <a:cubicBezTo>
                    <a:pt x="530636" y="2763954"/>
                    <a:pt x="521536" y="2821919"/>
                    <a:pt x="516467" y="2840504"/>
                  </a:cubicBezTo>
                  <a:cubicBezTo>
                    <a:pt x="511771" y="2857724"/>
                    <a:pt x="503862" y="2873987"/>
                    <a:pt x="499533" y="2891304"/>
                  </a:cubicBezTo>
                  <a:cubicBezTo>
                    <a:pt x="496711" y="2902593"/>
                    <a:pt x="494264" y="2913982"/>
                    <a:pt x="491067" y="2925171"/>
                  </a:cubicBezTo>
                  <a:cubicBezTo>
                    <a:pt x="488615" y="2933752"/>
                    <a:pt x="485052" y="2941990"/>
                    <a:pt x="482600" y="2950571"/>
                  </a:cubicBezTo>
                  <a:cubicBezTo>
                    <a:pt x="479403" y="2961759"/>
                    <a:pt x="477477" y="2973292"/>
                    <a:pt x="474133" y="2984437"/>
                  </a:cubicBezTo>
                  <a:cubicBezTo>
                    <a:pt x="469004" y="3001533"/>
                    <a:pt x="460134" y="3017631"/>
                    <a:pt x="457200" y="3035237"/>
                  </a:cubicBezTo>
                  <a:cubicBezTo>
                    <a:pt x="451556" y="3069104"/>
                    <a:pt x="448594" y="3103528"/>
                    <a:pt x="440267" y="3136837"/>
                  </a:cubicBezTo>
                  <a:cubicBezTo>
                    <a:pt x="437445" y="3148126"/>
                    <a:pt x="436384" y="3160008"/>
                    <a:pt x="431800" y="3170704"/>
                  </a:cubicBezTo>
                  <a:cubicBezTo>
                    <a:pt x="417006" y="3205223"/>
                    <a:pt x="379382" y="3220912"/>
                    <a:pt x="364067" y="3255371"/>
                  </a:cubicBezTo>
                  <a:cubicBezTo>
                    <a:pt x="356818" y="3271682"/>
                    <a:pt x="352777" y="3289238"/>
                    <a:pt x="347133" y="3306171"/>
                  </a:cubicBezTo>
                  <a:cubicBezTo>
                    <a:pt x="336193" y="3338992"/>
                    <a:pt x="328094" y="3361136"/>
                    <a:pt x="321733" y="3399304"/>
                  </a:cubicBezTo>
                  <a:cubicBezTo>
                    <a:pt x="318481" y="3418820"/>
                    <a:pt x="315223" y="3454659"/>
                    <a:pt x="304800" y="3475504"/>
                  </a:cubicBezTo>
                  <a:cubicBezTo>
                    <a:pt x="300249" y="3484605"/>
                    <a:pt x="293511" y="3492437"/>
                    <a:pt x="287867" y="3500904"/>
                  </a:cubicBezTo>
                  <a:cubicBezTo>
                    <a:pt x="269140" y="3575809"/>
                    <a:pt x="265029" y="3556050"/>
                    <a:pt x="279400" y="3627904"/>
                  </a:cubicBezTo>
                  <a:cubicBezTo>
                    <a:pt x="281150" y="3636655"/>
                    <a:pt x="283876" y="3645322"/>
                    <a:pt x="287867" y="3653304"/>
                  </a:cubicBezTo>
                  <a:cubicBezTo>
                    <a:pt x="292418" y="3662405"/>
                    <a:pt x="300249" y="3669603"/>
                    <a:pt x="304800" y="3678704"/>
                  </a:cubicBezTo>
                  <a:cubicBezTo>
                    <a:pt x="308791" y="3686686"/>
                    <a:pt x="309276" y="3696122"/>
                    <a:pt x="313267" y="3704104"/>
                  </a:cubicBezTo>
                  <a:cubicBezTo>
                    <a:pt x="317818" y="3713205"/>
                    <a:pt x="325649" y="3720403"/>
                    <a:pt x="330200" y="3729504"/>
                  </a:cubicBezTo>
                  <a:cubicBezTo>
                    <a:pt x="334191" y="3737486"/>
                    <a:pt x="333092" y="3747935"/>
                    <a:pt x="338667" y="3754904"/>
                  </a:cubicBezTo>
                  <a:cubicBezTo>
                    <a:pt x="345024" y="3762850"/>
                    <a:pt x="355600" y="3766193"/>
                    <a:pt x="364067" y="3771837"/>
                  </a:cubicBezTo>
                  <a:cubicBezTo>
                    <a:pt x="369711" y="3783126"/>
                    <a:pt x="372920" y="3796008"/>
                    <a:pt x="381000" y="3805704"/>
                  </a:cubicBezTo>
                  <a:cubicBezTo>
                    <a:pt x="387514" y="3813521"/>
                    <a:pt x="398454" y="3816280"/>
                    <a:pt x="406400" y="3822637"/>
                  </a:cubicBezTo>
                  <a:cubicBezTo>
                    <a:pt x="412633" y="3827624"/>
                    <a:pt x="416488" y="3835464"/>
                    <a:pt x="423333" y="3839571"/>
                  </a:cubicBezTo>
                  <a:cubicBezTo>
                    <a:pt x="442458" y="3851046"/>
                    <a:pt x="496265" y="3854157"/>
                    <a:pt x="508000" y="3856504"/>
                  </a:cubicBezTo>
                  <a:cubicBezTo>
                    <a:pt x="555749" y="3866054"/>
                    <a:pt x="564639" y="3869739"/>
                    <a:pt x="601133" y="3881904"/>
                  </a:cubicBezTo>
                  <a:cubicBezTo>
                    <a:pt x="642195" y="3922966"/>
                    <a:pt x="621716" y="3906915"/>
                    <a:pt x="660400" y="3932704"/>
                  </a:cubicBezTo>
                  <a:lnTo>
                    <a:pt x="711200" y="4008904"/>
                  </a:lnTo>
                  <a:cubicBezTo>
                    <a:pt x="716844" y="4017371"/>
                    <a:pt x="720938" y="4027109"/>
                    <a:pt x="728133" y="4034304"/>
                  </a:cubicBezTo>
                  <a:lnTo>
                    <a:pt x="770467" y="4076637"/>
                  </a:lnTo>
                  <a:cubicBezTo>
                    <a:pt x="773289" y="4085104"/>
                    <a:pt x="774341" y="4094384"/>
                    <a:pt x="778933" y="4102037"/>
                  </a:cubicBezTo>
                  <a:cubicBezTo>
                    <a:pt x="786272" y="4114269"/>
                    <a:pt x="824079" y="4140131"/>
                    <a:pt x="829733" y="4144371"/>
                  </a:cubicBezTo>
                  <a:cubicBezTo>
                    <a:pt x="838675" y="4171197"/>
                    <a:pt x="836377" y="4171726"/>
                    <a:pt x="855133" y="4195171"/>
                  </a:cubicBezTo>
                  <a:cubicBezTo>
                    <a:pt x="878060" y="4223829"/>
                    <a:pt x="889050" y="4212257"/>
                    <a:pt x="905933" y="4262904"/>
                  </a:cubicBezTo>
                  <a:cubicBezTo>
                    <a:pt x="911510" y="4279636"/>
                    <a:pt x="916413" y="4301768"/>
                    <a:pt x="931333" y="4313704"/>
                  </a:cubicBezTo>
                  <a:cubicBezTo>
                    <a:pt x="938302" y="4319279"/>
                    <a:pt x="948266" y="4319349"/>
                    <a:pt x="956733" y="4322171"/>
                  </a:cubicBezTo>
                  <a:cubicBezTo>
                    <a:pt x="997629" y="4363065"/>
                    <a:pt x="945652" y="4313304"/>
                    <a:pt x="999067" y="4356037"/>
                  </a:cubicBezTo>
                  <a:cubicBezTo>
                    <a:pt x="1005300" y="4361024"/>
                    <a:pt x="1008860" y="4369401"/>
                    <a:pt x="1016000" y="4372971"/>
                  </a:cubicBezTo>
                  <a:cubicBezTo>
                    <a:pt x="1031965" y="4380954"/>
                    <a:pt x="1049867" y="4384260"/>
                    <a:pt x="1066800" y="4389904"/>
                  </a:cubicBezTo>
                  <a:lnTo>
                    <a:pt x="1117600" y="4406837"/>
                  </a:lnTo>
                  <a:lnTo>
                    <a:pt x="1168400" y="4423771"/>
                  </a:lnTo>
                  <a:lnTo>
                    <a:pt x="1193800" y="4432237"/>
                  </a:lnTo>
                  <a:cubicBezTo>
                    <a:pt x="1202267" y="4440704"/>
                    <a:pt x="1208804" y="4451696"/>
                    <a:pt x="1219200" y="4457637"/>
                  </a:cubicBezTo>
                  <a:cubicBezTo>
                    <a:pt x="1229303" y="4463410"/>
                    <a:pt x="1242371" y="4461520"/>
                    <a:pt x="1253067" y="4466104"/>
                  </a:cubicBezTo>
                  <a:cubicBezTo>
                    <a:pt x="1262420" y="4470112"/>
                    <a:pt x="1269366" y="4478486"/>
                    <a:pt x="1278467" y="4483037"/>
                  </a:cubicBezTo>
                  <a:cubicBezTo>
                    <a:pt x="1286449" y="4487028"/>
                    <a:pt x="1295885" y="4487513"/>
                    <a:pt x="1303867" y="4491504"/>
                  </a:cubicBezTo>
                  <a:cubicBezTo>
                    <a:pt x="1312968" y="4496055"/>
                    <a:pt x="1320166" y="4503886"/>
                    <a:pt x="1329267" y="4508437"/>
                  </a:cubicBezTo>
                  <a:cubicBezTo>
                    <a:pt x="1342861" y="4515234"/>
                    <a:pt x="1358006" y="4518574"/>
                    <a:pt x="1371600" y="4525371"/>
                  </a:cubicBezTo>
                  <a:cubicBezTo>
                    <a:pt x="1380701" y="4529922"/>
                    <a:pt x="1386975" y="4540561"/>
                    <a:pt x="1397000" y="4542304"/>
                  </a:cubicBezTo>
                  <a:cubicBezTo>
                    <a:pt x="1452887" y="4552023"/>
                    <a:pt x="1566333" y="4559237"/>
                    <a:pt x="1566333" y="4559237"/>
                  </a:cubicBezTo>
                  <a:cubicBezTo>
                    <a:pt x="1602054" y="4571144"/>
                    <a:pt x="1611598" y="4576171"/>
                    <a:pt x="1659467" y="4576171"/>
                  </a:cubicBezTo>
                  <a:cubicBezTo>
                    <a:pt x="1687830" y="4576171"/>
                    <a:pt x="1715911" y="4570526"/>
                    <a:pt x="1744133" y="4567704"/>
                  </a:cubicBezTo>
                  <a:cubicBezTo>
                    <a:pt x="1746955" y="4553593"/>
                    <a:pt x="1748814" y="4539254"/>
                    <a:pt x="1752600" y="4525371"/>
                  </a:cubicBezTo>
                  <a:cubicBezTo>
                    <a:pt x="1757296" y="4508151"/>
                    <a:pt x="1769533" y="4474571"/>
                    <a:pt x="1769533" y="4474571"/>
                  </a:cubicBezTo>
                  <a:cubicBezTo>
                    <a:pt x="1764474" y="4449271"/>
                    <a:pt x="1758588" y="4391899"/>
                    <a:pt x="1727200" y="4381437"/>
                  </a:cubicBezTo>
                  <a:lnTo>
                    <a:pt x="1701800" y="4372971"/>
                  </a:lnTo>
                  <a:cubicBezTo>
                    <a:pt x="1696156" y="4367326"/>
                    <a:pt x="1688974" y="4362882"/>
                    <a:pt x="1684867" y="4356037"/>
                  </a:cubicBezTo>
                  <a:cubicBezTo>
                    <a:pt x="1680275" y="4348384"/>
                    <a:pt x="1681975" y="4337606"/>
                    <a:pt x="1676400" y="4330637"/>
                  </a:cubicBezTo>
                  <a:cubicBezTo>
                    <a:pt x="1670043" y="4322691"/>
                    <a:pt x="1658726" y="4320326"/>
                    <a:pt x="1651000" y="4313704"/>
                  </a:cubicBezTo>
                  <a:cubicBezTo>
                    <a:pt x="1566544" y="4241313"/>
                    <a:pt x="1676561" y="4319456"/>
                    <a:pt x="1566333" y="4245971"/>
                  </a:cubicBezTo>
                  <a:lnTo>
                    <a:pt x="1515533" y="4212104"/>
                  </a:lnTo>
                  <a:lnTo>
                    <a:pt x="1490133" y="4195171"/>
                  </a:lnTo>
                  <a:cubicBezTo>
                    <a:pt x="1484489" y="4186704"/>
                    <a:pt x="1479557" y="4177717"/>
                    <a:pt x="1473200" y="4169771"/>
                  </a:cubicBezTo>
                  <a:cubicBezTo>
                    <a:pt x="1468213" y="4163538"/>
                    <a:pt x="1460374" y="4159682"/>
                    <a:pt x="1456267" y="4152837"/>
                  </a:cubicBezTo>
                  <a:cubicBezTo>
                    <a:pt x="1417504" y="4088232"/>
                    <a:pt x="1494000" y="4175399"/>
                    <a:pt x="1422400" y="4093571"/>
                  </a:cubicBezTo>
                  <a:cubicBezTo>
                    <a:pt x="1411887" y="4081556"/>
                    <a:pt x="1399822" y="4070993"/>
                    <a:pt x="1388533" y="4059704"/>
                  </a:cubicBezTo>
                  <a:cubicBezTo>
                    <a:pt x="1380066" y="4051237"/>
                    <a:pt x="1373096" y="4040946"/>
                    <a:pt x="1363133" y="4034304"/>
                  </a:cubicBezTo>
                  <a:cubicBezTo>
                    <a:pt x="1354666" y="4028660"/>
                    <a:pt x="1345391" y="4024072"/>
                    <a:pt x="1337733" y="4017371"/>
                  </a:cubicBezTo>
                  <a:cubicBezTo>
                    <a:pt x="1268095" y="3956437"/>
                    <a:pt x="1316724" y="3997457"/>
                    <a:pt x="1278467" y="3949637"/>
                  </a:cubicBezTo>
                  <a:cubicBezTo>
                    <a:pt x="1273480" y="3943404"/>
                    <a:pt x="1266323" y="3939090"/>
                    <a:pt x="1261533" y="3932704"/>
                  </a:cubicBezTo>
                  <a:cubicBezTo>
                    <a:pt x="1249322" y="3916423"/>
                    <a:pt x="1238956" y="3898837"/>
                    <a:pt x="1227667" y="3881904"/>
                  </a:cubicBezTo>
                  <a:cubicBezTo>
                    <a:pt x="1227662" y="3881897"/>
                    <a:pt x="1193804" y="3831112"/>
                    <a:pt x="1193800" y="3831104"/>
                  </a:cubicBezTo>
                  <a:cubicBezTo>
                    <a:pt x="1188156" y="3819815"/>
                    <a:pt x="1181839" y="3808838"/>
                    <a:pt x="1176867" y="3797237"/>
                  </a:cubicBezTo>
                  <a:cubicBezTo>
                    <a:pt x="1173351" y="3789034"/>
                    <a:pt x="1172391" y="3779819"/>
                    <a:pt x="1168400" y="3771837"/>
                  </a:cubicBezTo>
                  <a:cubicBezTo>
                    <a:pt x="1163849" y="3762736"/>
                    <a:pt x="1155600" y="3755736"/>
                    <a:pt x="1151467" y="3746437"/>
                  </a:cubicBezTo>
                  <a:cubicBezTo>
                    <a:pt x="1123981" y="3684594"/>
                    <a:pt x="1155331" y="3702569"/>
                    <a:pt x="1109133" y="3687171"/>
                  </a:cubicBezTo>
                  <a:cubicBezTo>
                    <a:pt x="1079579" y="3657615"/>
                    <a:pt x="1094725" y="3677810"/>
                    <a:pt x="1075267" y="3619437"/>
                  </a:cubicBezTo>
                  <a:lnTo>
                    <a:pt x="1066800" y="3594037"/>
                  </a:lnTo>
                  <a:cubicBezTo>
                    <a:pt x="1069622" y="3585570"/>
                    <a:pt x="1069692" y="3575606"/>
                    <a:pt x="1075267" y="3568637"/>
                  </a:cubicBezTo>
                  <a:cubicBezTo>
                    <a:pt x="1081624" y="3560691"/>
                    <a:pt x="1093472" y="3558899"/>
                    <a:pt x="1100667" y="3551704"/>
                  </a:cubicBezTo>
                  <a:cubicBezTo>
                    <a:pt x="1107862" y="3544509"/>
                    <a:pt x="1111956" y="3534771"/>
                    <a:pt x="1117600" y="3526304"/>
                  </a:cubicBezTo>
                  <a:cubicBezTo>
                    <a:pt x="1122726" y="3495551"/>
                    <a:pt x="1136235" y="3411132"/>
                    <a:pt x="1143000" y="3390837"/>
                  </a:cubicBezTo>
                  <a:lnTo>
                    <a:pt x="1168400" y="3314637"/>
                  </a:lnTo>
                  <a:lnTo>
                    <a:pt x="1176867" y="3289237"/>
                  </a:lnTo>
                  <a:cubicBezTo>
                    <a:pt x="1179689" y="3258193"/>
                    <a:pt x="1180925" y="3226963"/>
                    <a:pt x="1185333" y="3196104"/>
                  </a:cubicBezTo>
                  <a:cubicBezTo>
                    <a:pt x="1190208" y="3161979"/>
                    <a:pt x="1196614" y="3177071"/>
                    <a:pt x="1210733" y="3145304"/>
                  </a:cubicBezTo>
                  <a:cubicBezTo>
                    <a:pt x="1217982" y="3128993"/>
                    <a:pt x="1222023" y="3111437"/>
                    <a:pt x="1227667" y="3094504"/>
                  </a:cubicBezTo>
                  <a:cubicBezTo>
                    <a:pt x="1227669" y="3094499"/>
                    <a:pt x="1244597" y="3043708"/>
                    <a:pt x="1244600" y="3043704"/>
                  </a:cubicBezTo>
                  <a:cubicBezTo>
                    <a:pt x="1250244" y="3035237"/>
                    <a:pt x="1255176" y="3026250"/>
                    <a:pt x="1261533" y="3018304"/>
                  </a:cubicBezTo>
                  <a:cubicBezTo>
                    <a:pt x="1266520" y="3012071"/>
                    <a:pt x="1273480" y="3007604"/>
                    <a:pt x="1278467" y="3001371"/>
                  </a:cubicBezTo>
                  <a:cubicBezTo>
                    <a:pt x="1284824" y="2993425"/>
                    <a:pt x="1287454" y="2982328"/>
                    <a:pt x="1295400" y="2975971"/>
                  </a:cubicBezTo>
                  <a:cubicBezTo>
                    <a:pt x="1302369" y="2970396"/>
                    <a:pt x="1312818" y="2971495"/>
                    <a:pt x="1320800" y="2967504"/>
                  </a:cubicBezTo>
                  <a:cubicBezTo>
                    <a:pt x="1329901" y="2962953"/>
                    <a:pt x="1337099" y="2955122"/>
                    <a:pt x="1346200" y="2950571"/>
                  </a:cubicBezTo>
                  <a:cubicBezTo>
                    <a:pt x="1354182" y="2946580"/>
                    <a:pt x="1363618" y="2946095"/>
                    <a:pt x="1371600" y="2942104"/>
                  </a:cubicBezTo>
                  <a:cubicBezTo>
                    <a:pt x="1380701" y="2937553"/>
                    <a:pt x="1387254" y="2928095"/>
                    <a:pt x="1397000" y="2925171"/>
                  </a:cubicBezTo>
                  <a:cubicBezTo>
                    <a:pt x="1416115" y="2919437"/>
                    <a:pt x="1436511" y="2919526"/>
                    <a:pt x="1456267" y="2916704"/>
                  </a:cubicBezTo>
                  <a:lnTo>
                    <a:pt x="1481667" y="2840504"/>
                  </a:lnTo>
                  <a:cubicBezTo>
                    <a:pt x="1484489" y="2832037"/>
                    <a:pt x="1481382" y="2816854"/>
                    <a:pt x="1490133" y="2815104"/>
                  </a:cubicBezTo>
                  <a:cubicBezTo>
                    <a:pt x="1512852" y="2810560"/>
                    <a:pt x="1564853" y="2801980"/>
                    <a:pt x="1583267" y="2789704"/>
                  </a:cubicBezTo>
                  <a:cubicBezTo>
                    <a:pt x="1615309" y="2768343"/>
                    <a:pt x="1601472" y="2779966"/>
                    <a:pt x="1625600" y="2755837"/>
                  </a:cubicBezTo>
                  <a:cubicBezTo>
                    <a:pt x="1628422" y="2747370"/>
                    <a:pt x="1628492" y="2737406"/>
                    <a:pt x="1634067" y="2730437"/>
                  </a:cubicBezTo>
                  <a:cubicBezTo>
                    <a:pt x="1649994" y="2710529"/>
                    <a:pt x="1679819" y="2708419"/>
                    <a:pt x="1701800" y="2705037"/>
                  </a:cubicBezTo>
                  <a:cubicBezTo>
                    <a:pt x="1835076" y="2684533"/>
                    <a:pt x="1714799" y="2707518"/>
                    <a:pt x="1811867" y="2688104"/>
                  </a:cubicBezTo>
                  <a:cubicBezTo>
                    <a:pt x="1841733" y="2668193"/>
                    <a:pt x="1836645" y="2679094"/>
                    <a:pt x="1845733" y="2645771"/>
                  </a:cubicBezTo>
                  <a:cubicBezTo>
                    <a:pt x="1851856" y="2623318"/>
                    <a:pt x="1862667" y="2578037"/>
                    <a:pt x="1862667" y="2578037"/>
                  </a:cubicBezTo>
                  <a:cubicBezTo>
                    <a:pt x="1865489" y="2546993"/>
                    <a:pt x="1867013" y="2515803"/>
                    <a:pt x="1871133" y="2484904"/>
                  </a:cubicBezTo>
                  <a:cubicBezTo>
                    <a:pt x="1872671" y="2473370"/>
                    <a:pt x="1877076" y="2462396"/>
                    <a:pt x="1879600" y="2451037"/>
                  </a:cubicBezTo>
                  <a:cubicBezTo>
                    <a:pt x="1882722" y="2436989"/>
                    <a:pt x="1884281" y="2422587"/>
                    <a:pt x="1888067" y="2408704"/>
                  </a:cubicBezTo>
                  <a:cubicBezTo>
                    <a:pt x="1892763" y="2391484"/>
                    <a:pt x="1888067" y="2363548"/>
                    <a:pt x="1905000" y="2357904"/>
                  </a:cubicBezTo>
                  <a:lnTo>
                    <a:pt x="1955800" y="2340971"/>
                  </a:lnTo>
                  <a:cubicBezTo>
                    <a:pt x="1967089" y="2329682"/>
                    <a:pt x="1984618" y="2322250"/>
                    <a:pt x="1989667" y="2307104"/>
                  </a:cubicBezTo>
                  <a:lnTo>
                    <a:pt x="2015067" y="2230904"/>
                  </a:lnTo>
                  <a:cubicBezTo>
                    <a:pt x="2015067" y="2230903"/>
                    <a:pt x="2031998" y="2180105"/>
                    <a:pt x="2032000" y="2180104"/>
                  </a:cubicBezTo>
                  <a:cubicBezTo>
                    <a:pt x="2095844" y="2158822"/>
                    <a:pt x="2017148" y="2187530"/>
                    <a:pt x="2082800" y="2154704"/>
                  </a:cubicBezTo>
                  <a:cubicBezTo>
                    <a:pt x="2090782" y="2150713"/>
                    <a:pt x="2099733" y="2149059"/>
                    <a:pt x="2108200" y="2146237"/>
                  </a:cubicBezTo>
                  <a:cubicBezTo>
                    <a:pt x="2116667" y="2137770"/>
                    <a:pt x="2124402" y="2128502"/>
                    <a:pt x="2133600" y="2120837"/>
                  </a:cubicBezTo>
                  <a:cubicBezTo>
                    <a:pt x="2194223" y="2070318"/>
                    <a:pt x="2231322" y="2107348"/>
                    <a:pt x="2336800" y="2112371"/>
                  </a:cubicBezTo>
                  <a:cubicBezTo>
                    <a:pt x="2348089" y="2115193"/>
                    <a:pt x="2359478" y="2117640"/>
                    <a:pt x="2370667" y="2120837"/>
                  </a:cubicBezTo>
                  <a:cubicBezTo>
                    <a:pt x="2379248" y="2123289"/>
                    <a:pt x="2387142" y="2129304"/>
                    <a:pt x="2396067" y="2129304"/>
                  </a:cubicBezTo>
                  <a:cubicBezTo>
                    <a:pt x="2410457" y="2129304"/>
                    <a:pt x="2424289" y="2123659"/>
                    <a:pt x="2438400" y="2120837"/>
                  </a:cubicBezTo>
                  <a:cubicBezTo>
                    <a:pt x="2459013" y="2058998"/>
                    <a:pt x="2438017" y="2065708"/>
                    <a:pt x="2489200" y="2078504"/>
                  </a:cubicBezTo>
                  <a:cubicBezTo>
                    <a:pt x="2492022" y="2070037"/>
                    <a:pt x="2495917" y="2061855"/>
                    <a:pt x="2497667" y="2053104"/>
                  </a:cubicBezTo>
                  <a:cubicBezTo>
                    <a:pt x="2501581" y="2033535"/>
                    <a:pt x="2493357" y="2009168"/>
                    <a:pt x="2506133" y="1993837"/>
                  </a:cubicBezTo>
                  <a:cubicBezTo>
                    <a:pt x="2513582" y="1984898"/>
                    <a:pt x="2528711" y="1999482"/>
                    <a:pt x="2540000" y="2002304"/>
                  </a:cubicBezTo>
                  <a:cubicBezTo>
                    <a:pt x="2548845" y="2008201"/>
                    <a:pt x="2576779" y="2030041"/>
                    <a:pt x="2590800" y="2027704"/>
                  </a:cubicBezTo>
                  <a:cubicBezTo>
                    <a:pt x="2618119" y="2023151"/>
                    <a:pt x="2626836" y="1984648"/>
                    <a:pt x="2650067" y="1976904"/>
                  </a:cubicBezTo>
                  <a:lnTo>
                    <a:pt x="2675467" y="1968437"/>
                  </a:lnTo>
                  <a:cubicBezTo>
                    <a:pt x="2679571" y="1956123"/>
                    <a:pt x="2693939" y="1929951"/>
                    <a:pt x="2675467" y="1917637"/>
                  </a:cubicBezTo>
                  <a:cubicBezTo>
                    <a:pt x="2663493" y="1909655"/>
                    <a:pt x="2647244" y="1911993"/>
                    <a:pt x="2633133" y="1909171"/>
                  </a:cubicBezTo>
                  <a:cubicBezTo>
                    <a:pt x="2636156" y="1897081"/>
                    <a:pt x="2652912" y="1826378"/>
                    <a:pt x="2658533" y="1824504"/>
                  </a:cubicBezTo>
                  <a:cubicBezTo>
                    <a:pt x="2667000" y="1821682"/>
                    <a:pt x="2675275" y="1818201"/>
                    <a:pt x="2683933" y="1816037"/>
                  </a:cubicBezTo>
                  <a:cubicBezTo>
                    <a:pt x="2703262" y="1811205"/>
                    <a:pt x="2732309" y="1808783"/>
                    <a:pt x="2751667" y="1799104"/>
                  </a:cubicBezTo>
                  <a:cubicBezTo>
                    <a:pt x="2760768" y="1794553"/>
                    <a:pt x="2767714" y="1786179"/>
                    <a:pt x="2777067" y="1782171"/>
                  </a:cubicBezTo>
                  <a:cubicBezTo>
                    <a:pt x="2787762" y="1777587"/>
                    <a:pt x="2799745" y="1776901"/>
                    <a:pt x="2810933" y="1773704"/>
                  </a:cubicBezTo>
                  <a:cubicBezTo>
                    <a:pt x="2819514" y="1771252"/>
                    <a:pt x="2827866" y="1768059"/>
                    <a:pt x="2836333" y="1765237"/>
                  </a:cubicBezTo>
                  <a:cubicBezTo>
                    <a:pt x="2841978" y="1759593"/>
                    <a:pt x="2847034" y="1753291"/>
                    <a:pt x="2853267" y="1748304"/>
                  </a:cubicBezTo>
                  <a:cubicBezTo>
                    <a:pt x="2861213" y="1741947"/>
                    <a:pt x="2872310" y="1739317"/>
                    <a:pt x="2878667" y="1731371"/>
                  </a:cubicBezTo>
                  <a:cubicBezTo>
                    <a:pt x="2913961" y="1687252"/>
                    <a:pt x="2835678" y="1712054"/>
                    <a:pt x="2921000" y="1655171"/>
                  </a:cubicBezTo>
                  <a:cubicBezTo>
                    <a:pt x="2929467" y="1649526"/>
                    <a:pt x="2937101" y="1642370"/>
                    <a:pt x="2946400" y="1638237"/>
                  </a:cubicBezTo>
                  <a:cubicBezTo>
                    <a:pt x="3037086" y="1597932"/>
                    <a:pt x="2965114" y="1642695"/>
                    <a:pt x="3022600" y="1604371"/>
                  </a:cubicBezTo>
                  <a:cubicBezTo>
                    <a:pt x="3025422" y="1595904"/>
                    <a:pt x="3031067" y="1587896"/>
                    <a:pt x="3031067" y="1578971"/>
                  </a:cubicBezTo>
                  <a:cubicBezTo>
                    <a:pt x="3031067" y="1522055"/>
                    <a:pt x="2988293" y="1590544"/>
                    <a:pt x="3031067" y="1494304"/>
                  </a:cubicBezTo>
                  <a:cubicBezTo>
                    <a:pt x="3035200" y="1485005"/>
                    <a:pt x="3048000" y="1483015"/>
                    <a:pt x="3056467" y="1477371"/>
                  </a:cubicBezTo>
                  <a:cubicBezTo>
                    <a:pt x="3062111" y="1468904"/>
                    <a:pt x="3069267" y="1461270"/>
                    <a:pt x="3073400" y="1451971"/>
                  </a:cubicBezTo>
                  <a:cubicBezTo>
                    <a:pt x="3085178" y="1425471"/>
                    <a:pt x="3091764" y="1395449"/>
                    <a:pt x="3098800" y="1367304"/>
                  </a:cubicBezTo>
                  <a:cubicBezTo>
                    <a:pt x="3095978" y="1293926"/>
                    <a:pt x="3095061" y="1220451"/>
                    <a:pt x="3090333" y="1147171"/>
                  </a:cubicBezTo>
                  <a:cubicBezTo>
                    <a:pt x="3087619" y="1105103"/>
                    <a:pt x="3081765" y="1112897"/>
                    <a:pt x="3073400" y="1079437"/>
                  </a:cubicBezTo>
                  <a:cubicBezTo>
                    <a:pt x="3069910" y="1065476"/>
                    <a:pt x="3067755" y="1051215"/>
                    <a:pt x="3064933" y="1037104"/>
                  </a:cubicBezTo>
                  <a:cubicBezTo>
                    <a:pt x="3062111" y="997593"/>
                    <a:pt x="3056467" y="958183"/>
                    <a:pt x="3056467" y="918571"/>
                  </a:cubicBezTo>
                  <a:cubicBezTo>
                    <a:pt x="3056467" y="870510"/>
                    <a:pt x="3060582" y="822501"/>
                    <a:pt x="3064933" y="774637"/>
                  </a:cubicBezTo>
                  <a:cubicBezTo>
                    <a:pt x="3066468" y="757748"/>
                    <a:pt x="3077360" y="716464"/>
                    <a:pt x="3081867" y="698437"/>
                  </a:cubicBezTo>
                  <a:cubicBezTo>
                    <a:pt x="3084689" y="675859"/>
                    <a:pt x="3090333" y="653457"/>
                    <a:pt x="3090333" y="630704"/>
                  </a:cubicBezTo>
                  <a:cubicBezTo>
                    <a:pt x="3090333" y="616314"/>
                    <a:pt x="3095094" y="594040"/>
                    <a:pt x="3081867" y="588371"/>
                  </a:cubicBezTo>
                  <a:cubicBezTo>
                    <a:pt x="3048045" y="573876"/>
                    <a:pt x="3008489" y="582726"/>
                    <a:pt x="2971800" y="579904"/>
                  </a:cubicBezTo>
                  <a:lnTo>
                    <a:pt x="2895600" y="554504"/>
                  </a:lnTo>
                  <a:cubicBezTo>
                    <a:pt x="2895593" y="554502"/>
                    <a:pt x="2844808" y="537572"/>
                    <a:pt x="2844800" y="537571"/>
                  </a:cubicBezTo>
                  <a:cubicBezTo>
                    <a:pt x="2827867" y="534749"/>
                    <a:pt x="2810654" y="533268"/>
                    <a:pt x="2794000" y="529104"/>
                  </a:cubicBezTo>
                  <a:cubicBezTo>
                    <a:pt x="2776684" y="524775"/>
                    <a:pt x="2760133" y="517815"/>
                    <a:pt x="2743200" y="512171"/>
                  </a:cubicBezTo>
                  <a:lnTo>
                    <a:pt x="2692400" y="495237"/>
                  </a:lnTo>
                  <a:cubicBezTo>
                    <a:pt x="2683933" y="492415"/>
                    <a:pt x="2675918" y="487114"/>
                    <a:pt x="2667000" y="486771"/>
                  </a:cubicBezTo>
                  <a:lnTo>
                    <a:pt x="2446867" y="478304"/>
                  </a:lnTo>
                  <a:cubicBezTo>
                    <a:pt x="2389481" y="459175"/>
                    <a:pt x="2459492" y="480829"/>
                    <a:pt x="2362200" y="461371"/>
                  </a:cubicBezTo>
                  <a:cubicBezTo>
                    <a:pt x="2339379" y="456807"/>
                    <a:pt x="2317045" y="450081"/>
                    <a:pt x="2294467" y="444437"/>
                  </a:cubicBezTo>
                  <a:cubicBezTo>
                    <a:pt x="2283178" y="441615"/>
                    <a:pt x="2272010" y="438253"/>
                    <a:pt x="2260600" y="435971"/>
                  </a:cubicBezTo>
                  <a:cubicBezTo>
                    <a:pt x="2246489" y="433149"/>
                    <a:pt x="2232150" y="431290"/>
                    <a:pt x="2218267" y="427504"/>
                  </a:cubicBezTo>
                  <a:cubicBezTo>
                    <a:pt x="2206689" y="424346"/>
                    <a:pt x="2152016" y="403521"/>
                    <a:pt x="2133600" y="402104"/>
                  </a:cubicBezTo>
                  <a:cubicBezTo>
                    <a:pt x="2071630" y="397337"/>
                    <a:pt x="2009422" y="396459"/>
                    <a:pt x="1947333" y="393637"/>
                  </a:cubicBezTo>
                  <a:cubicBezTo>
                    <a:pt x="1888372" y="373985"/>
                    <a:pt x="1951488" y="399229"/>
                    <a:pt x="1905000" y="368237"/>
                  </a:cubicBezTo>
                  <a:cubicBezTo>
                    <a:pt x="1894498" y="361236"/>
                    <a:pt x="1882092" y="357566"/>
                    <a:pt x="1871133" y="351304"/>
                  </a:cubicBezTo>
                  <a:cubicBezTo>
                    <a:pt x="1831166" y="328466"/>
                    <a:pt x="1859145" y="342725"/>
                    <a:pt x="1828800" y="317437"/>
                  </a:cubicBezTo>
                  <a:cubicBezTo>
                    <a:pt x="1817960" y="308403"/>
                    <a:pt x="1805647" y="301220"/>
                    <a:pt x="1794933" y="292037"/>
                  </a:cubicBezTo>
                  <a:cubicBezTo>
                    <a:pt x="1785842" y="284245"/>
                    <a:pt x="1778624" y="274429"/>
                    <a:pt x="1769533" y="266637"/>
                  </a:cubicBezTo>
                  <a:cubicBezTo>
                    <a:pt x="1758819" y="257454"/>
                    <a:pt x="1746507" y="250271"/>
                    <a:pt x="1735667" y="241237"/>
                  </a:cubicBezTo>
                  <a:cubicBezTo>
                    <a:pt x="1729535" y="236127"/>
                    <a:pt x="1726642" y="225383"/>
                    <a:pt x="1718733" y="224304"/>
                  </a:cubicBezTo>
                  <a:cubicBezTo>
                    <a:pt x="1662736" y="216668"/>
                    <a:pt x="1605844" y="218659"/>
                    <a:pt x="1549400" y="215837"/>
                  </a:cubicBezTo>
                  <a:cubicBezTo>
                    <a:pt x="1526822" y="210193"/>
                    <a:pt x="1504488" y="203468"/>
                    <a:pt x="1481667" y="198904"/>
                  </a:cubicBezTo>
                  <a:cubicBezTo>
                    <a:pt x="1467556" y="196082"/>
                    <a:pt x="1453217" y="194223"/>
                    <a:pt x="1439333" y="190437"/>
                  </a:cubicBezTo>
                  <a:cubicBezTo>
                    <a:pt x="1422113" y="185741"/>
                    <a:pt x="1405466" y="179148"/>
                    <a:pt x="1388533" y="173504"/>
                  </a:cubicBezTo>
                  <a:cubicBezTo>
                    <a:pt x="1380066" y="170682"/>
                    <a:pt x="1370559" y="169987"/>
                    <a:pt x="1363133" y="165037"/>
                  </a:cubicBezTo>
                  <a:cubicBezTo>
                    <a:pt x="1346200" y="153748"/>
                    <a:pt x="1326723" y="145562"/>
                    <a:pt x="1312333" y="131171"/>
                  </a:cubicBezTo>
                  <a:cubicBezTo>
                    <a:pt x="1306689" y="125526"/>
                    <a:pt x="1302540" y="117807"/>
                    <a:pt x="1295400" y="114237"/>
                  </a:cubicBezTo>
                  <a:cubicBezTo>
                    <a:pt x="1279435" y="106254"/>
                    <a:pt x="1261916" y="101633"/>
                    <a:pt x="1244600" y="97304"/>
                  </a:cubicBezTo>
                  <a:cubicBezTo>
                    <a:pt x="1233311" y="94482"/>
                    <a:pt x="1222369" y="88837"/>
                    <a:pt x="1210733" y="88837"/>
                  </a:cubicBezTo>
                  <a:cubicBezTo>
                    <a:pt x="1201808" y="88837"/>
                    <a:pt x="1228151" y="93313"/>
                    <a:pt x="1236133" y="97304"/>
                  </a:cubicBezTo>
                  <a:cubicBezTo>
                    <a:pt x="1239703" y="99089"/>
                    <a:pt x="1281289" y="81782"/>
                    <a:pt x="1253067" y="71904"/>
                  </a:cubicBezTo>
                  <a:close/>
                </a:path>
              </a:pathLst>
            </a:custGeom>
            <a:solidFill>
              <a:srgbClr val="6EE33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5B916C-7310-B441-A2C4-96BBC3E69ADB}"/>
                </a:ext>
              </a:extLst>
            </p:cNvPr>
            <p:cNvSpPr txBox="1"/>
            <p:nvPr/>
          </p:nvSpPr>
          <p:spPr>
            <a:xfrm>
              <a:off x="2857501" y="2530929"/>
              <a:ext cx="1747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ÂU LẠC</a:t>
              </a:r>
            </a:p>
          </p:txBody>
        </p:sp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0EB89A08-19FF-044F-A101-D226334EF919}"/>
              </a:ext>
            </a:extLst>
          </p:cNvPr>
          <p:cNvSpPr/>
          <p:nvPr/>
        </p:nvSpPr>
        <p:spPr>
          <a:xfrm>
            <a:off x="2409674" y="1386068"/>
            <a:ext cx="3098800" cy="4576171"/>
          </a:xfrm>
          <a:custGeom>
            <a:avLst/>
            <a:gdLst>
              <a:gd name="connsiteX0" fmla="*/ 1253067 w 3098800"/>
              <a:gd name="connsiteY0" fmla="*/ 71904 h 4576171"/>
              <a:gd name="connsiteX1" fmla="*/ 1066800 w 3098800"/>
              <a:gd name="connsiteY1" fmla="*/ 38037 h 4576171"/>
              <a:gd name="connsiteX2" fmla="*/ 948267 w 3098800"/>
              <a:gd name="connsiteY2" fmla="*/ 21104 h 4576171"/>
              <a:gd name="connsiteX3" fmla="*/ 778933 w 3098800"/>
              <a:gd name="connsiteY3" fmla="*/ 12637 h 4576171"/>
              <a:gd name="connsiteX4" fmla="*/ 567267 w 3098800"/>
              <a:gd name="connsiteY4" fmla="*/ 12637 h 4576171"/>
              <a:gd name="connsiteX5" fmla="*/ 423333 w 3098800"/>
              <a:gd name="connsiteY5" fmla="*/ 21104 h 4576171"/>
              <a:gd name="connsiteX6" fmla="*/ 372533 w 3098800"/>
              <a:gd name="connsiteY6" fmla="*/ 46504 h 4576171"/>
              <a:gd name="connsiteX7" fmla="*/ 355600 w 3098800"/>
              <a:gd name="connsiteY7" fmla="*/ 97304 h 4576171"/>
              <a:gd name="connsiteX8" fmla="*/ 347133 w 3098800"/>
              <a:gd name="connsiteY8" fmla="*/ 148104 h 4576171"/>
              <a:gd name="connsiteX9" fmla="*/ 321733 w 3098800"/>
              <a:gd name="connsiteY9" fmla="*/ 156571 h 4576171"/>
              <a:gd name="connsiteX10" fmla="*/ 296333 w 3098800"/>
              <a:gd name="connsiteY10" fmla="*/ 173504 h 4576171"/>
              <a:gd name="connsiteX11" fmla="*/ 245533 w 3098800"/>
              <a:gd name="connsiteY11" fmla="*/ 190437 h 4576171"/>
              <a:gd name="connsiteX12" fmla="*/ 169333 w 3098800"/>
              <a:gd name="connsiteY12" fmla="*/ 215837 h 4576171"/>
              <a:gd name="connsiteX13" fmla="*/ 118533 w 3098800"/>
              <a:gd name="connsiteY13" fmla="*/ 232771 h 4576171"/>
              <a:gd name="connsiteX14" fmla="*/ 93133 w 3098800"/>
              <a:gd name="connsiteY14" fmla="*/ 241237 h 4576171"/>
              <a:gd name="connsiteX15" fmla="*/ 76200 w 3098800"/>
              <a:gd name="connsiteY15" fmla="*/ 258171 h 4576171"/>
              <a:gd name="connsiteX16" fmla="*/ 59267 w 3098800"/>
              <a:gd name="connsiteY16" fmla="*/ 283571 h 4576171"/>
              <a:gd name="connsiteX17" fmla="*/ 33867 w 3098800"/>
              <a:gd name="connsiteY17" fmla="*/ 300504 h 4576171"/>
              <a:gd name="connsiteX18" fmla="*/ 0 w 3098800"/>
              <a:gd name="connsiteY18" fmla="*/ 334371 h 4576171"/>
              <a:gd name="connsiteX19" fmla="*/ 8467 w 3098800"/>
              <a:gd name="connsiteY19" fmla="*/ 402104 h 4576171"/>
              <a:gd name="connsiteX20" fmla="*/ 25400 w 3098800"/>
              <a:gd name="connsiteY20" fmla="*/ 452904 h 4576171"/>
              <a:gd name="connsiteX21" fmla="*/ 33867 w 3098800"/>
              <a:gd name="connsiteY21" fmla="*/ 478304 h 4576171"/>
              <a:gd name="connsiteX22" fmla="*/ 50800 w 3098800"/>
              <a:gd name="connsiteY22" fmla="*/ 546037 h 4576171"/>
              <a:gd name="connsiteX23" fmla="*/ 76200 w 3098800"/>
              <a:gd name="connsiteY23" fmla="*/ 656104 h 4576171"/>
              <a:gd name="connsiteX24" fmla="*/ 101600 w 3098800"/>
              <a:gd name="connsiteY24" fmla="*/ 706904 h 4576171"/>
              <a:gd name="connsiteX25" fmla="*/ 177800 w 3098800"/>
              <a:gd name="connsiteY25" fmla="*/ 774637 h 4576171"/>
              <a:gd name="connsiteX26" fmla="*/ 211667 w 3098800"/>
              <a:gd name="connsiteY26" fmla="*/ 808504 h 4576171"/>
              <a:gd name="connsiteX27" fmla="*/ 254000 w 3098800"/>
              <a:gd name="connsiteY27" fmla="*/ 859304 h 4576171"/>
              <a:gd name="connsiteX28" fmla="*/ 262467 w 3098800"/>
              <a:gd name="connsiteY28" fmla="*/ 884704 h 4576171"/>
              <a:gd name="connsiteX29" fmla="*/ 287867 w 3098800"/>
              <a:gd name="connsiteY29" fmla="*/ 935504 h 4576171"/>
              <a:gd name="connsiteX30" fmla="*/ 296333 w 3098800"/>
              <a:gd name="connsiteY30" fmla="*/ 977837 h 4576171"/>
              <a:gd name="connsiteX31" fmla="*/ 304800 w 3098800"/>
              <a:gd name="connsiteY31" fmla="*/ 1003237 h 4576171"/>
              <a:gd name="connsiteX32" fmla="*/ 330200 w 3098800"/>
              <a:gd name="connsiteY32" fmla="*/ 1011704 h 4576171"/>
              <a:gd name="connsiteX33" fmla="*/ 321733 w 3098800"/>
              <a:gd name="connsiteY33" fmla="*/ 1037104 h 4576171"/>
              <a:gd name="connsiteX34" fmla="*/ 287867 w 3098800"/>
              <a:gd name="connsiteY34" fmla="*/ 1087904 h 4576171"/>
              <a:gd name="connsiteX35" fmla="*/ 262467 w 3098800"/>
              <a:gd name="connsiteY35" fmla="*/ 1138704 h 4576171"/>
              <a:gd name="connsiteX36" fmla="*/ 237067 w 3098800"/>
              <a:gd name="connsiteY36" fmla="*/ 1147171 h 4576171"/>
              <a:gd name="connsiteX37" fmla="*/ 220133 w 3098800"/>
              <a:gd name="connsiteY37" fmla="*/ 1164104 h 4576171"/>
              <a:gd name="connsiteX38" fmla="*/ 186267 w 3098800"/>
              <a:gd name="connsiteY38" fmla="*/ 1214904 h 4576171"/>
              <a:gd name="connsiteX39" fmla="*/ 160867 w 3098800"/>
              <a:gd name="connsiteY39" fmla="*/ 1299571 h 4576171"/>
              <a:gd name="connsiteX40" fmla="*/ 135467 w 3098800"/>
              <a:gd name="connsiteY40" fmla="*/ 1308037 h 4576171"/>
              <a:gd name="connsiteX41" fmla="*/ 118533 w 3098800"/>
              <a:gd name="connsiteY41" fmla="*/ 1324971 h 4576171"/>
              <a:gd name="connsiteX42" fmla="*/ 93133 w 3098800"/>
              <a:gd name="connsiteY42" fmla="*/ 1341904 h 4576171"/>
              <a:gd name="connsiteX43" fmla="*/ 76200 w 3098800"/>
              <a:gd name="connsiteY43" fmla="*/ 1392704 h 4576171"/>
              <a:gd name="connsiteX44" fmla="*/ 67733 w 3098800"/>
              <a:gd name="connsiteY44" fmla="*/ 1418104 h 4576171"/>
              <a:gd name="connsiteX45" fmla="*/ 42333 w 3098800"/>
              <a:gd name="connsiteY45" fmla="*/ 1468904 h 4576171"/>
              <a:gd name="connsiteX46" fmla="*/ 50800 w 3098800"/>
              <a:gd name="connsiteY46" fmla="*/ 1587437 h 4576171"/>
              <a:gd name="connsiteX47" fmla="*/ 59267 w 3098800"/>
              <a:gd name="connsiteY47" fmla="*/ 1621304 h 4576171"/>
              <a:gd name="connsiteX48" fmla="*/ 67733 w 3098800"/>
              <a:gd name="connsiteY48" fmla="*/ 1680571 h 4576171"/>
              <a:gd name="connsiteX49" fmla="*/ 84667 w 3098800"/>
              <a:gd name="connsiteY49" fmla="*/ 1731371 h 4576171"/>
              <a:gd name="connsiteX50" fmla="*/ 93133 w 3098800"/>
              <a:gd name="connsiteY50" fmla="*/ 1756771 h 4576171"/>
              <a:gd name="connsiteX51" fmla="*/ 110067 w 3098800"/>
              <a:gd name="connsiteY51" fmla="*/ 1782171 h 4576171"/>
              <a:gd name="connsiteX52" fmla="*/ 143933 w 3098800"/>
              <a:gd name="connsiteY52" fmla="*/ 1816037 h 4576171"/>
              <a:gd name="connsiteX53" fmla="*/ 160867 w 3098800"/>
              <a:gd name="connsiteY53" fmla="*/ 1841437 h 4576171"/>
              <a:gd name="connsiteX54" fmla="*/ 186267 w 3098800"/>
              <a:gd name="connsiteY54" fmla="*/ 1883771 h 4576171"/>
              <a:gd name="connsiteX55" fmla="*/ 194733 w 3098800"/>
              <a:gd name="connsiteY55" fmla="*/ 1909171 h 4576171"/>
              <a:gd name="connsiteX56" fmla="*/ 237067 w 3098800"/>
              <a:gd name="connsiteY56" fmla="*/ 1934571 h 4576171"/>
              <a:gd name="connsiteX57" fmla="*/ 254000 w 3098800"/>
              <a:gd name="connsiteY57" fmla="*/ 2078504 h 4576171"/>
              <a:gd name="connsiteX58" fmla="*/ 262467 w 3098800"/>
              <a:gd name="connsiteY58" fmla="*/ 2103904 h 4576171"/>
              <a:gd name="connsiteX59" fmla="*/ 270933 w 3098800"/>
              <a:gd name="connsiteY59" fmla="*/ 2137771 h 4576171"/>
              <a:gd name="connsiteX60" fmla="*/ 287867 w 3098800"/>
              <a:gd name="connsiteY60" fmla="*/ 2188571 h 4576171"/>
              <a:gd name="connsiteX61" fmla="*/ 296333 w 3098800"/>
              <a:gd name="connsiteY61" fmla="*/ 2213971 h 4576171"/>
              <a:gd name="connsiteX62" fmla="*/ 304800 w 3098800"/>
              <a:gd name="connsiteY62" fmla="*/ 2239371 h 4576171"/>
              <a:gd name="connsiteX63" fmla="*/ 313267 w 3098800"/>
              <a:gd name="connsiteY63" fmla="*/ 2273237 h 4576171"/>
              <a:gd name="connsiteX64" fmla="*/ 330200 w 3098800"/>
              <a:gd name="connsiteY64" fmla="*/ 2324037 h 4576171"/>
              <a:gd name="connsiteX65" fmla="*/ 355600 w 3098800"/>
              <a:gd name="connsiteY65" fmla="*/ 2408704 h 4576171"/>
              <a:gd name="connsiteX66" fmla="*/ 364067 w 3098800"/>
              <a:gd name="connsiteY66" fmla="*/ 2434104 h 4576171"/>
              <a:gd name="connsiteX67" fmla="*/ 372533 w 3098800"/>
              <a:gd name="connsiteY67" fmla="*/ 2459504 h 4576171"/>
              <a:gd name="connsiteX68" fmla="*/ 389467 w 3098800"/>
              <a:gd name="connsiteY68" fmla="*/ 2561104 h 4576171"/>
              <a:gd name="connsiteX69" fmla="*/ 397933 w 3098800"/>
              <a:gd name="connsiteY69" fmla="*/ 2586504 h 4576171"/>
              <a:gd name="connsiteX70" fmla="*/ 414867 w 3098800"/>
              <a:gd name="connsiteY70" fmla="*/ 2603437 h 4576171"/>
              <a:gd name="connsiteX71" fmla="*/ 465667 w 3098800"/>
              <a:gd name="connsiteY71" fmla="*/ 2662704 h 4576171"/>
              <a:gd name="connsiteX72" fmla="*/ 491067 w 3098800"/>
              <a:gd name="connsiteY72" fmla="*/ 2679637 h 4576171"/>
              <a:gd name="connsiteX73" fmla="*/ 524933 w 3098800"/>
              <a:gd name="connsiteY73" fmla="*/ 2721971 h 4576171"/>
              <a:gd name="connsiteX74" fmla="*/ 533400 w 3098800"/>
              <a:gd name="connsiteY74" fmla="*/ 2747371 h 4576171"/>
              <a:gd name="connsiteX75" fmla="*/ 516467 w 3098800"/>
              <a:gd name="connsiteY75" fmla="*/ 2840504 h 4576171"/>
              <a:gd name="connsiteX76" fmla="*/ 499533 w 3098800"/>
              <a:gd name="connsiteY76" fmla="*/ 2891304 h 4576171"/>
              <a:gd name="connsiteX77" fmla="*/ 491067 w 3098800"/>
              <a:gd name="connsiteY77" fmla="*/ 2925171 h 4576171"/>
              <a:gd name="connsiteX78" fmla="*/ 482600 w 3098800"/>
              <a:gd name="connsiteY78" fmla="*/ 2950571 h 4576171"/>
              <a:gd name="connsiteX79" fmla="*/ 474133 w 3098800"/>
              <a:gd name="connsiteY79" fmla="*/ 2984437 h 4576171"/>
              <a:gd name="connsiteX80" fmla="*/ 457200 w 3098800"/>
              <a:gd name="connsiteY80" fmla="*/ 3035237 h 4576171"/>
              <a:gd name="connsiteX81" fmla="*/ 440267 w 3098800"/>
              <a:gd name="connsiteY81" fmla="*/ 3136837 h 4576171"/>
              <a:gd name="connsiteX82" fmla="*/ 431800 w 3098800"/>
              <a:gd name="connsiteY82" fmla="*/ 3170704 h 4576171"/>
              <a:gd name="connsiteX83" fmla="*/ 364067 w 3098800"/>
              <a:gd name="connsiteY83" fmla="*/ 3255371 h 4576171"/>
              <a:gd name="connsiteX84" fmla="*/ 347133 w 3098800"/>
              <a:gd name="connsiteY84" fmla="*/ 3306171 h 4576171"/>
              <a:gd name="connsiteX85" fmla="*/ 321733 w 3098800"/>
              <a:gd name="connsiteY85" fmla="*/ 3399304 h 4576171"/>
              <a:gd name="connsiteX86" fmla="*/ 304800 w 3098800"/>
              <a:gd name="connsiteY86" fmla="*/ 3475504 h 4576171"/>
              <a:gd name="connsiteX87" fmla="*/ 287867 w 3098800"/>
              <a:gd name="connsiteY87" fmla="*/ 3500904 h 4576171"/>
              <a:gd name="connsiteX88" fmla="*/ 279400 w 3098800"/>
              <a:gd name="connsiteY88" fmla="*/ 3627904 h 4576171"/>
              <a:gd name="connsiteX89" fmla="*/ 287867 w 3098800"/>
              <a:gd name="connsiteY89" fmla="*/ 3653304 h 4576171"/>
              <a:gd name="connsiteX90" fmla="*/ 304800 w 3098800"/>
              <a:gd name="connsiteY90" fmla="*/ 3678704 h 4576171"/>
              <a:gd name="connsiteX91" fmla="*/ 313267 w 3098800"/>
              <a:gd name="connsiteY91" fmla="*/ 3704104 h 4576171"/>
              <a:gd name="connsiteX92" fmla="*/ 330200 w 3098800"/>
              <a:gd name="connsiteY92" fmla="*/ 3729504 h 4576171"/>
              <a:gd name="connsiteX93" fmla="*/ 338667 w 3098800"/>
              <a:gd name="connsiteY93" fmla="*/ 3754904 h 4576171"/>
              <a:gd name="connsiteX94" fmla="*/ 364067 w 3098800"/>
              <a:gd name="connsiteY94" fmla="*/ 3771837 h 4576171"/>
              <a:gd name="connsiteX95" fmla="*/ 381000 w 3098800"/>
              <a:gd name="connsiteY95" fmla="*/ 3805704 h 4576171"/>
              <a:gd name="connsiteX96" fmla="*/ 406400 w 3098800"/>
              <a:gd name="connsiteY96" fmla="*/ 3822637 h 4576171"/>
              <a:gd name="connsiteX97" fmla="*/ 423333 w 3098800"/>
              <a:gd name="connsiteY97" fmla="*/ 3839571 h 4576171"/>
              <a:gd name="connsiteX98" fmla="*/ 508000 w 3098800"/>
              <a:gd name="connsiteY98" fmla="*/ 3856504 h 4576171"/>
              <a:gd name="connsiteX99" fmla="*/ 601133 w 3098800"/>
              <a:gd name="connsiteY99" fmla="*/ 3881904 h 4576171"/>
              <a:gd name="connsiteX100" fmla="*/ 660400 w 3098800"/>
              <a:gd name="connsiteY100" fmla="*/ 3932704 h 4576171"/>
              <a:gd name="connsiteX101" fmla="*/ 711200 w 3098800"/>
              <a:gd name="connsiteY101" fmla="*/ 4008904 h 4576171"/>
              <a:gd name="connsiteX102" fmla="*/ 728133 w 3098800"/>
              <a:gd name="connsiteY102" fmla="*/ 4034304 h 4576171"/>
              <a:gd name="connsiteX103" fmla="*/ 770467 w 3098800"/>
              <a:gd name="connsiteY103" fmla="*/ 4076637 h 4576171"/>
              <a:gd name="connsiteX104" fmla="*/ 778933 w 3098800"/>
              <a:gd name="connsiteY104" fmla="*/ 4102037 h 4576171"/>
              <a:gd name="connsiteX105" fmla="*/ 829733 w 3098800"/>
              <a:gd name="connsiteY105" fmla="*/ 4144371 h 4576171"/>
              <a:gd name="connsiteX106" fmla="*/ 855133 w 3098800"/>
              <a:gd name="connsiteY106" fmla="*/ 4195171 h 4576171"/>
              <a:gd name="connsiteX107" fmla="*/ 905933 w 3098800"/>
              <a:gd name="connsiteY107" fmla="*/ 4262904 h 4576171"/>
              <a:gd name="connsiteX108" fmla="*/ 931333 w 3098800"/>
              <a:gd name="connsiteY108" fmla="*/ 4313704 h 4576171"/>
              <a:gd name="connsiteX109" fmla="*/ 956733 w 3098800"/>
              <a:gd name="connsiteY109" fmla="*/ 4322171 h 4576171"/>
              <a:gd name="connsiteX110" fmla="*/ 999067 w 3098800"/>
              <a:gd name="connsiteY110" fmla="*/ 4356037 h 4576171"/>
              <a:gd name="connsiteX111" fmla="*/ 1016000 w 3098800"/>
              <a:gd name="connsiteY111" fmla="*/ 4372971 h 4576171"/>
              <a:gd name="connsiteX112" fmla="*/ 1066800 w 3098800"/>
              <a:gd name="connsiteY112" fmla="*/ 4389904 h 4576171"/>
              <a:gd name="connsiteX113" fmla="*/ 1117600 w 3098800"/>
              <a:gd name="connsiteY113" fmla="*/ 4406837 h 4576171"/>
              <a:gd name="connsiteX114" fmla="*/ 1168400 w 3098800"/>
              <a:gd name="connsiteY114" fmla="*/ 4423771 h 4576171"/>
              <a:gd name="connsiteX115" fmla="*/ 1193800 w 3098800"/>
              <a:gd name="connsiteY115" fmla="*/ 4432237 h 4576171"/>
              <a:gd name="connsiteX116" fmla="*/ 1219200 w 3098800"/>
              <a:gd name="connsiteY116" fmla="*/ 4457637 h 4576171"/>
              <a:gd name="connsiteX117" fmla="*/ 1253067 w 3098800"/>
              <a:gd name="connsiteY117" fmla="*/ 4466104 h 4576171"/>
              <a:gd name="connsiteX118" fmla="*/ 1278467 w 3098800"/>
              <a:gd name="connsiteY118" fmla="*/ 4483037 h 4576171"/>
              <a:gd name="connsiteX119" fmla="*/ 1303867 w 3098800"/>
              <a:gd name="connsiteY119" fmla="*/ 4491504 h 4576171"/>
              <a:gd name="connsiteX120" fmla="*/ 1329267 w 3098800"/>
              <a:gd name="connsiteY120" fmla="*/ 4508437 h 4576171"/>
              <a:gd name="connsiteX121" fmla="*/ 1371600 w 3098800"/>
              <a:gd name="connsiteY121" fmla="*/ 4525371 h 4576171"/>
              <a:gd name="connsiteX122" fmla="*/ 1397000 w 3098800"/>
              <a:gd name="connsiteY122" fmla="*/ 4542304 h 4576171"/>
              <a:gd name="connsiteX123" fmla="*/ 1566333 w 3098800"/>
              <a:gd name="connsiteY123" fmla="*/ 4559237 h 4576171"/>
              <a:gd name="connsiteX124" fmla="*/ 1659467 w 3098800"/>
              <a:gd name="connsiteY124" fmla="*/ 4576171 h 4576171"/>
              <a:gd name="connsiteX125" fmla="*/ 1744133 w 3098800"/>
              <a:gd name="connsiteY125" fmla="*/ 4567704 h 4576171"/>
              <a:gd name="connsiteX126" fmla="*/ 1752600 w 3098800"/>
              <a:gd name="connsiteY126" fmla="*/ 4525371 h 4576171"/>
              <a:gd name="connsiteX127" fmla="*/ 1769533 w 3098800"/>
              <a:gd name="connsiteY127" fmla="*/ 4474571 h 4576171"/>
              <a:gd name="connsiteX128" fmla="*/ 1727200 w 3098800"/>
              <a:gd name="connsiteY128" fmla="*/ 4381437 h 4576171"/>
              <a:gd name="connsiteX129" fmla="*/ 1701800 w 3098800"/>
              <a:gd name="connsiteY129" fmla="*/ 4372971 h 4576171"/>
              <a:gd name="connsiteX130" fmla="*/ 1684867 w 3098800"/>
              <a:gd name="connsiteY130" fmla="*/ 4356037 h 4576171"/>
              <a:gd name="connsiteX131" fmla="*/ 1676400 w 3098800"/>
              <a:gd name="connsiteY131" fmla="*/ 4330637 h 4576171"/>
              <a:gd name="connsiteX132" fmla="*/ 1651000 w 3098800"/>
              <a:gd name="connsiteY132" fmla="*/ 4313704 h 4576171"/>
              <a:gd name="connsiteX133" fmla="*/ 1566333 w 3098800"/>
              <a:gd name="connsiteY133" fmla="*/ 4245971 h 4576171"/>
              <a:gd name="connsiteX134" fmla="*/ 1515533 w 3098800"/>
              <a:gd name="connsiteY134" fmla="*/ 4212104 h 4576171"/>
              <a:gd name="connsiteX135" fmla="*/ 1490133 w 3098800"/>
              <a:gd name="connsiteY135" fmla="*/ 4195171 h 4576171"/>
              <a:gd name="connsiteX136" fmla="*/ 1473200 w 3098800"/>
              <a:gd name="connsiteY136" fmla="*/ 4169771 h 4576171"/>
              <a:gd name="connsiteX137" fmla="*/ 1456267 w 3098800"/>
              <a:gd name="connsiteY137" fmla="*/ 4152837 h 4576171"/>
              <a:gd name="connsiteX138" fmla="*/ 1422400 w 3098800"/>
              <a:gd name="connsiteY138" fmla="*/ 4093571 h 4576171"/>
              <a:gd name="connsiteX139" fmla="*/ 1388533 w 3098800"/>
              <a:gd name="connsiteY139" fmla="*/ 4059704 h 4576171"/>
              <a:gd name="connsiteX140" fmla="*/ 1363133 w 3098800"/>
              <a:gd name="connsiteY140" fmla="*/ 4034304 h 4576171"/>
              <a:gd name="connsiteX141" fmla="*/ 1337733 w 3098800"/>
              <a:gd name="connsiteY141" fmla="*/ 4017371 h 4576171"/>
              <a:gd name="connsiteX142" fmla="*/ 1278467 w 3098800"/>
              <a:gd name="connsiteY142" fmla="*/ 3949637 h 4576171"/>
              <a:gd name="connsiteX143" fmla="*/ 1261533 w 3098800"/>
              <a:gd name="connsiteY143" fmla="*/ 3932704 h 4576171"/>
              <a:gd name="connsiteX144" fmla="*/ 1227667 w 3098800"/>
              <a:gd name="connsiteY144" fmla="*/ 3881904 h 4576171"/>
              <a:gd name="connsiteX145" fmla="*/ 1193800 w 3098800"/>
              <a:gd name="connsiteY145" fmla="*/ 3831104 h 4576171"/>
              <a:gd name="connsiteX146" fmla="*/ 1176867 w 3098800"/>
              <a:gd name="connsiteY146" fmla="*/ 3797237 h 4576171"/>
              <a:gd name="connsiteX147" fmla="*/ 1168400 w 3098800"/>
              <a:gd name="connsiteY147" fmla="*/ 3771837 h 4576171"/>
              <a:gd name="connsiteX148" fmla="*/ 1151467 w 3098800"/>
              <a:gd name="connsiteY148" fmla="*/ 3746437 h 4576171"/>
              <a:gd name="connsiteX149" fmla="*/ 1109133 w 3098800"/>
              <a:gd name="connsiteY149" fmla="*/ 3687171 h 4576171"/>
              <a:gd name="connsiteX150" fmla="*/ 1075267 w 3098800"/>
              <a:gd name="connsiteY150" fmla="*/ 3619437 h 4576171"/>
              <a:gd name="connsiteX151" fmla="*/ 1066800 w 3098800"/>
              <a:gd name="connsiteY151" fmla="*/ 3594037 h 4576171"/>
              <a:gd name="connsiteX152" fmla="*/ 1075267 w 3098800"/>
              <a:gd name="connsiteY152" fmla="*/ 3568637 h 4576171"/>
              <a:gd name="connsiteX153" fmla="*/ 1100667 w 3098800"/>
              <a:gd name="connsiteY153" fmla="*/ 3551704 h 4576171"/>
              <a:gd name="connsiteX154" fmla="*/ 1117600 w 3098800"/>
              <a:gd name="connsiteY154" fmla="*/ 3526304 h 4576171"/>
              <a:gd name="connsiteX155" fmla="*/ 1143000 w 3098800"/>
              <a:gd name="connsiteY155" fmla="*/ 3390837 h 4576171"/>
              <a:gd name="connsiteX156" fmla="*/ 1168400 w 3098800"/>
              <a:gd name="connsiteY156" fmla="*/ 3314637 h 4576171"/>
              <a:gd name="connsiteX157" fmla="*/ 1176867 w 3098800"/>
              <a:gd name="connsiteY157" fmla="*/ 3289237 h 4576171"/>
              <a:gd name="connsiteX158" fmla="*/ 1185333 w 3098800"/>
              <a:gd name="connsiteY158" fmla="*/ 3196104 h 4576171"/>
              <a:gd name="connsiteX159" fmla="*/ 1210733 w 3098800"/>
              <a:gd name="connsiteY159" fmla="*/ 3145304 h 4576171"/>
              <a:gd name="connsiteX160" fmla="*/ 1227667 w 3098800"/>
              <a:gd name="connsiteY160" fmla="*/ 3094504 h 4576171"/>
              <a:gd name="connsiteX161" fmla="*/ 1244600 w 3098800"/>
              <a:gd name="connsiteY161" fmla="*/ 3043704 h 4576171"/>
              <a:gd name="connsiteX162" fmla="*/ 1261533 w 3098800"/>
              <a:gd name="connsiteY162" fmla="*/ 3018304 h 4576171"/>
              <a:gd name="connsiteX163" fmla="*/ 1278467 w 3098800"/>
              <a:gd name="connsiteY163" fmla="*/ 3001371 h 4576171"/>
              <a:gd name="connsiteX164" fmla="*/ 1295400 w 3098800"/>
              <a:gd name="connsiteY164" fmla="*/ 2975971 h 4576171"/>
              <a:gd name="connsiteX165" fmla="*/ 1320800 w 3098800"/>
              <a:gd name="connsiteY165" fmla="*/ 2967504 h 4576171"/>
              <a:gd name="connsiteX166" fmla="*/ 1346200 w 3098800"/>
              <a:gd name="connsiteY166" fmla="*/ 2950571 h 4576171"/>
              <a:gd name="connsiteX167" fmla="*/ 1371600 w 3098800"/>
              <a:gd name="connsiteY167" fmla="*/ 2942104 h 4576171"/>
              <a:gd name="connsiteX168" fmla="*/ 1397000 w 3098800"/>
              <a:gd name="connsiteY168" fmla="*/ 2925171 h 4576171"/>
              <a:gd name="connsiteX169" fmla="*/ 1456267 w 3098800"/>
              <a:gd name="connsiteY169" fmla="*/ 2916704 h 4576171"/>
              <a:gd name="connsiteX170" fmla="*/ 1481667 w 3098800"/>
              <a:gd name="connsiteY170" fmla="*/ 2840504 h 4576171"/>
              <a:gd name="connsiteX171" fmla="*/ 1490133 w 3098800"/>
              <a:gd name="connsiteY171" fmla="*/ 2815104 h 4576171"/>
              <a:gd name="connsiteX172" fmla="*/ 1583267 w 3098800"/>
              <a:gd name="connsiteY172" fmla="*/ 2789704 h 4576171"/>
              <a:gd name="connsiteX173" fmla="*/ 1625600 w 3098800"/>
              <a:gd name="connsiteY173" fmla="*/ 2755837 h 4576171"/>
              <a:gd name="connsiteX174" fmla="*/ 1634067 w 3098800"/>
              <a:gd name="connsiteY174" fmla="*/ 2730437 h 4576171"/>
              <a:gd name="connsiteX175" fmla="*/ 1701800 w 3098800"/>
              <a:gd name="connsiteY175" fmla="*/ 2705037 h 4576171"/>
              <a:gd name="connsiteX176" fmla="*/ 1811867 w 3098800"/>
              <a:gd name="connsiteY176" fmla="*/ 2688104 h 4576171"/>
              <a:gd name="connsiteX177" fmla="*/ 1845733 w 3098800"/>
              <a:gd name="connsiteY177" fmla="*/ 2645771 h 4576171"/>
              <a:gd name="connsiteX178" fmla="*/ 1862667 w 3098800"/>
              <a:gd name="connsiteY178" fmla="*/ 2578037 h 4576171"/>
              <a:gd name="connsiteX179" fmla="*/ 1871133 w 3098800"/>
              <a:gd name="connsiteY179" fmla="*/ 2484904 h 4576171"/>
              <a:gd name="connsiteX180" fmla="*/ 1879600 w 3098800"/>
              <a:gd name="connsiteY180" fmla="*/ 2451037 h 4576171"/>
              <a:gd name="connsiteX181" fmla="*/ 1888067 w 3098800"/>
              <a:gd name="connsiteY181" fmla="*/ 2408704 h 4576171"/>
              <a:gd name="connsiteX182" fmla="*/ 1905000 w 3098800"/>
              <a:gd name="connsiteY182" fmla="*/ 2357904 h 4576171"/>
              <a:gd name="connsiteX183" fmla="*/ 1955800 w 3098800"/>
              <a:gd name="connsiteY183" fmla="*/ 2340971 h 4576171"/>
              <a:gd name="connsiteX184" fmla="*/ 1989667 w 3098800"/>
              <a:gd name="connsiteY184" fmla="*/ 2307104 h 4576171"/>
              <a:gd name="connsiteX185" fmla="*/ 2015067 w 3098800"/>
              <a:gd name="connsiteY185" fmla="*/ 2230904 h 4576171"/>
              <a:gd name="connsiteX186" fmla="*/ 2032000 w 3098800"/>
              <a:gd name="connsiteY186" fmla="*/ 2180104 h 4576171"/>
              <a:gd name="connsiteX187" fmla="*/ 2082800 w 3098800"/>
              <a:gd name="connsiteY187" fmla="*/ 2154704 h 4576171"/>
              <a:gd name="connsiteX188" fmla="*/ 2108200 w 3098800"/>
              <a:gd name="connsiteY188" fmla="*/ 2146237 h 4576171"/>
              <a:gd name="connsiteX189" fmla="*/ 2133600 w 3098800"/>
              <a:gd name="connsiteY189" fmla="*/ 2120837 h 4576171"/>
              <a:gd name="connsiteX190" fmla="*/ 2336800 w 3098800"/>
              <a:gd name="connsiteY190" fmla="*/ 2112371 h 4576171"/>
              <a:gd name="connsiteX191" fmla="*/ 2370667 w 3098800"/>
              <a:gd name="connsiteY191" fmla="*/ 2120837 h 4576171"/>
              <a:gd name="connsiteX192" fmla="*/ 2396067 w 3098800"/>
              <a:gd name="connsiteY192" fmla="*/ 2129304 h 4576171"/>
              <a:gd name="connsiteX193" fmla="*/ 2438400 w 3098800"/>
              <a:gd name="connsiteY193" fmla="*/ 2120837 h 4576171"/>
              <a:gd name="connsiteX194" fmla="*/ 2489200 w 3098800"/>
              <a:gd name="connsiteY194" fmla="*/ 2078504 h 4576171"/>
              <a:gd name="connsiteX195" fmla="*/ 2497667 w 3098800"/>
              <a:gd name="connsiteY195" fmla="*/ 2053104 h 4576171"/>
              <a:gd name="connsiteX196" fmla="*/ 2506133 w 3098800"/>
              <a:gd name="connsiteY196" fmla="*/ 1993837 h 4576171"/>
              <a:gd name="connsiteX197" fmla="*/ 2540000 w 3098800"/>
              <a:gd name="connsiteY197" fmla="*/ 2002304 h 4576171"/>
              <a:gd name="connsiteX198" fmla="*/ 2590800 w 3098800"/>
              <a:gd name="connsiteY198" fmla="*/ 2027704 h 4576171"/>
              <a:gd name="connsiteX199" fmla="*/ 2650067 w 3098800"/>
              <a:gd name="connsiteY199" fmla="*/ 1976904 h 4576171"/>
              <a:gd name="connsiteX200" fmla="*/ 2675467 w 3098800"/>
              <a:gd name="connsiteY200" fmla="*/ 1968437 h 4576171"/>
              <a:gd name="connsiteX201" fmla="*/ 2675467 w 3098800"/>
              <a:gd name="connsiteY201" fmla="*/ 1917637 h 4576171"/>
              <a:gd name="connsiteX202" fmla="*/ 2633133 w 3098800"/>
              <a:gd name="connsiteY202" fmla="*/ 1909171 h 4576171"/>
              <a:gd name="connsiteX203" fmla="*/ 2658533 w 3098800"/>
              <a:gd name="connsiteY203" fmla="*/ 1824504 h 4576171"/>
              <a:gd name="connsiteX204" fmla="*/ 2683933 w 3098800"/>
              <a:gd name="connsiteY204" fmla="*/ 1816037 h 4576171"/>
              <a:gd name="connsiteX205" fmla="*/ 2751667 w 3098800"/>
              <a:gd name="connsiteY205" fmla="*/ 1799104 h 4576171"/>
              <a:gd name="connsiteX206" fmla="*/ 2777067 w 3098800"/>
              <a:gd name="connsiteY206" fmla="*/ 1782171 h 4576171"/>
              <a:gd name="connsiteX207" fmla="*/ 2810933 w 3098800"/>
              <a:gd name="connsiteY207" fmla="*/ 1773704 h 4576171"/>
              <a:gd name="connsiteX208" fmla="*/ 2836333 w 3098800"/>
              <a:gd name="connsiteY208" fmla="*/ 1765237 h 4576171"/>
              <a:gd name="connsiteX209" fmla="*/ 2853267 w 3098800"/>
              <a:gd name="connsiteY209" fmla="*/ 1748304 h 4576171"/>
              <a:gd name="connsiteX210" fmla="*/ 2878667 w 3098800"/>
              <a:gd name="connsiteY210" fmla="*/ 1731371 h 4576171"/>
              <a:gd name="connsiteX211" fmla="*/ 2921000 w 3098800"/>
              <a:gd name="connsiteY211" fmla="*/ 1655171 h 4576171"/>
              <a:gd name="connsiteX212" fmla="*/ 2946400 w 3098800"/>
              <a:gd name="connsiteY212" fmla="*/ 1638237 h 4576171"/>
              <a:gd name="connsiteX213" fmla="*/ 3022600 w 3098800"/>
              <a:gd name="connsiteY213" fmla="*/ 1604371 h 4576171"/>
              <a:gd name="connsiteX214" fmla="*/ 3031067 w 3098800"/>
              <a:gd name="connsiteY214" fmla="*/ 1578971 h 4576171"/>
              <a:gd name="connsiteX215" fmla="*/ 3031067 w 3098800"/>
              <a:gd name="connsiteY215" fmla="*/ 1494304 h 4576171"/>
              <a:gd name="connsiteX216" fmla="*/ 3056467 w 3098800"/>
              <a:gd name="connsiteY216" fmla="*/ 1477371 h 4576171"/>
              <a:gd name="connsiteX217" fmla="*/ 3073400 w 3098800"/>
              <a:gd name="connsiteY217" fmla="*/ 1451971 h 4576171"/>
              <a:gd name="connsiteX218" fmla="*/ 3098800 w 3098800"/>
              <a:gd name="connsiteY218" fmla="*/ 1367304 h 4576171"/>
              <a:gd name="connsiteX219" fmla="*/ 3090333 w 3098800"/>
              <a:gd name="connsiteY219" fmla="*/ 1147171 h 4576171"/>
              <a:gd name="connsiteX220" fmla="*/ 3073400 w 3098800"/>
              <a:gd name="connsiteY220" fmla="*/ 1079437 h 4576171"/>
              <a:gd name="connsiteX221" fmla="*/ 3064933 w 3098800"/>
              <a:gd name="connsiteY221" fmla="*/ 1037104 h 4576171"/>
              <a:gd name="connsiteX222" fmla="*/ 3056467 w 3098800"/>
              <a:gd name="connsiteY222" fmla="*/ 918571 h 4576171"/>
              <a:gd name="connsiteX223" fmla="*/ 3064933 w 3098800"/>
              <a:gd name="connsiteY223" fmla="*/ 774637 h 4576171"/>
              <a:gd name="connsiteX224" fmla="*/ 3081867 w 3098800"/>
              <a:gd name="connsiteY224" fmla="*/ 698437 h 4576171"/>
              <a:gd name="connsiteX225" fmla="*/ 3090333 w 3098800"/>
              <a:gd name="connsiteY225" fmla="*/ 630704 h 4576171"/>
              <a:gd name="connsiteX226" fmla="*/ 3081867 w 3098800"/>
              <a:gd name="connsiteY226" fmla="*/ 588371 h 4576171"/>
              <a:gd name="connsiteX227" fmla="*/ 2971800 w 3098800"/>
              <a:gd name="connsiteY227" fmla="*/ 579904 h 4576171"/>
              <a:gd name="connsiteX228" fmla="*/ 2895600 w 3098800"/>
              <a:gd name="connsiteY228" fmla="*/ 554504 h 4576171"/>
              <a:gd name="connsiteX229" fmla="*/ 2844800 w 3098800"/>
              <a:gd name="connsiteY229" fmla="*/ 537571 h 4576171"/>
              <a:gd name="connsiteX230" fmla="*/ 2794000 w 3098800"/>
              <a:gd name="connsiteY230" fmla="*/ 529104 h 4576171"/>
              <a:gd name="connsiteX231" fmla="*/ 2743200 w 3098800"/>
              <a:gd name="connsiteY231" fmla="*/ 512171 h 4576171"/>
              <a:gd name="connsiteX232" fmla="*/ 2692400 w 3098800"/>
              <a:gd name="connsiteY232" fmla="*/ 495237 h 4576171"/>
              <a:gd name="connsiteX233" fmla="*/ 2667000 w 3098800"/>
              <a:gd name="connsiteY233" fmla="*/ 486771 h 4576171"/>
              <a:gd name="connsiteX234" fmla="*/ 2446867 w 3098800"/>
              <a:gd name="connsiteY234" fmla="*/ 478304 h 4576171"/>
              <a:gd name="connsiteX235" fmla="*/ 2362200 w 3098800"/>
              <a:gd name="connsiteY235" fmla="*/ 461371 h 4576171"/>
              <a:gd name="connsiteX236" fmla="*/ 2294467 w 3098800"/>
              <a:gd name="connsiteY236" fmla="*/ 444437 h 4576171"/>
              <a:gd name="connsiteX237" fmla="*/ 2260600 w 3098800"/>
              <a:gd name="connsiteY237" fmla="*/ 435971 h 4576171"/>
              <a:gd name="connsiteX238" fmla="*/ 2218267 w 3098800"/>
              <a:gd name="connsiteY238" fmla="*/ 427504 h 4576171"/>
              <a:gd name="connsiteX239" fmla="*/ 2133600 w 3098800"/>
              <a:gd name="connsiteY239" fmla="*/ 402104 h 4576171"/>
              <a:gd name="connsiteX240" fmla="*/ 1947333 w 3098800"/>
              <a:gd name="connsiteY240" fmla="*/ 393637 h 4576171"/>
              <a:gd name="connsiteX241" fmla="*/ 1905000 w 3098800"/>
              <a:gd name="connsiteY241" fmla="*/ 368237 h 4576171"/>
              <a:gd name="connsiteX242" fmla="*/ 1871133 w 3098800"/>
              <a:gd name="connsiteY242" fmla="*/ 351304 h 4576171"/>
              <a:gd name="connsiteX243" fmla="*/ 1828800 w 3098800"/>
              <a:gd name="connsiteY243" fmla="*/ 317437 h 4576171"/>
              <a:gd name="connsiteX244" fmla="*/ 1794933 w 3098800"/>
              <a:gd name="connsiteY244" fmla="*/ 292037 h 4576171"/>
              <a:gd name="connsiteX245" fmla="*/ 1769533 w 3098800"/>
              <a:gd name="connsiteY245" fmla="*/ 266637 h 4576171"/>
              <a:gd name="connsiteX246" fmla="*/ 1735667 w 3098800"/>
              <a:gd name="connsiteY246" fmla="*/ 241237 h 4576171"/>
              <a:gd name="connsiteX247" fmla="*/ 1718733 w 3098800"/>
              <a:gd name="connsiteY247" fmla="*/ 224304 h 4576171"/>
              <a:gd name="connsiteX248" fmla="*/ 1549400 w 3098800"/>
              <a:gd name="connsiteY248" fmla="*/ 215837 h 4576171"/>
              <a:gd name="connsiteX249" fmla="*/ 1481667 w 3098800"/>
              <a:gd name="connsiteY249" fmla="*/ 198904 h 4576171"/>
              <a:gd name="connsiteX250" fmla="*/ 1439333 w 3098800"/>
              <a:gd name="connsiteY250" fmla="*/ 190437 h 4576171"/>
              <a:gd name="connsiteX251" fmla="*/ 1388533 w 3098800"/>
              <a:gd name="connsiteY251" fmla="*/ 173504 h 4576171"/>
              <a:gd name="connsiteX252" fmla="*/ 1363133 w 3098800"/>
              <a:gd name="connsiteY252" fmla="*/ 165037 h 4576171"/>
              <a:gd name="connsiteX253" fmla="*/ 1312333 w 3098800"/>
              <a:gd name="connsiteY253" fmla="*/ 131171 h 4576171"/>
              <a:gd name="connsiteX254" fmla="*/ 1295400 w 3098800"/>
              <a:gd name="connsiteY254" fmla="*/ 114237 h 4576171"/>
              <a:gd name="connsiteX255" fmla="*/ 1244600 w 3098800"/>
              <a:gd name="connsiteY255" fmla="*/ 97304 h 4576171"/>
              <a:gd name="connsiteX256" fmla="*/ 1210733 w 3098800"/>
              <a:gd name="connsiteY256" fmla="*/ 88837 h 4576171"/>
              <a:gd name="connsiteX257" fmla="*/ 1236133 w 3098800"/>
              <a:gd name="connsiteY257" fmla="*/ 97304 h 4576171"/>
              <a:gd name="connsiteX258" fmla="*/ 1253067 w 3098800"/>
              <a:gd name="connsiteY258" fmla="*/ 71904 h 4576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</a:cxnLst>
            <a:rect l="l" t="t" r="r" b="b"/>
            <a:pathLst>
              <a:path w="3098800" h="4576171">
                <a:moveTo>
                  <a:pt x="1253067" y="71904"/>
                </a:moveTo>
                <a:cubicBezTo>
                  <a:pt x="1224845" y="62026"/>
                  <a:pt x="1120182" y="46044"/>
                  <a:pt x="1066800" y="38037"/>
                </a:cubicBezTo>
                <a:cubicBezTo>
                  <a:pt x="1027329" y="32116"/>
                  <a:pt x="988129" y="23097"/>
                  <a:pt x="948267" y="21104"/>
                </a:cubicBezTo>
                <a:lnTo>
                  <a:pt x="778933" y="12637"/>
                </a:lnTo>
                <a:cubicBezTo>
                  <a:pt x="688120" y="-10065"/>
                  <a:pt x="753551" y="2833"/>
                  <a:pt x="567267" y="12637"/>
                </a:cubicBezTo>
                <a:lnTo>
                  <a:pt x="423333" y="21104"/>
                </a:lnTo>
                <a:cubicBezTo>
                  <a:pt x="409494" y="25717"/>
                  <a:pt x="381171" y="32684"/>
                  <a:pt x="372533" y="46504"/>
                </a:cubicBezTo>
                <a:cubicBezTo>
                  <a:pt x="363073" y="61640"/>
                  <a:pt x="358535" y="79698"/>
                  <a:pt x="355600" y="97304"/>
                </a:cubicBezTo>
                <a:cubicBezTo>
                  <a:pt x="352778" y="114237"/>
                  <a:pt x="355650" y="133199"/>
                  <a:pt x="347133" y="148104"/>
                </a:cubicBezTo>
                <a:cubicBezTo>
                  <a:pt x="342705" y="155853"/>
                  <a:pt x="329715" y="152580"/>
                  <a:pt x="321733" y="156571"/>
                </a:cubicBezTo>
                <a:cubicBezTo>
                  <a:pt x="312632" y="161122"/>
                  <a:pt x="305632" y="169371"/>
                  <a:pt x="296333" y="173504"/>
                </a:cubicBezTo>
                <a:cubicBezTo>
                  <a:pt x="280022" y="180753"/>
                  <a:pt x="262466" y="184793"/>
                  <a:pt x="245533" y="190437"/>
                </a:cubicBezTo>
                <a:lnTo>
                  <a:pt x="169333" y="215837"/>
                </a:lnTo>
                <a:lnTo>
                  <a:pt x="118533" y="232771"/>
                </a:lnTo>
                <a:lnTo>
                  <a:pt x="93133" y="241237"/>
                </a:lnTo>
                <a:cubicBezTo>
                  <a:pt x="87489" y="246882"/>
                  <a:pt x="81187" y="251938"/>
                  <a:pt x="76200" y="258171"/>
                </a:cubicBezTo>
                <a:cubicBezTo>
                  <a:pt x="69843" y="266117"/>
                  <a:pt x="66462" y="276376"/>
                  <a:pt x="59267" y="283571"/>
                </a:cubicBezTo>
                <a:cubicBezTo>
                  <a:pt x="52072" y="290766"/>
                  <a:pt x="41593" y="293882"/>
                  <a:pt x="33867" y="300504"/>
                </a:cubicBezTo>
                <a:cubicBezTo>
                  <a:pt x="21745" y="310894"/>
                  <a:pt x="0" y="334371"/>
                  <a:pt x="0" y="334371"/>
                </a:cubicBezTo>
                <a:cubicBezTo>
                  <a:pt x="2822" y="356949"/>
                  <a:pt x="3699" y="379856"/>
                  <a:pt x="8467" y="402104"/>
                </a:cubicBezTo>
                <a:cubicBezTo>
                  <a:pt x="12207" y="419557"/>
                  <a:pt x="19756" y="435971"/>
                  <a:pt x="25400" y="452904"/>
                </a:cubicBezTo>
                <a:cubicBezTo>
                  <a:pt x="28222" y="461371"/>
                  <a:pt x="32117" y="469553"/>
                  <a:pt x="33867" y="478304"/>
                </a:cubicBezTo>
                <a:cubicBezTo>
                  <a:pt x="44083" y="529388"/>
                  <a:pt x="37782" y="506985"/>
                  <a:pt x="50800" y="546037"/>
                </a:cubicBezTo>
                <a:cubicBezTo>
                  <a:pt x="61791" y="622971"/>
                  <a:pt x="52957" y="586374"/>
                  <a:pt x="76200" y="656104"/>
                </a:cubicBezTo>
                <a:cubicBezTo>
                  <a:pt x="84045" y="679640"/>
                  <a:pt x="84094" y="687210"/>
                  <a:pt x="101600" y="706904"/>
                </a:cubicBezTo>
                <a:cubicBezTo>
                  <a:pt x="208385" y="827038"/>
                  <a:pt x="111743" y="718017"/>
                  <a:pt x="177800" y="774637"/>
                </a:cubicBezTo>
                <a:cubicBezTo>
                  <a:pt x="189922" y="785027"/>
                  <a:pt x="200378" y="797215"/>
                  <a:pt x="211667" y="808504"/>
                </a:cubicBezTo>
                <a:cubicBezTo>
                  <a:pt x="230393" y="827230"/>
                  <a:pt x="242212" y="835728"/>
                  <a:pt x="254000" y="859304"/>
                </a:cubicBezTo>
                <a:cubicBezTo>
                  <a:pt x="257991" y="867286"/>
                  <a:pt x="258476" y="876722"/>
                  <a:pt x="262467" y="884704"/>
                </a:cubicBezTo>
                <a:cubicBezTo>
                  <a:pt x="283158" y="926087"/>
                  <a:pt x="277228" y="892945"/>
                  <a:pt x="287867" y="935504"/>
                </a:cubicBezTo>
                <a:cubicBezTo>
                  <a:pt x="291357" y="949465"/>
                  <a:pt x="292843" y="963876"/>
                  <a:pt x="296333" y="977837"/>
                </a:cubicBezTo>
                <a:cubicBezTo>
                  <a:pt x="298498" y="986495"/>
                  <a:pt x="298489" y="996926"/>
                  <a:pt x="304800" y="1003237"/>
                </a:cubicBezTo>
                <a:cubicBezTo>
                  <a:pt x="311111" y="1009548"/>
                  <a:pt x="321733" y="1008882"/>
                  <a:pt x="330200" y="1011704"/>
                </a:cubicBezTo>
                <a:cubicBezTo>
                  <a:pt x="327378" y="1020171"/>
                  <a:pt x="326067" y="1029302"/>
                  <a:pt x="321733" y="1037104"/>
                </a:cubicBezTo>
                <a:cubicBezTo>
                  <a:pt x="311850" y="1054894"/>
                  <a:pt x="294303" y="1068597"/>
                  <a:pt x="287867" y="1087904"/>
                </a:cubicBezTo>
                <a:cubicBezTo>
                  <a:pt x="282290" y="1104636"/>
                  <a:pt x="277387" y="1126768"/>
                  <a:pt x="262467" y="1138704"/>
                </a:cubicBezTo>
                <a:cubicBezTo>
                  <a:pt x="255498" y="1144279"/>
                  <a:pt x="245534" y="1144349"/>
                  <a:pt x="237067" y="1147171"/>
                </a:cubicBezTo>
                <a:cubicBezTo>
                  <a:pt x="231422" y="1152815"/>
                  <a:pt x="224923" y="1157718"/>
                  <a:pt x="220133" y="1164104"/>
                </a:cubicBezTo>
                <a:cubicBezTo>
                  <a:pt x="207922" y="1180385"/>
                  <a:pt x="186267" y="1214904"/>
                  <a:pt x="186267" y="1214904"/>
                </a:cubicBezTo>
                <a:cubicBezTo>
                  <a:pt x="181899" y="1249850"/>
                  <a:pt x="192103" y="1280829"/>
                  <a:pt x="160867" y="1299571"/>
                </a:cubicBezTo>
                <a:cubicBezTo>
                  <a:pt x="153214" y="1304163"/>
                  <a:pt x="143934" y="1305215"/>
                  <a:pt x="135467" y="1308037"/>
                </a:cubicBezTo>
                <a:cubicBezTo>
                  <a:pt x="129822" y="1313682"/>
                  <a:pt x="124767" y="1319984"/>
                  <a:pt x="118533" y="1324971"/>
                </a:cubicBezTo>
                <a:cubicBezTo>
                  <a:pt x="110587" y="1331328"/>
                  <a:pt x="98526" y="1333275"/>
                  <a:pt x="93133" y="1341904"/>
                </a:cubicBezTo>
                <a:cubicBezTo>
                  <a:pt x="83673" y="1357040"/>
                  <a:pt x="81844" y="1375771"/>
                  <a:pt x="76200" y="1392704"/>
                </a:cubicBezTo>
                <a:cubicBezTo>
                  <a:pt x="73378" y="1401171"/>
                  <a:pt x="72683" y="1410678"/>
                  <a:pt x="67733" y="1418104"/>
                </a:cubicBezTo>
                <a:cubicBezTo>
                  <a:pt x="45850" y="1450930"/>
                  <a:pt x="54018" y="1433851"/>
                  <a:pt x="42333" y="1468904"/>
                </a:cubicBezTo>
                <a:cubicBezTo>
                  <a:pt x="45155" y="1508415"/>
                  <a:pt x="46425" y="1548068"/>
                  <a:pt x="50800" y="1587437"/>
                </a:cubicBezTo>
                <a:cubicBezTo>
                  <a:pt x="52085" y="1599002"/>
                  <a:pt x="57185" y="1609855"/>
                  <a:pt x="59267" y="1621304"/>
                </a:cubicBezTo>
                <a:cubicBezTo>
                  <a:pt x="62837" y="1640938"/>
                  <a:pt x="63246" y="1661126"/>
                  <a:pt x="67733" y="1680571"/>
                </a:cubicBezTo>
                <a:cubicBezTo>
                  <a:pt x="71747" y="1697963"/>
                  <a:pt x="79023" y="1714438"/>
                  <a:pt x="84667" y="1731371"/>
                </a:cubicBezTo>
                <a:cubicBezTo>
                  <a:pt x="87489" y="1739838"/>
                  <a:pt x="88182" y="1749345"/>
                  <a:pt x="93133" y="1756771"/>
                </a:cubicBezTo>
                <a:lnTo>
                  <a:pt x="110067" y="1782171"/>
                </a:lnTo>
                <a:cubicBezTo>
                  <a:pt x="128538" y="1837588"/>
                  <a:pt x="102883" y="1783198"/>
                  <a:pt x="143933" y="1816037"/>
                </a:cubicBezTo>
                <a:cubicBezTo>
                  <a:pt x="151879" y="1822394"/>
                  <a:pt x="155222" y="1832970"/>
                  <a:pt x="160867" y="1841437"/>
                </a:cubicBezTo>
                <a:cubicBezTo>
                  <a:pt x="184849" y="1913389"/>
                  <a:pt x="151401" y="1825661"/>
                  <a:pt x="186267" y="1883771"/>
                </a:cubicBezTo>
                <a:cubicBezTo>
                  <a:pt x="190859" y="1891424"/>
                  <a:pt x="190141" y="1901518"/>
                  <a:pt x="194733" y="1909171"/>
                </a:cubicBezTo>
                <a:cubicBezTo>
                  <a:pt x="206354" y="1928540"/>
                  <a:pt x="217090" y="1927912"/>
                  <a:pt x="237067" y="1934571"/>
                </a:cubicBezTo>
                <a:cubicBezTo>
                  <a:pt x="260109" y="2003704"/>
                  <a:pt x="235794" y="1923757"/>
                  <a:pt x="254000" y="2078504"/>
                </a:cubicBezTo>
                <a:cubicBezTo>
                  <a:pt x="255043" y="2087368"/>
                  <a:pt x="260015" y="2095323"/>
                  <a:pt x="262467" y="2103904"/>
                </a:cubicBezTo>
                <a:cubicBezTo>
                  <a:pt x="265664" y="2115093"/>
                  <a:pt x="267589" y="2126625"/>
                  <a:pt x="270933" y="2137771"/>
                </a:cubicBezTo>
                <a:cubicBezTo>
                  <a:pt x="276062" y="2154868"/>
                  <a:pt x="282223" y="2171638"/>
                  <a:pt x="287867" y="2188571"/>
                </a:cubicBezTo>
                <a:lnTo>
                  <a:pt x="296333" y="2213971"/>
                </a:lnTo>
                <a:cubicBezTo>
                  <a:pt x="299155" y="2222438"/>
                  <a:pt x="302635" y="2230713"/>
                  <a:pt x="304800" y="2239371"/>
                </a:cubicBezTo>
                <a:cubicBezTo>
                  <a:pt x="307622" y="2250660"/>
                  <a:pt x="309923" y="2262092"/>
                  <a:pt x="313267" y="2273237"/>
                </a:cubicBezTo>
                <a:cubicBezTo>
                  <a:pt x="318396" y="2290333"/>
                  <a:pt x="325871" y="2306721"/>
                  <a:pt x="330200" y="2324037"/>
                </a:cubicBezTo>
                <a:cubicBezTo>
                  <a:pt x="342995" y="2375217"/>
                  <a:pt x="334989" y="2346870"/>
                  <a:pt x="355600" y="2408704"/>
                </a:cubicBezTo>
                <a:lnTo>
                  <a:pt x="364067" y="2434104"/>
                </a:lnTo>
                <a:lnTo>
                  <a:pt x="372533" y="2459504"/>
                </a:lnTo>
                <a:cubicBezTo>
                  <a:pt x="377313" y="2492964"/>
                  <a:pt x="381212" y="2528084"/>
                  <a:pt x="389467" y="2561104"/>
                </a:cubicBezTo>
                <a:cubicBezTo>
                  <a:pt x="391631" y="2569762"/>
                  <a:pt x="393341" y="2578851"/>
                  <a:pt x="397933" y="2586504"/>
                </a:cubicBezTo>
                <a:cubicBezTo>
                  <a:pt x="402040" y="2593349"/>
                  <a:pt x="409880" y="2597204"/>
                  <a:pt x="414867" y="2603437"/>
                </a:cubicBezTo>
                <a:cubicBezTo>
                  <a:pt x="436754" y="2630796"/>
                  <a:pt x="430726" y="2639410"/>
                  <a:pt x="465667" y="2662704"/>
                </a:cubicBezTo>
                <a:cubicBezTo>
                  <a:pt x="474134" y="2668348"/>
                  <a:pt x="483121" y="2673280"/>
                  <a:pt x="491067" y="2679637"/>
                </a:cubicBezTo>
                <a:cubicBezTo>
                  <a:pt x="504191" y="2690136"/>
                  <a:pt x="517599" y="2707304"/>
                  <a:pt x="524933" y="2721971"/>
                </a:cubicBezTo>
                <a:cubicBezTo>
                  <a:pt x="528924" y="2729953"/>
                  <a:pt x="530578" y="2738904"/>
                  <a:pt x="533400" y="2747371"/>
                </a:cubicBezTo>
                <a:cubicBezTo>
                  <a:pt x="530636" y="2763954"/>
                  <a:pt x="521536" y="2821919"/>
                  <a:pt x="516467" y="2840504"/>
                </a:cubicBezTo>
                <a:cubicBezTo>
                  <a:pt x="511771" y="2857724"/>
                  <a:pt x="503862" y="2873987"/>
                  <a:pt x="499533" y="2891304"/>
                </a:cubicBezTo>
                <a:cubicBezTo>
                  <a:pt x="496711" y="2902593"/>
                  <a:pt x="494264" y="2913982"/>
                  <a:pt x="491067" y="2925171"/>
                </a:cubicBezTo>
                <a:cubicBezTo>
                  <a:pt x="488615" y="2933752"/>
                  <a:pt x="485052" y="2941990"/>
                  <a:pt x="482600" y="2950571"/>
                </a:cubicBezTo>
                <a:cubicBezTo>
                  <a:pt x="479403" y="2961759"/>
                  <a:pt x="477477" y="2973292"/>
                  <a:pt x="474133" y="2984437"/>
                </a:cubicBezTo>
                <a:cubicBezTo>
                  <a:pt x="469004" y="3001533"/>
                  <a:pt x="460134" y="3017631"/>
                  <a:pt x="457200" y="3035237"/>
                </a:cubicBezTo>
                <a:cubicBezTo>
                  <a:pt x="451556" y="3069104"/>
                  <a:pt x="448594" y="3103528"/>
                  <a:pt x="440267" y="3136837"/>
                </a:cubicBezTo>
                <a:cubicBezTo>
                  <a:pt x="437445" y="3148126"/>
                  <a:pt x="436384" y="3160008"/>
                  <a:pt x="431800" y="3170704"/>
                </a:cubicBezTo>
                <a:cubicBezTo>
                  <a:pt x="417006" y="3205223"/>
                  <a:pt x="379382" y="3220912"/>
                  <a:pt x="364067" y="3255371"/>
                </a:cubicBezTo>
                <a:cubicBezTo>
                  <a:pt x="356818" y="3271682"/>
                  <a:pt x="352777" y="3289238"/>
                  <a:pt x="347133" y="3306171"/>
                </a:cubicBezTo>
                <a:cubicBezTo>
                  <a:pt x="336193" y="3338992"/>
                  <a:pt x="328094" y="3361136"/>
                  <a:pt x="321733" y="3399304"/>
                </a:cubicBezTo>
                <a:cubicBezTo>
                  <a:pt x="318481" y="3418820"/>
                  <a:pt x="315223" y="3454659"/>
                  <a:pt x="304800" y="3475504"/>
                </a:cubicBezTo>
                <a:cubicBezTo>
                  <a:pt x="300249" y="3484605"/>
                  <a:pt x="293511" y="3492437"/>
                  <a:pt x="287867" y="3500904"/>
                </a:cubicBezTo>
                <a:cubicBezTo>
                  <a:pt x="269140" y="3575809"/>
                  <a:pt x="265029" y="3556050"/>
                  <a:pt x="279400" y="3627904"/>
                </a:cubicBezTo>
                <a:cubicBezTo>
                  <a:pt x="281150" y="3636655"/>
                  <a:pt x="283876" y="3645322"/>
                  <a:pt x="287867" y="3653304"/>
                </a:cubicBezTo>
                <a:cubicBezTo>
                  <a:pt x="292418" y="3662405"/>
                  <a:pt x="300249" y="3669603"/>
                  <a:pt x="304800" y="3678704"/>
                </a:cubicBezTo>
                <a:cubicBezTo>
                  <a:pt x="308791" y="3686686"/>
                  <a:pt x="309276" y="3696122"/>
                  <a:pt x="313267" y="3704104"/>
                </a:cubicBezTo>
                <a:cubicBezTo>
                  <a:pt x="317818" y="3713205"/>
                  <a:pt x="325649" y="3720403"/>
                  <a:pt x="330200" y="3729504"/>
                </a:cubicBezTo>
                <a:cubicBezTo>
                  <a:pt x="334191" y="3737486"/>
                  <a:pt x="333092" y="3747935"/>
                  <a:pt x="338667" y="3754904"/>
                </a:cubicBezTo>
                <a:cubicBezTo>
                  <a:pt x="345024" y="3762850"/>
                  <a:pt x="355600" y="3766193"/>
                  <a:pt x="364067" y="3771837"/>
                </a:cubicBezTo>
                <a:cubicBezTo>
                  <a:pt x="369711" y="3783126"/>
                  <a:pt x="372920" y="3796008"/>
                  <a:pt x="381000" y="3805704"/>
                </a:cubicBezTo>
                <a:cubicBezTo>
                  <a:pt x="387514" y="3813521"/>
                  <a:pt x="398454" y="3816280"/>
                  <a:pt x="406400" y="3822637"/>
                </a:cubicBezTo>
                <a:cubicBezTo>
                  <a:pt x="412633" y="3827624"/>
                  <a:pt x="416488" y="3835464"/>
                  <a:pt x="423333" y="3839571"/>
                </a:cubicBezTo>
                <a:cubicBezTo>
                  <a:pt x="442458" y="3851046"/>
                  <a:pt x="496265" y="3854157"/>
                  <a:pt x="508000" y="3856504"/>
                </a:cubicBezTo>
                <a:cubicBezTo>
                  <a:pt x="555749" y="3866054"/>
                  <a:pt x="564639" y="3869739"/>
                  <a:pt x="601133" y="3881904"/>
                </a:cubicBezTo>
                <a:cubicBezTo>
                  <a:pt x="642195" y="3922966"/>
                  <a:pt x="621716" y="3906915"/>
                  <a:pt x="660400" y="3932704"/>
                </a:cubicBezTo>
                <a:lnTo>
                  <a:pt x="711200" y="4008904"/>
                </a:lnTo>
                <a:cubicBezTo>
                  <a:pt x="716844" y="4017371"/>
                  <a:pt x="720938" y="4027109"/>
                  <a:pt x="728133" y="4034304"/>
                </a:cubicBezTo>
                <a:lnTo>
                  <a:pt x="770467" y="4076637"/>
                </a:lnTo>
                <a:cubicBezTo>
                  <a:pt x="773289" y="4085104"/>
                  <a:pt x="774341" y="4094384"/>
                  <a:pt x="778933" y="4102037"/>
                </a:cubicBezTo>
                <a:cubicBezTo>
                  <a:pt x="786272" y="4114269"/>
                  <a:pt x="824079" y="4140131"/>
                  <a:pt x="829733" y="4144371"/>
                </a:cubicBezTo>
                <a:cubicBezTo>
                  <a:pt x="838675" y="4171197"/>
                  <a:pt x="836377" y="4171726"/>
                  <a:pt x="855133" y="4195171"/>
                </a:cubicBezTo>
                <a:cubicBezTo>
                  <a:pt x="878060" y="4223829"/>
                  <a:pt x="889050" y="4212257"/>
                  <a:pt x="905933" y="4262904"/>
                </a:cubicBezTo>
                <a:cubicBezTo>
                  <a:pt x="911510" y="4279636"/>
                  <a:pt x="916413" y="4301768"/>
                  <a:pt x="931333" y="4313704"/>
                </a:cubicBezTo>
                <a:cubicBezTo>
                  <a:pt x="938302" y="4319279"/>
                  <a:pt x="948266" y="4319349"/>
                  <a:pt x="956733" y="4322171"/>
                </a:cubicBezTo>
                <a:cubicBezTo>
                  <a:pt x="997629" y="4363065"/>
                  <a:pt x="945652" y="4313304"/>
                  <a:pt x="999067" y="4356037"/>
                </a:cubicBezTo>
                <a:cubicBezTo>
                  <a:pt x="1005300" y="4361024"/>
                  <a:pt x="1008860" y="4369401"/>
                  <a:pt x="1016000" y="4372971"/>
                </a:cubicBezTo>
                <a:cubicBezTo>
                  <a:pt x="1031965" y="4380954"/>
                  <a:pt x="1049867" y="4384260"/>
                  <a:pt x="1066800" y="4389904"/>
                </a:cubicBezTo>
                <a:lnTo>
                  <a:pt x="1117600" y="4406837"/>
                </a:lnTo>
                <a:lnTo>
                  <a:pt x="1168400" y="4423771"/>
                </a:lnTo>
                <a:lnTo>
                  <a:pt x="1193800" y="4432237"/>
                </a:lnTo>
                <a:cubicBezTo>
                  <a:pt x="1202267" y="4440704"/>
                  <a:pt x="1208804" y="4451696"/>
                  <a:pt x="1219200" y="4457637"/>
                </a:cubicBezTo>
                <a:cubicBezTo>
                  <a:pt x="1229303" y="4463410"/>
                  <a:pt x="1242371" y="4461520"/>
                  <a:pt x="1253067" y="4466104"/>
                </a:cubicBezTo>
                <a:cubicBezTo>
                  <a:pt x="1262420" y="4470112"/>
                  <a:pt x="1269366" y="4478486"/>
                  <a:pt x="1278467" y="4483037"/>
                </a:cubicBezTo>
                <a:cubicBezTo>
                  <a:pt x="1286449" y="4487028"/>
                  <a:pt x="1295885" y="4487513"/>
                  <a:pt x="1303867" y="4491504"/>
                </a:cubicBezTo>
                <a:cubicBezTo>
                  <a:pt x="1312968" y="4496055"/>
                  <a:pt x="1320166" y="4503886"/>
                  <a:pt x="1329267" y="4508437"/>
                </a:cubicBezTo>
                <a:cubicBezTo>
                  <a:pt x="1342861" y="4515234"/>
                  <a:pt x="1358006" y="4518574"/>
                  <a:pt x="1371600" y="4525371"/>
                </a:cubicBezTo>
                <a:cubicBezTo>
                  <a:pt x="1380701" y="4529922"/>
                  <a:pt x="1386975" y="4540561"/>
                  <a:pt x="1397000" y="4542304"/>
                </a:cubicBezTo>
                <a:cubicBezTo>
                  <a:pt x="1452887" y="4552023"/>
                  <a:pt x="1566333" y="4559237"/>
                  <a:pt x="1566333" y="4559237"/>
                </a:cubicBezTo>
                <a:cubicBezTo>
                  <a:pt x="1602054" y="4571144"/>
                  <a:pt x="1611598" y="4576171"/>
                  <a:pt x="1659467" y="4576171"/>
                </a:cubicBezTo>
                <a:cubicBezTo>
                  <a:pt x="1687830" y="4576171"/>
                  <a:pt x="1715911" y="4570526"/>
                  <a:pt x="1744133" y="4567704"/>
                </a:cubicBezTo>
                <a:cubicBezTo>
                  <a:pt x="1746955" y="4553593"/>
                  <a:pt x="1748814" y="4539254"/>
                  <a:pt x="1752600" y="4525371"/>
                </a:cubicBezTo>
                <a:cubicBezTo>
                  <a:pt x="1757296" y="4508151"/>
                  <a:pt x="1769533" y="4474571"/>
                  <a:pt x="1769533" y="4474571"/>
                </a:cubicBezTo>
                <a:cubicBezTo>
                  <a:pt x="1764474" y="4449271"/>
                  <a:pt x="1758588" y="4391899"/>
                  <a:pt x="1727200" y="4381437"/>
                </a:cubicBezTo>
                <a:lnTo>
                  <a:pt x="1701800" y="4372971"/>
                </a:lnTo>
                <a:cubicBezTo>
                  <a:pt x="1696156" y="4367326"/>
                  <a:pt x="1688974" y="4362882"/>
                  <a:pt x="1684867" y="4356037"/>
                </a:cubicBezTo>
                <a:cubicBezTo>
                  <a:pt x="1680275" y="4348384"/>
                  <a:pt x="1681975" y="4337606"/>
                  <a:pt x="1676400" y="4330637"/>
                </a:cubicBezTo>
                <a:cubicBezTo>
                  <a:pt x="1670043" y="4322691"/>
                  <a:pt x="1658726" y="4320326"/>
                  <a:pt x="1651000" y="4313704"/>
                </a:cubicBezTo>
                <a:cubicBezTo>
                  <a:pt x="1566544" y="4241313"/>
                  <a:pt x="1676561" y="4319456"/>
                  <a:pt x="1566333" y="4245971"/>
                </a:cubicBezTo>
                <a:lnTo>
                  <a:pt x="1515533" y="4212104"/>
                </a:lnTo>
                <a:lnTo>
                  <a:pt x="1490133" y="4195171"/>
                </a:lnTo>
                <a:cubicBezTo>
                  <a:pt x="1484489" y="4186704"/>
                  <a:pt x="1479557" y="4177717"/>
                  <a:pt x="1473200" y="4169771"/>
                </a:cubicBezTo>
                <a:cubicBezTo>
                  <a:pt x="1468213" y="4163538"/>
                  <a:pt x="1460374" y="4159682"/>
                  <a:pt x="1456267" y="4152837"/>
                </a:cubicBezTo>
                <a:cubicBezTo>
                  <a:pt x="1417504" y="4088232"/>
                  <a:pt x="1494000" y="4175399"/>
                  <a:pt x="1422400" y="4093571"/>
                </a:cubicBezTo>
                <a:cubicBezTo>
                  <a:pt x="1411887" y="4081556"/>
                  <a:pt x="1399822" y="4070993"/>
                  <a:pt x="1388533" y="4059704"/>
                </a:cubicBezTo>
                <a:cubicBezTo>
                  <a:pt x="1380066" y="4051237"/>
                  <a:pt x="1373096" y="4040946"/>
                  <a:pt x="1363133" y="4034304"/>
                </a:cubicBezTo>
                <a:cubicBezTo>
                  <a:pt x="1354666" y="4028660"/>
                  <a:pt x="1345391" y="4024072"/>
                  <a:pt x="1337733" y="4017371"/>
                </a:cubicBezTo>
                <a:cubicBezTo>
                  <a:pt x="1268095" y="3956437"/>
                  <a:pt x="1316724" y="3997457"/>
                  <a:pt x="1278467" y="3949637"/>
                </a:cubicBezTo>
                <a:cubicBezTo>
                  <a:pt x="1273480" y="3943404"/>
                  <a:pt x="1266323" y="3939090"/>
                  <a:pt x="1261533" y="3932704"/>
                </a:cubicBezTo>
                <a:cubicBezTo>
                  <a:pt x="1249322" y="3916423"/>
                  <a:pt x="1238956" y="3898837"/>
                  <a:pt x="1227667" y="3881904"/>
                </a:cubicBezTo>
                <a:cubicBezTo>
                  <a:pt x="1227662" y="3881897"/>
                  <a:pt x="1193804" y="3831112"/>
                  <a:pt x="1193800" y="3831104"/>
                </a:cubicBezTo>
                <a:cubicBezTo>
                  <a:pt x="1188156" y="3819815"/>
                  <a:pt x="1181839" y="3808838"/>
                  <a:pt x="1176867" y="3797237"/>
                </a:cubicBezTo>
                <a:cubicBezTo>
                  <a:pt x="1173351" y="3789034"/>
                  <a:pt x="1172391" y="3779819"/>
                  <a:pt x="1168400" y="3771837"/>
                </a:cubicBezTo>
                <a:cubicBezTo>
                  <a:pt x="1163849" y="3762736"/>
                  <a:pt x="1155600" y="3755736"/>
                  <a:pt x="1151467" y="3746437"/>
                </a:cubicBezTo>
                <a:cubicBezTo>
                  <a:pt x="1123981" y="3684594"/>
                  <a:pt x="1155331" y="3702569"/>
                  <a:pt x="1109133" y="3687171"/>
                </a:cubicBezTo>
                <a:cubicBezTo>
                  <a:pt x="1079579" y="3657615"/>
                  <a:pt x="1094725" y="3677810"/>
                  <a:pt x="1075267" y="3619437"/>
                </a:cubicBezTo>
                <a:lnTo>
                  <a:pt x="1066800" y="3594037"/>
                </a:lnTo>
                <a:cubicBezTo>
                  <a:pt x="1069622" y="3585570"/>
                  <a:pt x="1069692" y="3575606"/>
                  <a:pt x="1075267" y="3568637"/>
                </a:cubicBezTo>
                <a:cubicBezTo>
                  <a:pt x="1081624" y="3560691"/>
                  <a:pt x="1093472" y="3558899"/>
                  <a:pt x="1100667" y="3551704"/>
                </a:cubicBezTo>
                <a:cubicBezTo>
                  <a:pt x="1107862" y="3544509"/>
                  <a:pt x="1111956" y="3534771"/>
                  <a:pt x="1117600" y="3526304"/>
                </a:cubicBezTo>
                <a:cubicBezTo>
                  <a:pt x="1122726" y="3495551"/>
                  <a:pt x="1136235" y="3411132"/>
                  <a:pt x="1143000" y="3390837"/>
                </a:cubicBezTo>
                <a:lnTo>
                  <a:pt x="1168400" y="3314637"/>
                </a:lnTo>
                <a:lnTo>
                  <a:pt x="1176867" y="3289237"/>
                </a:lnTo>
                <a:cubicBezTo>
                  <a:pt x="1179689" y="3258193"/>
                  <a:pt x="1180925" y="3226963"/>
                  <a:pt x="1185333" y="3196104"/>
                </a:cubicBezTo>
                <a:cubicBezTo>
                  <a:pt x="1190208" y="3161979"/>
                  <a:pt x="1196614" y="3177071"/>
                  <a:pt x="1210733" y="3145304"/>
                </a:cubicBezTo>
                <a:cubicBezTo>
                  <a:pt x="1217982" y="3128993"/>
                  <a:pt x="1222023" y="3111437"/>
                  <a:pt x="1227667" y="3094504"/>
                </a:cubicBezTo>
                <a:cubicBezTo>
                  <a:pt x="1227669" y="3094499"/>
                  <a:pt x="1244597" y="3043708"/>
                  <a:pt x="1244600" y="3043704"/>
                </a:cubicBezTo>
                <a:cubicBezTo>
                  <a:pt x="1250244" y="3035237"/>
                  <a:pt x="1255176" y="3026250"/>
                  <a:pt x="1261533" y="3018304"/>
                </a:cubicBezTo>
                <a:cubicBezTo>
                  <a:pt x="1266520" y="3012071"/>
                  <a:pt x="1273480" y="3007604"/>
                  <a:pt x="1278467" y="3001371"/>
                </a:cubicBezTo>
                <a:cubicBezTo>
                  <a:pt x="1284824" y="2993425"/>
                  <a:pt x="1287454" y="2982328"/>
                  <a:pt x="1295400" y="2975971"/>
                </a:cubicBezTo>
                <a:cubicBezTo>
                  <a:pt x="1302369" y="2970396"/>
                  <a:pt x="1312818" y="2971495"/>
                  <a:pt x="1320800" y="2967504"/>
                </a:cubicBezTo>
                <a:cubicBezTo>
                  <a:pt x="1329901" y="2962953"/>
                  <a:pt x="1337099" y="2955122"/>
                  <a:pt x="1346200" y="2950571"/>
                </a:cubicBezTo>
                <a:cubicBezTo>
                  <a:pt x="1354182" y="2946580"/>
                  <a:pt x="1363618" y="2946095"/>
                  <a:pt x="1371600" y="2942104"/>
                </a:cubicBezTo>
                <a:cubicBezTo>
                  <a:pt x="1380701" y="2937553"/>
                  <a:pt x="1387254" y="2928095"/>
                  <a:pt x="1397000" y="2925171"/>
                </a:cubicBezTo>
                <a:cubicBezTo>
                  <a:pt x="1416115" y="2919437"/>
                  <a:pt x="1436511" y="2919526"/>
                  <a:pt x="1456267" y="2916704"/>
                </a:cubicBezTo>
                <a:lnTo>
                  <a:pt x="1481667" y="2840504"/>
                </a:lnTo>
                <a:cubicBezTo>
                  <a:pt x="1484489" y="2832037"/>
                  <a:pt x="1481382" y="2816854"/>
                  <a:pt x="1490133" y="2815104"/>
                </a:cubicBezTo>
                <a:cubicBezTo>
                  <a:pt x="1512852" y="2810560"/>
                  <a:pt x="1564853" y="2801980"/>
                  <a:pt x="1583267" y="2789704"/>
                </a:cubicBezTo>
                <a:cubicBezTo>
                  <a:pt x="1615309" y="2768343"/>
                  <a:pt x="1601472" y="2779966"/>
                  <a:pt x="1625600" y="2755837"/>
                </a:cubicBezTo>
                <a:cubicBezTo>
                  <a:pt x="1628422" y="2747370"/>
                  <a:pt x="1628492" y="2737406"/>
                  <a:pt x="1634067" y="2730437"/>
                </a:cubicBezTo>
                <a:cubicBezTo>
                  <a:pt x="1649994" y="2710529"/>
                  <a:pt x="1679819" y="2708419"/>
                  <a:pt x="1701800" y="2705037"/>
                </a:cubicBezTo>
                <a:cubicBezTo>
                  <a:pt x="1835076" y="2684533"/>
                  <a:pt x="1714799" y="2707518"/>
                  <a:pt x="1811867" y="2688104"/>
                </a:cubicBezTo>
                <a:cubicBezTo>
                  <a:pt x="1841733" y="2668193"/>
                  <a:pt x="1836645" y="2679094"/>
                  <a:pt x="1845733" y="2645771"/>
                </a:cubicBezTo>
                <a:cubicBezTo>
                  <a:pt x="1851856" y="2623318"/>
                  <a:pt x="1862667" y="2578037"/>
                  <a:pt x="1862667" y="2578037"/>
                </a:cubicBezTo>
                <a:cubicBezTo>
                  <a:pt x="1865489" y="2546993"/>
                  <a:pt x="1867013" y="2515803"/>
                  <a:pt x="1871133" y="2484904"/>
                </a:cubicBezTo>
                <a:cubicBezTo>
                  <a:pt x="1872671" y="2473370"/>
                  <a:pt x="1877076" y="2462396"/>
                  <a:pt x="1879600" y="2451037"/>
                </a:cubicBezTo>
                <a:cubicBezTo>
                  <a:pt x="1882722" y="2436989"/>
                  <a:pt x="1884281" y="2422587"/>
                  <a:pt x="1888067" y="2408704"/>
                </a:cubicBezTo>
                <a:cubicBezTo>
                  <a:pt x="1892763" y="2391484"/>
                  <a:pt x="1888067" y="2363548"/>
                  <a:pt x="1905000" y="2357904"/>
                </a:cubicBezTo>
                <a:lnTo>
                  <a:pt x="1955800" y="2340971"/>
                </a:lnTo>
                <a:cubicBezTo>
                  <a:pt x="1967089" y="2329682"/>
                  <a:pt x="1984618" y="2322250"/>
                  <a:pt x="1989667" y="2307104"/>
                </a:cubicBezTo>
                <a:lnTo>
                  <a:pt x="2015067" y="2230904"/>
                </a:lnTo>
                <a:cubicBezTo>
                  <a:pt x="2015067" y="2230903"/>
                  <a:pt x="2031998" y="2180105"/>
                  <a:pt x="2032000" y="2180104"/>
                </a:cubicBezTo>
                <a:cubicBezTo>
                  <a:pt x="2095844" y="2158822"/>
                  <a:pt x="2017148" y="2187530"/>
                  <a:pt x="2082800" y="2154704"/>
                </a:cubicBezTo>
                <a:cubicBezTo>
                  <a:pt x="2090782" y="2150713"/>
                  <a:pt x="2099733" y="2149059"/>
                  <a:pt x="2108200" y="2146237"/>
                </a:cubicBezTo>
                <a:cubicBezTo>
                  <a:pt x="2116667" y="2137770"/>
                  <a:pt x="2124402" y="2128502"/>
                  <a:pt x="2133600" y="2120837"/>
                </a:cubicBezTo>
                <a:cubicBezTo>
                  <a:pt x="2194223" y="2070318"/>
                  <a:pt x="2231322" y="2107348"/>
                  <a:pt x="2336800" y="2112371"/>
                </a:cubicBezTo>
                <a:cubicBezTo>
                  <a:pt x="2348089" y="2115193"/>
                  <a:pt x="2359478" y="2117640"/>
                  <a:pt x="2370667" y="2120837"/>
                </a:cubicBezTo>
                <a:cubicBezTo>
                  <a:pt x="2379248" y="2123289"/>
                  <a:pt x="2387142" y="2129304"/>
                  <a:pt x="2396067" y="2129304"/>
                </a:cubicBezTo>
                <a:cubicBezTo>
                  <a:pt x="2410457" y="2129304"/>
                  <a:pt x="2424289" y="2123659"/>
                  <a:pt x="2438400" y="2120837"/>
                </a:cubicBezTo>
                <a:cubicBezTo>
                  <a:pt x="2459013" y="2058998"/>
                  <a:pt x="2438017" y="2065708"/>
                  <a:pt x="2489200" y="2078504"/>
                </a:cubicBezTo>
                <a:cubicBezTo>
                  <a:pt x="2492022" y="2070037"/>
                  <a:pt x="2495917" y="2061855"/>
                  <a:pt x="2497667" y="2053104"/>
                </a:cubicBezTo>
                <a:cubicBezTo>
                  <a:pt x="2501581" y="2033535"/>
                  <a:pt x="2493357" y="2009168"/>
                  <a:pt x="2506133" y="1993837"/>
                </a:cubicBezTo>
                <a:cubicBezTo>
                  <a:pt x="2513582" y="1984898"/>
                  <a:pt x="2528711" y="1999482"/>
                  <a:pt x="2540000" y="2002304"/>
                </a:cubicBezTo>
                <a:cubicBezTo>
                  <a:pt x="2548845" y="2008201"/>
                  <a:pt x="2576779" y="2030041"/>
                  <a:pt x="2590800" y="2027704"/>
                </a:cubicBezTo>
                <a:cubicBezTo>
                  <a:pt x="2618119" y="2023151"/>
                  <a:pt x="2626836" y="1984648"/>
                  <a:pt x="2650067" y="1976904"/>
                </a:cubicBezTo>
                <a:lnTo>
                  <a:pt x="2675467" y="1968437"/>
                </a:lnTo>
                <a:cubicBezTo>
                  <a:pt x="2679571" y="1956123"/>
                  <a:pt x="2693939" y="1929951"/>
                  <a:pt x="2675467" y="1917637"/>
                </a:cubicBezTo>
                <a:cubicBezTo>
                  <a:pt x="2663493" y="1909655"/>
                  <a:pt x="2647244" y="1911993"/>
                  <a:pt x="2633133" y="1909171"/>
                </a:cubicBezTo>
                <a:cubicBezTo>
                  <a:pt x="2636156" y="1897081"/>
                  <a:pt x="2652912" y="1826378"/>
                  <a:pt x="2658533" y="1824504"/>
                </a:cubicBezTo>
                <a:cubicBezTo>
                  <a:pt x="2667000" y="1821682"/>
                  <a:pt x="2675275" y="1818201"/>
                  <a:pt x="2683933" y="1816037"/>
                </a:cubicBezTo>
                <a:cubicBezTo>
                  <a:pt x="2703262" y="1811205"/>
                  <a:pt x="2732309" y="1808783"/>
                  <a:pt x="2751667" y="1799104"/>
                </a:cubicBezTo>
                <a:cubicBezTo>
                  <a:pt x="2760768" y="1794553"/>
                  <a:pt x="2767714" y="1786179"/>
                  <a:pt x="2777067" y="1782171"/>
                </a:cubicBezTo>
                <a:cubicBezTo>
                  <a:pt x="2787762" y="1777587"/>
                  <a:pt x="2799745" y="1776901"/>
                  <a:pt x="2810933" y="1773704"/>
                </a:cubicBezTo>
                <a:cubicBezTo>
                  <a:pt x="2819514" y="1771252"/>
                  <a:pt x="2827866" y="1768059"/>
                  <a:pt x="2836333" y="1765237"/>
                </a:cubicBezTo>
                <a:cubicBezTo>
                  <a:pt x="2841978" y="1759593"/>
                  <a:pt x="2847034" y="1753291"/>
                  <a:pt x="2853267" y="1748304"/>
                </a:cubicBezTo>
                <a:cubicBezTo>
                  <a:pt x="2861213" y="1741947"/>
                  <a:pt x="2872310" y="1739317"/>
                  <a:pt x="2878667" y="1731371"/>
                </a:cubicBezTo>
                <a:cubicBezTo>
                  <a:pt x="2913961" y="1687252"/>
                  <a:pt x="2835678" y="1712054"/>
                  <a:pt x="2921000" y="1655171"/>
                </a:cubicBezTo>
                <a:cubicBezTo>
                  <a:pt x="2929467" y="1649526"/>
                  <a:pt x="2937101" y="1642370"/>
                  <a:pt x="2946400" y="1638237"/>
                </a:cubicBezTo>
                <a:cubicBezTo>
                  <a:pt x="3037086" y="1597932"/>
                  <a:pt x="2965114" y="1642695"/>
                  <a:pt x="3022600" y="1604371"/>
                </a:cubicBezTo>
                <a:cubicBezTo>
                  <a:pt x="3025422" y="1595904"/>
                  <a:pt x="3031067" y="1587896"/>
                  <a:pt x="3031067" y="1578971"/>
                </a:cubicBezTo>
                <a:cubicBezTo>
                  <a:pt x="3031067" y="1522055"/>
                  <a:pt x="2988293" y="1590544"/>
                  <a:pt x="3031067" y="1494304"/>
                </a:cubicBezTo>
                <a:cubicBezTo>
                  <a:pt x="3035200" y="1485005"/>
                  <a:pt x="3048000" y="1483015"/>
                  <a:pt x="3056467" y="1477371"/>
                </a:cubicBezTo>
                <a:cubicBezTo>
                  <a:pt x="3062111" y="1468904"/>
                  <a:pt x="3069267" y="1461270"/>
                  <a:pt x="3073400" y="1451971"/>
                </a:cubicBezTo>
                <a:cubicBezTo>
                  <a:pt x="3085178" y="1425471"/>
                  <a:pt x="3091764" y="1395449"/>
                  <a:pt x="3098800" y="1367304"/>
                </a:cubicBezTo>
                <a:cubicBezTo>
                  <a:pt x="3095978" y="1293926"/>
                  <a:pt x="3095061" y="1220451"/>
                  <a:pt x="3090333" y="1147171"/>
                </a:cubicBezTo>
                <a:cubicBezTo>
                  <a:pt x="3087619" y="1105103"/>
                  <a:pt x="3081765" y="1112897"/>
                  <a:pt x="3073400" y="1079437"/>
                </a:cubicBezTo>
                <a:cubicBezTo>
                  <a:pt x="3069910" y="1065476"/>
                  <a:pt x="3067755" y="1051215"/>
                  <a:pt x="3064933" y="1037104"/>
                </a:cubicBezTo>
                <a:cubicBezTo>
                  <a:pt x="3062111" y="997593"/>
                  <a:pt x="3056467" y="958183"/>
                  <a:pt x="3056467" y="918571"/>
                </a:cubicBezTo>
                <a:cubicBezTo>
                  <a:pt x="3056467" y="870510"/>
                  <a:pt x="3060582" y="822501"/>
                  <a:pt x="3064933" y="774637"/>
                </a:cubicBezTo>
                <a:cubicBezTo>
                  <a:pt x="3066468" y="757748"/>
                  <a:pt x="3077360" y="716464"/>
                  <a:pt x="3081867" y="698437"/>
                </a:cubicBezTo>
                <a:cubicBezTo>
                  <a:pt x="3084689" y="675859"/>
                  <a:pt x="3090333" y="653457"/>
                  <a:pt x="3090333" y="630704"/>
                </a:cubicBezTo>
                <a:cubicBezTo>
                  <a:pt x="3090333" y="616314"/>
                  <a:pt x="3095094" y="594040"/>
                  <a:pt x="3081867" y="588371"/>
                </a:cubicBezTo>
                <a:cubicBezTo>
                  <a:pt x="3048045" y="573876"/>
                  <a:pt x="3008489" y="582726"/>
                  <a:pt x="2971800" y="579904"/>
                </a:cubicBezTo>
                <a:lnTo>
                  <a:pt x="2895600" y="554504"/>
                </a:lnTo>
                <a:cubicBezTo>
                  <a:pt x="2895593" y="554502"/>
                  <a:pt x="2844808" y="537572"/>
                  <a:pt x="2844800" y="537571"/>
                </a:cubicBezTo>
                <a:cubicBezTo>
                  <a:pt x="2827867" y="534749"/>
                  <a:pt x="2810654" y="533268"/>
                  <a:pt x="2794000" y="529104"/>
                </a:cubicBezTo>
                <a:cubicBezTo>
                  <a:pt x="2776684" y="524775"/>
                  <a:pt x="2760133" y="517815"/>
                  <a:pt x="2743200" y="512171"/>
                </a:cubicBezTo>
                <a:lnTo>
                  <a:pt x="2692400" y="495237"/>
                </a:lnTo>
                <a:cubicBezTo>
                  <a:pt x="2683933" y="492415"/>
                  <a:pt x="2675918" y="487114"/>
                  <a:pt x="2667000" y="486771"/>
                </a:cubicBezTo>
                <a:lnTo>
                  <a:pt x="2446867" y="478304"/>
                </a:lnTo>
                <a:cubicBezTo>
                  <a:pt x="2389481" y="459175"/>
                  <a:pt x="2459492" y="480829"/>
                  <a:pt x="2362200" y="461371"/>
                </a:cubicBezTo>
                <a:cubicBezTo>
                  <a:pt x="2339379" y="456807"/>
                  <a:pt x="2317045" y="450081"/>
                  <a:pt x="2294467" y="444437"/>
                </a:cubicBezTo>
                <a:cubicBezTo>
                  <a:pt x="2283178" y="441615"/>
                  <a:pt x="2272010" y="438253"/>
                  <a:pt x="2260600" y="435971"/>
                </a:cubicBezTo>
                <a:cubicBezTo>
                  <a:pt x="2246489" y="433149"/>
                  <a:pt x="2232150" y="431290"/>
                  <a:pt x="2218267" y="427504"/>
                </a:cubicBezTo>
                <a:cubicBezTo>
                  <a:pt x="2206689" y="424346"/>
                  <a:pt x="2152016" y="403521"/>
                  <a:pt x="2133600" y="402104"/>
                </a:cubicBezTo>
                <a:cubicBezTo>
                  <a:pt x="2071630" y="397337"/>
                  <a:pt x="2009422" y="396459"/>
                  <a:pt x="1947333" y="393637"/>
                </a:cubicBezTo>
                <a:cubicBezTo>
                  <a:pt x="1888372" y="373985"/>
                  <a:pt x="1951488" y="399229"/>
                  <a:pt x="1905000" y="368237"/>
                </a:cubicBezTo>
                <a:cubicBezTo>
                  <a:pt x="1894498" y="361236"/>
                  <a:pt x="1882092" y="357566"/>
                  <a:pt x="1871133" y="351304"/>
                </a:cubicBezTo>
                <a:cubicBezTo>
                  <a:pt x="1831166" y="328466"/>
                  <a:pt x="1859145" y="342725"/>
                  <a:pt x="1828800" y="317437"/>
                </a:cubicBezTo>
                <a:cubicBezTo>
                  <a:pt x="1817960" y="308403"/>
                  <a:pt x="1805647" y="301220"/>
                  <a:pt x="1794933" y="292037"/>
                </a:cubicBezTo>
                <a:cubicBezTo>
                  <a:pt x="1785842" y="284245"/>
                  <a:pt x="1778624" y="274429"/>
                  <a:pt x="1769533" y="266637"/>
                </a:cubicBezTo>
                <a:cubicBezTo>
                  <a:pt x="1758819" y="257454"/>
                  <a:pt x="1746507" y="250271"/>
                  <a:pt x="1735667" y="241237"/>
                </a:cubicBezTo>
                <a:cubicBezTo>
                  <a:pt x="1729535" y="236127"/>
                  <a:pt x="1726642" y="225383"/>
                  <a:pt x="1718733" y="224304"/>
                </a:cubicBezTo>
                <a:cubicBezTo>
                  <a:pt x="1662736" y="216668"/>
                  <a:pt x="1605844" y="218659"/>
                  <a:pt x="1549400" y="215837"/>
                </a:cubicBezTo>
                <a:cubicBezTo>
                  <a:pt x="1526822" y="210193"/>
                  <a:pt x="1504488" y="203468"/>
                  <a:pt x="1481667" y="198904"/>
                </a:cubicBezTo>
                <a:cubicBezTo>
                  <a:pt x="1467556" y="196082"/>
                  <a:pt x="1453217" y="194223"/>
                  <a:pt x="1439333" y="190437"/>
                </a:cubicBezTo>
                <a:cubicBezTo>
                  <a:pt x="1422113" y="185741"/>
                  <a:pt x="1405466" y="179148"/>
                  <a:pt x="1388533" y="173504"/>
                </a:cubicBezTo>
                <a:cubicBezTo>
                  <a:pt x="1380066" y="170682"/>
                  <a:pt x="1370559" y="169987"/>
                  <a:pt x="1363133" y="165037"/>
                </a:cubicBezTo>
                <a:cubicBezTo>
                  <a:pt x="1346200" y="153748"/>
                  <a:pt x="1326723" y="145562"/>
                  <a:pt x="1312333" y="131171"/>
                </a:cubicBezTo>
                <a:cubicBezTo>
                  <a:pt x="1306689" y="125526"/>
                  <a:pt x="1302540" y="117807"/>
                  <a:pt x="1295400" y="114237"/>
                </a:cubicBezTo>
                <a:cubicBezTo>
                  <a:pt x="1279435" y="106254"/>
                  <a:pt x="1261916" y="101633"/>
                  <a:pt x="1244600" y="97304"/>
                </a:cubicBezTo>
                <a:cubicBezTo>
                  <a:pt x="1233311" y="94482"/>
                  <a:pt x="1222369" y="88837"/>
                  <a:pt x="1210733" y="88837"/>
                </a:cubicBezTo>
                <a:cubicBezTo>
                  <a:pt x="1201808" y="88837"/>
                  <a:pt x="1228151" y="93313"/>
                  <a:pt x="1236133" y="97304"/>
                </a:cubicBezTo>
                <a:cubicBezTo>
                  <a:pt x="1239703" y="99089"/>
                  <a:pt x="1281289" y="81782"/>
                  <a:pt x="1253067" y="71904"/>
                </a:cubicBez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1428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E261F-5D2F-BE42-AF42-AB07746FB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" t="1629" r="1511" b="2473"/>
          <a:stretch/>
        </p:blipFill>
        <p:spPr>
          <a:xfrm>
            <a:off x="0" y="0"/>
            <a:ext cx="70008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0210A-E927-374A-A9CA-41002C1E0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3545499" y="1611370"/>
            <a:ext cx="623522" cy="11154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87BCD6-05E1-CD44-8F8E-E729EA8CB037}"/>
              </a:ext>
            </a:extLst>
          </p:cNvPr>
          <p:cNvCxnSpPr>
            <a:cxnSpLocks/>
          </p:cNvCxnSpPr>
          <p:nvPr/>
        </p:nvCxnSpPr>
        <p:spPr>
          <a:xfrm>
            <a:off x="3108380" y="2324848"/>
            <a:ext cx="437119" cy="40202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26A7A2D-EE4E-DB4D-8977-4178D10646C6}"/>
              </a:ext>
            </a:extLst>
          </p:cNvPr>
          <p:cNvSpPr/>
          <p:nvPr/>
        </p:nvSpPr>
        <p:spPr>
          <a:xfrm>
            <a:off x="3884696" y="2459201"/>
            <a:ext cx="1435768" cy="753979"/>
          </a:xfrm>
          <a:prstGeom prst="wedgeRoundRectCallout">
            <a:avLst>
              <a:gd name="adj1" fmla="val -71551"/>
              <a:gd name="adj2" fmla="val -1409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 Loa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27DE9F7-F34A-714C-9875-DA954EF34174}"/>
              </a:ext>
            </a:extLst>
          </p:cNvPr>
          <p:cNvSpPr/>
          <p:nvPr/>
        </p:nvSpPr>
        <p:spPr>
          <a:xfrm>
            <a:off x="889585" y="1182532"/>
            <a:ext cx="2127470" cy="533973"/>
          </a:xfrm>
          <a:prstGeom prst="wedgeRoundRectCallout">
            <a:avLst>
              <a:gd name="adj1" fmla="val 52807"/>
              <a:gd name="adj2" fmla="val 1536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Châu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F45112-E5B9-8A4E-A8AB-71814E39E1DA}"/>
              </a:ext>
            </a:extLst>
          </p:cNvPr>
          <p:cNvGrpSpPr/>
          <p:nvPr/>
        </p:nvGrpSpPr>
        <p:grpSpPr>
          <a:xfrm>
            <a:off x="5986463" y="0"/>
            <a:ext cx="6205537" cy="6858000"/>
            <a:chOff x="5986463" y="0"/>
            <a:chExt cx="6205537" cy="6858000"/>
          </a:xfrm>
        </p:grpSpPr>
        <p:pic>
          <p:nvPicPr>
            <p:cNvPr id="1026" name="Picture 2" descr="Khám phá thành Cổ Loa: Tòa thành cổ lớn nhất, độc đáo nhất Việt Nam | Di  sản Tràng An">
              <a:extLst>
                <a:ext uri="{FF2B5EF4-FFF2-40B4-BE49-F238E27FC236}">
                  <a16:creationId xmlns:a16="http://schemas.microsoft.com/office/drawing/2014/main" id="{A29367E4-B872-D44A-8A02-723C7D5978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79"/>
            <a:stretch/>
          </p:blipFill>
          <p:spPr bwMode="auto">
            <a:xfrm>
              <a:off x="5986463" y="0"/>
              <a:ext cx="62055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CF90BD-B693-2542-8BBB-7FDB75C35DC1}"/>
                </a:ext>
              </a:extLst>
            </p:cNvPr>
            <p:cNvSpPr txBox="1"/>
            <p:nvPr/>
          </p:nvSpPr>
          <p:spPr>
            <a:xfrm>
              <a:off x="5986463" y="0"/>
              <a:ext cx="6205536" cy="584775"/>
            </a:xfrm>
            <a:prstGeom prst="rect">
              <a:avLst/>
            </a:prstGeom>
            <a:solidFill>
              <a:srgbClr val="919A2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phỏng thành Cổ Loa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3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733" kern="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VN" sz="3733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en-AU" altLang="en-US" sz="2800">
              <a:solidFill>
                <a:srgbClr val="0000FF"/>
              </a:solidFill>
              <a:latin typeface=".VnArial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FA189B-AD53-7E43-855D-F992E1C4BFE9}"/>
              </a:ext>
            </a:extLst>
          </p:cNvPr>
          <p:cNvSpPr txBox="1"/>
          <p:nvPr/>
        </p:nvSpPr>
        <p:spPr>
          <a:xfrm>
            <a:off x="899211" y="2234850"/>
            <a:ext cx="616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114C51D-6AC0-2949-B226-AFDB813ABD61}"/>
              </a:ext>
            </a:extLst>
          </p:cNvPr>
          <p:cNvSpPr/>
          <p:nvPr/>
        </p:nvSpPr>
        <p:spPr>
          <a:xfrm>
            <a:off x="639702" y="833274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241D812-8DB3-5F49-A4BA-7E4EA052AA88}"/>
              </a:ext>
            </a:extLst>
          </p:cNvPr>
          <p:cNvSpPr/>
          <p:nvPr/>
        </p:nvSpPr>
        <p:spPr>
          <a:xfrm>
            <a:off x="863067" y="520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07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2C0B3-38FC-064F-86C6-E152B3819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71" b="5185"/>
          <a:stretch/>
        </p:blipFill>
        <p:spPr>
          <a:xfrm>
            <a:off x="0" y="-1"/>
            <a:ext cx="6203950" cy="6112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168AE-9689-8C44-B914-EE77429EB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16" b="5965"/>
          <a:stretch/>
        </p:blipFill>
        <p:spPr>
          <a:xfrm>
            <a:off x="6203950" y="-1"/>
            <a:ext cx="5988050" cy="6112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C140E-D1C7-2543-9A40-39FB71C0D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037" y="-2"/>
            <a:ext cx="1235544" cy="114326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4B512D-58E9-2043-8CED-5EBCA08B1127}"/>
              </a:ext>
            </a:extLst>
          </p:cNvPr>
          <p:cNvSpPr/>
          <p:nvPr/>
        </p:nvSpPr>
        <p:spPr>
          <a:xfrm>
            <a:off x="6203950" y="1143265"/>
            <a:ext cx="45719" cy="57147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93BDD-F21F-B145-8935-C4B22BD23DEF}"/>
              </a:ext>
            </a:extLst>
          </p:cNvPr>
          <p:cNvSpPr txBox="1"/>
          <p:nvPr/>
        </p:nvSpPr>
        <p:spPr>
          <a:xfrm>
            <a:off x="176463" y="6334780"/>
            <a:ext cx="59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NHÀ NƯỚC VĂN LANG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AD0CF9-3064-7849-9E2C-A063C7784118}"/>
              </a:ext>
            </a:extLst>
          </p:cNvPr>
          <p:cNvSpPr txBox="1"/>
          <p:nvPr/>
        </p:nvSpPr>
        <p:spPr>
          <a:xfrm>
            <a:off x="6357619" y="6340949"/>
            <a:ext cx="591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NHÀ NƯỚC ÂU LẠC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7CC3C8-CCE4-4645-80DB-DAAFFC0425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98" t="11895" r="23526" b="8748"/>
          <a:stretch/>
        </p:blipFill>
        <p:spPr>
          <a:xfrm>
            <a:off x="10503637" y="118187"/>
            <a:ext cx="1179610" cy="1344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CE4509-DA14-8D45-BE70-67AACF5DB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4" t="1727" r="36090" b="7679"/>
          <a:stretch/>
        </p:blipFill>
        <p:spPr>
          <a:xfrm>
            <a:off x="8918879" y="3467066"/>
            <a:ext cx="558192" cy="1410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F8572A-9AEC-DD4C-B6B0-C02D1C395D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60" t="3255" r="67127" b="9121"/>
          <a:stretch/>
        </p:blipFill>
        <p:spPr>
          <a:xfrm>
            <a:off x="11698067" y="3526792"/>
            <a:ext cx="456289" cy="1467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B2B806-113D-1B42-81CD-BB9EB9F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81" r="8564" b="10891"/>
          <a:stretch/>
        </p:blipFill>
        <p:spPr>
          <a:xfrm>
            <a:off x="6311900" y="3467066"/>
            <a:ext cx="558192" cy="14106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67C9F4-8E26-8646-994E-202F3164E6ED}"/>
              </a:ext>
            </a:extLst>
          </p:cNvPr>
          <p:cNvSpPr/>
          <p:nvPr/>
        </p:nvSpPr>
        <p:spPr>
          <a:xfrm>
            <a:off x="8038118" y="118187"/>
            <a:ext cx="2380363" cy="1344827"/>
          </a:xfrm>
          <a:prstGeom prst="rect">
            <a:avLst/>
          </a:prstGeom>
          <a:solidFill>
            <a:srgbClr val="FBF6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06B85F-8031-E74C-85D1-25839508AA5B}"/>
              </a:ext>
            </a:extLst>
          </p:cNvPr>
          <p:cNvSpPr/>
          <p:nvPr/>
        </p:nvSpPr>
        <p:spPr>
          <a:xfrm>
            <a:off x="9790474" y="2517769"/>
            <a:ext cx="1563962" cy="1173830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362B86-5ED4-E846-86E7-0FD9737B6972}"/>
              </a:ext>
            </a:extLst>
          </p:cNvPr>
          <p:cNvSpPr/>
          <p:nvPr/>
        </p:nvSpPr>
        <p:spPr>
          <a:xfrm>
            <a:off x="10610705" y="4938211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FDBF9E-7B41-A04D-A6B5-C6E427339B0F}"/>
              </a:ext>
            </a:extLst>
          </p:cNvPr>
          <p:cNvSpPr/>
          <p:nvPr/>
        </p:nvSpPr>
        <p:spPr>
          <a:xfrm>
            <a:off x="8486603" y="4938210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9ABC6A-E18A-5143-8BF2-268E339EEC40}"/>
              </a:ext>
            </a:extLst>
          </p:cNvPr>
          <p:cNvSpPr/>
          <p:nvPr/>
        </p:nvSpPr>
        <p:spPr>
          <a:xfrm>
            <a:off x="6362501" y="4938209"/>
            <a:ext cx="1468462" cy="1069299"/>
          </a:xfrm>
          <a:prstGeom prst="rect">
            <a:avLst/>
          </a:prstGeom>
          <a:solidFill>
            <a:srgbClr val="50B1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938729-597E-CF4C-9950-67AE8BA5E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62298" y="1581202"/>
            <a:ext cx="1014858" cy="2017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86584-8D06-9F41-8417-C559B51A0FA2}"/>
              </a:ext>
            </a:extLst>
          </p:cNvPr>
          <p:cNvSpPr txBox="1"/>
          <p:nvPr/>
        </p:nvSpPr>
        <p:spPr>
          <a:xfrm>
            <a:off x="2222676" y="791062"/>
            <a:ext cx="1744340" cy="461665"/>
          </a:xfrm>
          <a:prstGeom prst="rect">
            <a:avLst/>
          </a:prstGeom>
          <a:solidFill>
            <a:srgbClr val="FBF6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(Lạc hầu)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B07E2-D250-214D-B1E0-8C131B6E7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39" y="2505456"/>
            <a:ext cx="1821089" cy="13131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88F723-653A-F74B-9265-657082D47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462" y="2480887"/>
            <a:ext cx="1821089" cy="1384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44480F-B20A-ED47-B964-7324BEEAA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181" y="1766419"/>
            <a:ext cx="946714" cy="1882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EABCBB-3BA8-274E-88AB-C8A636308BD9}"/>
              </a:ext>
            </a:extLst>
          </p:cNvPr>
          <p:cNvSpPr/>
          <p:nvPr/>
        </p:nvSpPr>
        <p:spPr>
          <a:xfrm>
            <a:off x="7110131" y="2535598"/>
            <a:ext cx="1738180" cy="1173830"/>
          </a:xfrm>
          <a:prstGeom prst="rect">
            <a:avLst/>
          </a:prstGeom>
          <a:solidFill>
            <a:srgbClr val="F0E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1405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 animBg="1"/>
      <p:bldP spid="19" grpId="0" animBg="1"/>
      <p:bldP spid="20" grpId="0" animBg="1"/>
      <p:bldP spid="21" grpId="0" animBg="1"/>
      <p:bldP spid="2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FA189B-AD53-7E43-855D-F992E1C4BFE9}"/>
              </a:ext>
            </a:extLst>
          </p:cNvPr>
          <p:cNvSpPr txBox="1"/>
          <p:nvPr/>
        </p:nvSpPr>
        <p:spPr>
          <a:xfrm>
            <a:off x="907373" y="2129732"/>
            <a:ext cx="616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54108A3-CA70-BC43-AC3D-CE5500B62923}"/>
              </a:ext>
            </a:extLst>
          </p:cNvPr>
          <p:cNvSpPr txBox="1"/>
          <p:nvPr/>
        </p:nvSpPr>
        <p:spPr>
          <a:xfrm>
            <a:off x="716251" y="2906785"/>
            <a:ext cx="10600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052A264-03D8-404C-944B-10B1B4D4F343}"/>
              </a:ext>
            </a:extLst>
          </p:cNvPr>
          <p:cNvSpPr/>
          <p:nvPr/>
        </p:nvSpPr>
        <p:spPr>
          <a:xfrm>
            <a:off x="716251" y="891333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7A2D450-85E5-A644-BEEA-6DC546C594C4}"/>
              </a:ext>
            </a:extLst>
          </p:cNvPr>
          <p:cNvSpPr/>
          <p:nvPr/>
        </p:nvSpPr>
        <p:spPr>
          <a:xfrm>
            <a:off x="880625" y="3653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6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DB480B-21F3-4881-A2A8-CEFCBDF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67438" cy="3383375"/>
          </a:xfrm>
          <a:prstGeom prst="roundRect">
            <a:avLst>
              <a:gd name="adj" fmla="val 31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284187-EE9D-40B1-B63D-E66B3EE4C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31" y="3410714"/>
            <a:ext cx="2780329" cy="2843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ounded Rectangle 1"/>
          <p:cNvSpPr/>
          <p:nvPr/>
        </p:nvSpPr>
        <p:spPr>
          <a:xfrm>
            <a:off x="-26879" y="2845989"/>
            <a:ext cx="6230829" cy="5373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13.3: Nỏ Liên Châu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ành Cổ Loa - Báo ảnh Việt Nam">
            <a:extLst>
              <a:ext uri="{FF2B5EF4-FFF2-40B4-BE49-F238E27FC236}">
                <a16:creationId xmlns:a16="http://schemas.microsoft.com/office/drawing/2014/main" id="{9CC1416E-2E0D-2E4C-97FF-96C2611C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392488"/>
            <a:ext cx="3323590" cy="29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0" y="6252300"/>
            <a:ext cx="6230830" cy="621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13.6: Mũi tên đồng Cổ Loa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5A882D-52CB-F846-9BF7-0979AF911F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7" t="1482"/>
          <a:stretch/>
        </p:blipFill>
        <p:spPr>
          <a:xfrm>
            <a:off x="6194317" y="0"/>
            <a:ext cx="5997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DB480B-21F3-4881-A2A8-CEFCBDFC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878"/>
            <a:ext cx="7077904" cy="4981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191588" y="5010911"/>
            <a:ext cx="6702987" cy="181721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13.3: Nỏ Liên Châu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 hình do Bảo tàng Lịch sử Quân sự Việt Nam và Trung tâm nghiên cứu tiền sử Đông Nam Á phục dựng năm 2010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04" y="0"/>
            <a:ext cx="5114095" cy="572587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297361" y="5919516"/>
            <a:ext cx="518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LẪY NỎ CỔ LOA</a:t>
            </a:r>
          </a:p>
        </p:txBody>
      </p:sp>
    </p:spTree>
    <p:extLst>
      <p:ext uri="{BB962C8B-B14F-4D97-AF65-F5344CB8AC3E}">
        <p14:creationId xmlns:p14="http://schemas.microsoft.com/office/powerpoint/2010/main" val="29860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00A948-0A89-2949-9041-0093CA1E9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3B216D6-09E2-8343-889D-CE8F096FC0DE}"/>
              </a:ext>
            </a:extLst>
          </p:cNvPr>
          <p:cNvSpPr/>
          <p:nvPr/>
        </p:nvSpPr>
        <p:spPr>
          <a:xfrm>
            <a:off x="1628272" y="613771"/>
            <a:ext cx="9618848" cy="3529263"/>
          </a:xfrm>
          <a:custGeom>
            <a:avLst/>
            <a:gdLst>
              <a:gd name="connsiteX0" fmla="*/ 3359889 w 4805986"/>
              <a:gd name="connsiteY0" fmla="*/ 85060 h 3372224"/>
              <a:gd name="connsiteX1" fmla="*/ 3296093 w 4805986"/>
              <a:gd name="connsiteY1" fmla="*/ 74428 h 3372224"/>
              <a:gd name="connsiteX2" fmla="*/ 3264196 w 4805986"/>
              <a:gd name="connsiteY2" fmla="*/ 63795 h 3372224"/>
              <a:gd name="connsiteX3" fmla="*/ 3221665 w 4805986"/>
              <a:gd name="connsiteY3" fmla="*/ 53163 h 3372224"/>
              <a:gd name="connsiteX4" fmla="*/ 2923954 w 4805986"/>
              <a:gd name="connsiteY4" fmla="*/ 63795 h 3372224"/>
              <a:gd name="connsiteX5" fmla="*/ 2817628 w 4805986"/>
              <a:gd name="connsiteY5" fmla="*/ 95693 h 3372224"/>
              <a:gd name="connsiteX6" fmla="*/ 2785730 w 4805986"/>
              <a:gd name="connsiteY6" fmla="*/ 116958 h 3372224"/>
              <a:gd name="connsiteX7" fmla="*/ 2679405 w 4805986"/>
              <a:gd name="connsiteY7" fmla="*/ 148856 h 3372224"/>
              <a:gd name="connsiteX8" fmla="*/ 2573079 w 4805986"/>
              <a:gd name="connsiteY8" fmla="*/ 170121 h 3372224"/>
              <a:gd name="connsiteX9" fmla="*/ 2488019 w 4805986"/>
              <a:gd name="connsiteY9" fmla="*/ 191386 h 3372224"/>
              <a:gd name="connsiteX10" fmla="*/ 2402958 w 4805986"/>
              <a:gd name="connsiteY10" fmla="*/ 202019 h 3372224"/>
              <a:gd name="connsiteX11" fmla="*/ 2339163 w 4805986"/>
              <a:gd name="connsiteY11" fmla="*/ 212651 h 3372224"/>
              <a:gd name="connsiteX12" fmla="*/ 1956391 w 4805986"/>
              <a:gd name="connsiteY12" fmla="*/ 223284 h 3372224"/>
              <a:gd name="connsiteX13" fmla="*/ 1913861 w 4805986"/>
              <a:gd name="connsiteY13" fmla="*/ 233916 h 3372224"/>
              <a:gd name="connsiteX14" fmla="*/ 1850065 w 4805986"/>
              <a:gd name="connsiteY14" fmla="*/ 255181 h 3372224"/>
              <a:gd name="connsiteX15" fmla="*/ 1669312 w 4805986"/>
              <a:gd name="connsiteY15" fmla="*/ 276446 h 3372224"/>
              <a:gd name="connsiteX16" fmla="*/ 1360968 w 4805986"/>
              <a:gd name="connsiteY16" fmla="*/ 297712 h 3372224"/>
              <a:gd name="connsiteX17" fmla="*/ 1286540 w 4805986"/>
              <a:gd name="connsiteY17" fmla="*/ 308344 h 3372224"/>
              <a:gd name="connsiteX18" fmla="*/ 1233377 w 4805986"/>
              <a:gd name="connsiteY18" fmla="*/ 318977 h 3372224"/>
              <a:gd name="connsiteX19" fmla="*/ 999461 w 4805986"/>
              <a:gd name="connsiteY19" fmla="*/ 329609 h 3372224"/>
              <a:gd name="connsiteX20" fmla="*/ 797442 w 4805986"/>
              <a:gd name="connsiteY20" fmla="*/ 361507 h 3372224"/>
              <a:gd name="connsiteX21" fmla="*/ 733647 w 4805986"/>
              <a:gd name="connsiteY21" fmla="*/ 382772 h 3372224"/>
              <a:gd name="connsiteX22" fmla="*/ 669851 w 4805986"/>
              <a:gd name="connsiteY22" fmla="*/ 404037 h 3372224"/>
              <a:gd name="connsiteX23" fmla="*/ 606056 w 4805986"/>
              <a:gd name="connsiteY23" fmla="*/ 425302 h 3372224"/>
              <a:gd name="connsiteX24" fmla="*/ 478465 w 4805986"/>
              <a:gd name="connsiteY24" fmla="*/ 446567 h 3372224"/>
              <a:gd name="connsiteX25" fmla="*/ 382772 w 4805986"/>
              <a:gd name="connsiteY25" fmla="*/ 478465 h 3372224"/>
              <a:gd name="connsiteX26" fmla="*/ 350875 w 4805986"/>
              <a:gd name="connsiteY26" fmla="*/ 489098 h 3372224"/>
              <a:gd name="connsiteX27" fmla="*/ 276447 w 4805986"/>
              <a:gd name="connsiteY27" fmla="*/ 520995 h 3372224"/>
              <a:gd name="connsiteX28" fmla="*/ 212651 w 4805986"/>
              <a:gd name="connsiteY28" fmla="*/ 563525 h 3372224"/>
              <a:gd name="connsiteX29" fmla="*/ 159489 w 4805986"/>
              <a:gd name="connsiteY29" fmla="*/ 723014 h 3372224"/>
              <a:gd name="connsiteX30" fmla="*/ 138223 w 4805986"/>
              <a:gd name="connsiteY30" fmla="*/ 786809 h 3372224"/>
              <a:gd name="connsiteX31" fmla="*/ 127591 w 4805986"/>
              <a:gd name="connsiteY31" fmla="*/ 818707 h 3372224"/>
              <a:gd name="connsiteX32" fmla="*/ 95693 w 4805986"/>
              <a:gd name="connsiteY32" fmla="*/ 839972 h 3372224"/>
              <a:gd name="connsiteX33" fmla="*/ 85061 w 4805986"/>
              <a:gd name="connsiteY33" fmla="*/ 871870 h 3372224"/>
              <a:gd name="connsiteX34" fmla="*/ 63796 w 4805986"/>
              <a:gd name="connsiteY34" fmla="*/ 903767 h 3372224"/>
              <a:gd name="connsiteX35" fmla="*/ 74428 w 4805986"/>
              <a:gd name="connsiteY35" fmla="*/ 956930 h 3372224"/>
              <a:gd name="connsiteX36" fmla="*/ 53163 w 4805986"/>
              <a:gd name="connsiteY36" fmla="*/ 1063256 h 3372224"/>
              <a:gd name="connsiteX37" fmla="*/ 31898 w 4805986"/>
              <a:gd name="connsiteY37" fmla="*/ 1137684 h 3372224"/>
              <a:gd name="connsiteX38" fmla="*/ 21265 w 4805986"/>
              <a:gd name="connsiteY38" fmla="*/ 1212112 h 3372224"/>
              <a:gd name="connsiteX39" fmla="*/ 31898 w 4805986"/>
              <a:gd name="connsiteY39" fmla="*/ 1775637 h 3372224"/>
              <a:gd name="connsiteX40" fmla="*/ 21265 w 4805986"/>
              <a:gd name="connsiteY40" fmla="*/ 1977656 h 3372224"/>
              <a:gd name="connsiteX41" fmla="*/ 0 w 4805986"/>
              <a:gd name="connsiteY41" fmla="*/ 2041451 h 3372224"/>
              <a:gd name="connsiteX42" fmla="*/ 21265 w 4805986"/>
              <a:gd name="connsiteY42" fmla="*/ 2254102 h 3372224"/>
              <a:gd name="connsiteX43" fmla="*/ 31898 w 4805986"/>
              <a:gd name="connsiteY43" fmla="*/ 2328530 h 3372224"/>
              <a:gd name="connsiteX44" fmla="*/ 63796 w 4805986"/>
              <a:gd name="connsiteY44" fmla="*/ 2424223 h 3372224"/>
              <a:gd name="connsiteX45" fmla="*/ 85061 w 4805986"/>
              <a:gd name="connsiteY45" fmla="*/ 2498651 h 3372224"/>
              <a:gd name="connsiteX46" fmla="*/ 95693 w 4805986"/>
              <a:gd name="connsiteY46" fmla="*/ 2604977 h 3372224"/>
              <a:gd name="connsiteX47" fmla="*/ 106326 w 4805986"/>
              <a:gd name="connsiteY47" fmla="*/ 2775098 h 3372224"/>
              <a:gd name="connsiteX48" fmla="*/ 127591 w 4805986"/>
              <a:gd name="connsiteY48" fmla="*/ 2849525 h 3372224"/>
              <a:gd name="connsiteX49" fmla="*/ 255182 w 4805986"/>
              <a:gd name="connsiteY49" fmla="*/ 2913321 h 3372224"/>
              <a:gd name="connsiteX50" fmla="*/ 287079 w 4805986"/>
              <a:gd name="connsiteY50" fmla="*/ 2934586 h 3372224"/>
              <a:gd name="connsiteX51" fmla="*/ 393405 w 4805986"/>
              <a:gd name="connsiteY51" fmla="*/ 2966484 h 3372224"/>
              <a:gd name="connsiteX52" fmla="*/ 510363 w 4805986"/>
              <a:gd name="connsiteY52" fmla="*/ 2977116 h 3372224"/>
              <a:gd name="connsiteX53" fmla="*/ 574158 w 4805986"/>
              <a:gd name="connsiteY53" fmla="*/ 2998381 h 3372224"/>
              <a:gd name="connsiteX54" fmla="*/ 606056 w 4805986"/>
              <a:gd name="connsiteY54" fmla="*/ 3009014 h 3372224"/>
              <a:gd name="connsiteX55" fmla="*/ 691116 w 4805986"/>
              <a:gd name="connsiteY55" fmla="*/ 3030279 h 3372224"/>
              <a:gd name="connsiteX56" fmla="*/ 797442 w 4805986"/>
              <a:gd name="connsiteY56" fmla="*/ 3019646 h 3372224"/>
              <a:gd name="connsiteX57" fmla="*/ 829340 w 4805986"/>
              <a:gd name="connsiteY57" fmla="*/ 3040912 h 3372224"/>
              <a:gd name="connsiteX58" fmla="*/ 871870 w 4805986"/>
              <a:gd name="connsiteY58" fmla="*/ 3051544 h 3372224"/>
              <a:gd name="connsiteX59" fmla="*/ 935665 w 4805986"/>
              <a:gd name="connsiteY59" fmla="*/ 3072809 h 3372224"/>
              <a:gd name="connsiteX60" fmla="*/ 1063256 w 4805986"/>
              <a:gd name="connsiteY60" fmla="*/ 3115339 h 3372224"/>
              <a:gd name="connsiteX61" fmla="*/ 1095154 w 4805986"/>
              <a:gd name="connsiteY61" fmla="*/ 3125972 h 3372224"/>
              <a:gd name="connsiteX62" fmla="*/ 1127051 w 4805986"/>
              <a:gd name="connsiteY62" fmla="*/ 3136605 h 3372224"/>
              <a:gd name="connsiteX63" fmla="*/ 1169582 w 4805986"/>
              <a:gd name="connsiteY63" fmla="*/ 3147237 h 3372224"/>
              <a:gd name="connsiteX64" fmla="*/ 1233377 w 4805986"/>
              <a:gd name="connsiteY64" fmla="*/ 3168502 h 3372224"/>
              <a:gd name="connsiteX65" fmla="*/ 1329070 w 4805986"/>
              <a:gd name="connsiteY65" fmla="*/ 3200400 h 3372224"/>
              <a:gd name="connsiteX66" fmla="*/ 1424763 w 4805986"/>
              <a:gd name="connsiteY66" fmla="*/ 3232298 h 3372224"/>
              <a:gd name="connsiteX67" fmla="*/ 1456661 w 4805986"/>
              <a:gd name="connsiteY67" fmla="*/ 3242930 h 3372224"/>
              <a:gd name="connsiteX68" fmla="*/ 1562986 w 4805986"/>
              <a:gd name="connsiteY68" fmla="*/ 3264195 h 3372224"/>
              <a:gd name="connsiteX69" fmla="*/ 1626782 w 4805986"/>
              <a:gd name="connsiteY69" fmla="*/ 3285460 h 3372224"/>
              <a:gd name="connsiteX70" fmla="*/ 1658679 w 4805986"/>
              <a:gd name="connsiteY70" fmla="*/ 3296093 h 3372224"/>
              <a:gd name="connsiteX71" fmla="*/ 1807535 w 4805986"/>
              <a:gd name="connsiteY71" fmla="*/ 3317358 h 3372224"/>
              <a:gd name="connsiteX72" fmla="*/ 1871330 w 4805986"/>
              <a:gd name="connsiteY72" fmla="*/ 3327991 h 3372224"/>
              <a:gd name="connsiteX73" fmla="*/ 1977656 w 4805986"/>
              <a:gd name="connsiteY73" fmla="*/ 3349256 h 3372224"/>
              <a:gd name="connsiteX74" fmla="*/ 2190307 w 4805986"/>
              <a:gd name="connsiteY74" fmla="*/ 3359888 h 3372224"/>
              <a:gd name="connsiteX75" fmla="*/ 2349796 w 4805986"/>
              <a:gd name="connsiteY75" fmla="*/ 3359888 h 3372224"/>
              <a:gd name="connsiteX76" fmla="*/ 2413591 w 4805986"/>
              <a:gd name="connsiteY76" fmla="*/ 3338623 h 3372224"/>
              <a:gd name="connsiteX77" fmla="*/ 2509284 w 4805986"/>
              <a:gd name="connsiteY77" fmla="*/ 3306725 h 3372224"/>
              <a:gd name="connsiteX78" fmla="*/ 2541182 w 4805986"/>
              <a:gd name="connsiteY78" fmla="*/ 3296093 h 3372224"/>
              <a:gd name="connsiteX79" fmla="*/ 2594344 w 4805986"/>
              <a:gd name="connsiteY79" fmla="*/ 3285460 h 3372224"/>
              <a:gd name="connsiteX80" fmla="*/ 2658140 w 4805986"/>
              <a:gd name="connsiteY80" fmla="*/ 3264195 h 3372224"/>
              <a:gd name="connsiteX81" fmla="*/ 2690037 w 4805986"/>
              <a:gd name="connsiteY81" fmla="*/ 3253563 h 3372224"/>
              <a:gd name="connsiteX82" fmla="*/ 2764465 w 4805986"/>
              <a:gd name="connsiteY82" fmla="*/ 3232298 h 3372224"/>
              <a:gd name="connsiteX83" fmla="*/ 2806996 w 4805986"/>
              <a:gd name="connsiteY83" fmla="*/ 3221665 h 3372224"/>
              <a:gd name="connsiteX84" fmla="*/ 2838893 w 4805986"/>
              <a:gd name="connsiteY84" fmla="*/ 3211032 h 3372224"/>
              <a:gd name="connsiteX85" fmla="*/ 2923954 w 4805986"/>
              <a:gd name="connsiteY85" fmla="*/ 3189767 h 3372224"/>
              <a:gd name="connsiteX86" fmla="*/ 2977116 w 4805986"/>
              <a:gd name="connsiteY86" fmla="*/ 3125972 h 3372224"/>
              <a:gd name="connsiteX87" fmla="*/ 3009014 w 4805986"/>
              <a:gd name="connsiteY87" fmla="*/ 3062177 h 3372224"/>
              <a:gd name="connsiteX88" fmla="*/ 3115340 w 4805986"/>
              <a:gd name="connsiteY88" fmla="*/ 3030279 h 3372224"/>
              <a:gd name="connsiteX89" fmla="*/ 3147237 w 4805986"/>
              <a:gd name="connsiteY89" fmla="*/ 2998381 h 3372224"/>
              <a:gd name="connsiteX90" fmla="*/ 3211033 w 4805986"/>
              <a:gd name="connsiteY90" fmla="*/ 2923953 h 3372224"/>
              <a:gd name="connsiteX91" fmla="*/ 3242930 w 4805986"/>
              <a:gd name="connsiteY91" fmla="*/ 2913321 h 3372224"/>
              <a:gd name="connsiteX92" fmla="*/ 3296093 w 4805986"/>
              <a:gd name="connsiteY92" fmla="*/ 2881423 h 3372224"/>
              <a:gd name="connsiteX93" fmla="*/ 3359889 w 4805986"/>
              <a:gd name="connsiteY93" fmla="*/ 2838893 h 3372224"/>
              <a:gd name="connsiteX94" fmla="*/ 3391786 w 4805986"/>
              <a:gd name="connsiteY94" fmla="*/ 2817628 h 3372224"/>
              <a:gd name="connsiteX95" fmla="*/ 3487479 w 4805986"/>
              <a:gd name="connsiteY95" fmla="*/ 2785730 h 3372224"/>
              <a:gd name="connsiteX96" fmla="*/ 3519377 w 4805986"/>
              <a:gd name="connsiteY96" fmla="*/ 2775098 h 3372224"/>
              <a:gd name="connsiteX97" fmla="*/ 3561907 w 4805986"/>
              <a:gd name="connsiteY97" fmla="*/ 2764465 h 3372224"/>
              <a:gd name="connsiteX98" fmla="*/ 3625702 w 4805986"/>
              <a:gd name="connsiteY98" fmla="*/ 2732567 h 3372224"/>
              <a:gd name="connsiteX99" fmla="*/ 3668233 w 4805986"/>
              <a:gd name="connsiteY99" fmla="*/ 2721935 h 3372224"/>
              <a:gd name="connsiteX100" fmla="*/ 3763926 w 4805986"/>
              <a:gd name="connsiteY100" fmla="*/ 2690037 h 3372224"/>
              <a:gd name="connsiteX101" fmla="*/ 3827721 w 4805986"/>
              <a:gd name="connsiteY101" fmla="*/ 2668772 h 3372224"/>
              <a:gd name="connsiteX102" fmla="*/ 3923414 w 4805986"/>
              <a:gd name="connsiteY102" fmla="*/ 2615609 h 3372224"/>
              <a:gd name="connsiteX103" fmla="*/ 4008475 w 4805986"/>
              <a:gd name="connsiteY103" fmla="*/ 2594344 h 3372224"/>
              <a:gd name="connsiteX104" fmla="*/ 4040372 w 4805986"/>
              <a:gd name="connsiteY104" fmla="*/ 2573079 h 3372224"/>
              <a:gd name="connsiteX105" fmla="*/ 4061637 w 4805986"/>
              <a:gd name="connsiteY105" fmla="*/ 2509284 h 3372224"/>
              <a:gd name="connsiteX106" fmla="*/ 4072270 w 4805986"/>
              <a:gd name="connsiteY106" fmla="*/ 2477386 h 3372224"/>
              <a:gd name="connsiteX107" fmla="*/ 4093535 w 4805986"/>
              <a:gd name="connsiteY107" fmla="*/ 2445488 h 3372224"/>
              <a:gd name="connsiteX108" fmla="*/ 4125433 w 4805986"/>
              <a:gd name="connsiteY108" fmla="*/ 2434856 h 3372224"/>
              <a:gd name="connsiteX109" fmla="*/ 4178596 w 4805986"/>
              <a:gd name="connsiteY109" fmla="*/ 2392325 h 3372224"/>
              <a:gd name="connsiteX110" fmla="*/ 4189228 w 4805986"/>
              <a:gd name="connsiteY110" fmla="*/ 2360428 h 3372224"/>
              <a:gd name="connsiteX111" fmla="*/ 4231758 w 4805986"/>
              <a:gd name="connsiteY111" fmla="*/ 2296632 h 3372224"/>
              <a:gd name="connsiteX112" fmla="*/ 4253023 w 4805986"/>
              <a:gd name="connsiteY112" fmla="*/ 2264735 h 3372224"/>
              <a:gd name="connsiteX113" fmla="*/ 4274289 w 4805986"/>
              <a:gd name="connsiteY113" fmla="*/ 2243470 h 3372224"/>
              <a:gd name="connsiteX114" fmla="*/ 4295554 w 4805986"/>
              <a:gd name="connsiteY114" fmla="*/ 2211572 h 3372224"/>
              <a:gd name="connsiteX115" fmla="*/ 4391247 w 4805986"/>
              <a:gd name="connsiteY115" fmla="*/ 2137144 h 3372224"/>
              <a:gd name="connsiteX116" fmla="*/ 4455042 w 4805986"/>
              <a:gd name="connsiteY116" fmla="*/ 2115879 h 3372224"/>
              <a:gd name="connsiteX117" fmla="*/ 4518837 w 4805986"/>
              <a:gd name="connsiteY117" fmla="*/ 2073349 h 3372224"/>
              <a:gd name="connsiteX118" fmla="*/ 4593265 w 4805986"/>
              <a:gd name="connsiteY118" fmla="*/ 2020186 h 3372224"/>
              <a:gd name="connsiteX119" fmla="*/ 4614530 w 4805986"/>
              <a:gd name="connsiteY119" fmla="*/ 1988288 h 3372224"/>
              <a:gd name="connsiteX120" fmla="*/ 4646428 w 4805986"/>
              <a:gd name="connsiteY120" fmla="*/ 1892595 h 3372224"/>
              <a:gd name="connsiteX121" fmla="*/ 4667693 w 4805986"/>
              <a:gd name="connsiteY121" fmla="*/ 1828800 h 3372224"/>
              <a:gd name="connsiteX122" fmla="*/ 4688958 w 4805986"/>
              <a:gd name="connsiteY122" fmla="*/ 1743739 h 3372224"/>
              <a:gd name="connsiteX123" fmla="*/ 4699591 w 4805986"/>
              <a:gd name="connsiteY123" fmla="*/ 1711842 h 3372224"/>
              <a:gd name="connsiteX124" fmla="*/ 4720856 w 4805986"/>
              <a:gd name="connsiteY124" fmla="*/ 1637414 h 3372224"/>
              <a:gd name="connsiteX125" fmla="*/ 4784651 w 4805986"/>
              <a:gd name="connsiteY125" fmla="*/ 1552353 h 3372224"/>
              <a:gd name="connsiteX126" fmla="*/ 4805916 w 4805986"/>
              <a:gd name="connsiteY126" fmla="*/ 1488558 h 3372224"/>
              <a:gd name="connsiteX127" fmla="*/ 4795284 w 4805986"/>
              <a:gd name="connsiteY127" fmla="*/ 1297172 h 3372224"/>
              <a:gd name="connsiteX128" fmla="*/ 4774019 w 4805986"/>
              <a:gd name="connsiteY128" fmla="*/ 1201479 h 3372224"/>
              <a:gd name="connsiteX129" fmla="*/ 4763386 w 4805986"/>
              <a:gd name="connsiteY129" fmla="*/ 1169581 h 3372224"/>
              <a:gd name="connsiteX130" fmla="*/ 4742121 w 4805986"/>
              <a:gd name="connsiteY130" fmla="*/ 1073888 h 3372224"/>
              <a:gd name="connsiteX131" fmla="*/ 4720856 w 4805986"/>
              <a:gd name="connsiteY131" fmla="*/ 925032 h 3372224"/>
              <a:gd name="connsiteX132" fmla="*/ 4699591 w 4805986"/>
              <a:gd name="connsiteY132" fmla="*/ 861237 h 3372224"/>
              <a:gd name="connsiteX133" fmla="*/ 4688958 w 4805986"/>
              <a:gd name="connsiteY133" fmla="*/ 829339 h 3372224"/>
              <a:gd name="connsiteX134" fmla="*/ 4678326 w 4805986"/>
              <a:gd name="connsiteY134" fmla="*/ 754912 h 3372224"/>
              <a:gd name="connsiteX135" fmla="*/ 4667693 w 4805986"/>
              <a:gd name="connsiteY135" fmla="*/ 627321 h 3372224"/>
              <a:gd name="connsiteX136" fmla="*/ 4646428 w 4805986"/>
              <a:gd name="connsiteY136" fmla="*/ 478465 h 3372224"/>
              <a:gd name="connsiteX137" fmla="*/ 4614530 w 4805986"/>
              <a:gd name="connsiteY137" fmla="*/ 372139 h 3372224"/>
              <a:gd name="connsiteX138" fmla="*/ 4572000 w 4805986"/>
              <a:gd name="connsiteY138" fmla="*/ 308344 h 3372224"/>
              <a:gd name="connsiteX139" fmla="*/ 4550735 w 4805986"/>
              <a:gd name="connsiteY139" fmla="*/ 276446 h 3372224"/>
              <a:gd name="connsiteX140" fmla="*/ 4455042 w 4805986"/>
              <a:gd name="connsiteY140" fmla="*/ 212651 h 3372224"/>
              <a:gd name="connsiteX141" fmla="*/ 4423144 w 4805986"/>
              <a:gd name="connsiteY141" fmla="*/ 191386 h 3372224"/>
              <a:gd name="connsiteX142" fmla="*/ 4359349 w 4805986"/>
              <a:gd name="connsiteY142" fmla="*/ 159488 h 3372224"/>
              <a:gd name="connsiteX143" fmla="*/ 4295554 w 4805986"/>
              <a:gd name="connsiteY143" fmla="*/ 138223 h 3372224"/>
              <a:gd name="connsiteX144" fmla="*/ 4231758 w 4805986"/>
              <a:gd name="connsiteY144" fmla="*/ 106325 h 3372224"/>
              <a:gd name="connsiteX145" fmla="*/ 4199861 w 4805986"/>
              <a:gd name="connsiteY145" fmla="*/ 85060 h 3372224"/>
              <a:gd name="connsiteX146" fmla="*/ 4136065 w 4805986"/>
              <a:gd name="connsiteY146" fmla="*/ 63795 h 3372224"/>
              <a:gd name="connsiteX147" fmla="*/ 4104168 w 4805986"/>
              <a:gd name="connsiteY147" fmla="*/ 42530 h 3372224"/>
              <a:gd name="connsiteX148" fmla="*/ 4082902 w 4805986"/>
              <a:gd name="connsiteY148" fmla="*/ 21265 h 3372224"/>
              <a:gd name="connsiteX149" fmla="*/ 3955312 w 4805986"/>
              <a:gd name="connsiteY149" fmla="*/ 0 h 3372224"/>
              <a:gd name="connsiteX150" fmla="*/ 3763926 w 4805986"/>
              <a:gd name="connsiteY150" fmla="*/ 10632 h 3372224"/>
              <a:gd name="connsiteX151" fmla="*/ 3668233 w 4805986"/>
              <a:gd name="connsiteY151" fmla="*/ 42530 h 3372224"/>
              <a:gd name="connsiteX152" fmla="*/ 3593805 w 4805986"/>
              <a:gd name="connsiteY152" fmla="*/ 63795 h 3372224"/>
              <a:gd name="connsiteX153" fmla="*/ 3551275 w 4805986"/>
              <a:gd name="connsiteY153" fmla="*/ 74428 h 3372224"/>
              <a:gd name="connsiteX154" fmla="*/ 3487479 w 4805986"/>
              <a:gd name="connsiteY154" fmla="*/ 95693 h 3372224"/>
              <a:gd name="connsiteX155" fmla="*/ 3455582 w 4805986"/>
              <a:gd name="connsiteY155" fmla="*/ 106325 h 3372224"/>
              <a:gd name="connsiteX156" fmla="*/ 3402419 w 4805986"/>
              <a:gd name="connsiteY156" fmla="*/ 116958 h 3372224"/>
              <a:gd name="connsiteX157" fmla="*/ 3359889 w 4805986"/>
              <a:gd name="connsiteY157" fmla="*/ 85060 h 337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805986" h="3372224">
                <a:moveTo>
                  <a:pt x="3359889" y="85060"/>
                </a:moveTo>
                <a:cubicBezTo>
                  <a:pt x="3342168" y="77972"/>
                  <a:pt x="3317138" y="79105"/>
                  <a:pt x="3296093" y="74428"/>
                </a:cubicBezTo>
                <a:cubicBezTo>
                  <a:pt x="3285152" y="71997"/>
                  <a:pt x="3274972" y="66874"/>
                  <a:pt x="3264196" y="63795"/>
                </a:cubicBezTo>
                <a:cubicBezTo>
                  <a:pt x="3250145" y="59780"/>
                  <a:pt x="3235842" y="56707"/>
                  <a:pt x="3221665" y="53163"/>
                </a:cubicBezTo>
                <a:cubicBezTo>
                  <a:pt x="3122428" y="56707"/>
                  <a:pt x="3023061" y="57601"/>
                  <a:pt x="2923954" y="63795"/>
                </a:cubicBezTo>
                <a:cubicBezTo>
                  <a:pt x="2907559" y="64820"/>
                  <a:pt x="2821841" y="92884"/>
                  <a:pt x="2817628" y="95693"/>
                </a:cubicBezTo>
                <a:cubicBezTo>
                  <a:pt x="2806995" y="102781"/>
                  <a:pt x="2797407" y="111768"/>
                  <a:pt x="2785730" y="116958"/>
                </a:cubicBezTo>
                <a:cubicBezTo>
                  <a:pt x="2760866" y="128009"/>
                  <a:pt x="2709264" y="142458"/>
                  <a:pt x="2679405" y="148856"/>
                </a:cubicBezTo>
                <a:cubicBezTo>
                  <a:pt x="2644063" y="156429"/>
                  <a:pt x="2607368" y="158692"/>
                  <a:pt x="2573079" y="170121"/>
                </a:cubicBezTo>
                <a:cubicBezTo>
                  <a:pt x="2534269" y="183057"/>
                  <a:pt x="2535673" y="184054"/>
                  <a:pt x="2488019" y="191386"/>
                </a:cubicBezTo>
                <a:cubicBezTo>
                  <a:pt x="2459777" y="195731"/>
                  <a:pt x="2431245" y="197978"/>
                  <a:pt x="2402958" y="202019"/>
                </a:cubicBezTo>
                <a:cubicBezTo>
                  <a:pt x="2381616" y="205068"/>
                  <a:pt x="2360697" y="211626"/>
                  <a:pt x="2339163" y="212651"/>
                </a:cubicBezTo>
                <a:cubicBezTo>
                  <a:pt x="2211668" y="218722"/>
                  <a:pt x="2083982" y="219740"/>
                  <a:pt x="1956391" y="223284"/>
                </a:cubicBezTo>
                <a:cubicBezTo>
                  <a:pt x="1942214" y="226828"/>
                  <a:pt x="1927858" y="229717"/>
                  <a:pt x="1913861" y="233916"/>
                </a:cubicBezTo>
                <a:cubicBezTo>
                  <a:pt x="1892391" y="240357"/>
                  <a:pt x="1872176" y="251496"/>
                  <a:pt x="1850065" y="255181"/>
                </a:cubicBezTo>
                <a:cubicBezTo>
                  <a:pt x="1747656" y="272250"/>
                  <a:pt x="1807740" y="263862"/>
                  <a:pt x="1669312" y="276446"/>
                </a:cubicBezTo>
                <a:cubicBezTo>
                  <a:pt x="1547091" y="317187"/>
                  <a:pt x="1671966" y="278864"/>
                  <a:pt x="1360968" y="297712"/>
                </a:cubicBezTo>
                <a:cubicBezTo>
                  <a:pt x="1335953" y="299228"/>
                  <a:pt x="1311260" y="304224"/>
                  <a:pt x="1286540" y="308344"/>
                </a:cubicBezTo>
                <a:cubicBezTo>
                  <a:pt x="1268714" y="311315"/>
                  <a:pt x="1251400" y="317642"/>
                  <a:pt x="1233377" y="318977"/>
                </a:cubicBezTo>
                <a:cubicBezTo>
                  <a:pt x="1155538" y="324743"/>
                  <a:pt x="1077433" y="326065"/>
                  <a:pt x="999461" y="329609"/>
                </a:cubicBezTo>
                <a:cubicBezTo>
                  <a:pt x="991606" y="330731"/>
                  <a:pt x="842465" y="349228"/>
                  <a:pt x="797442" y="361507"/>
                </a:cubicBezTo>
                <a:cubicBezTo>
                  <a:pt x="775817" y="367405"/>
                  <a:pt x="754912" y="375684"/>
                  <a:pt x="733647" y="382772"/>
                </a:cubicBezTo>
                <a:lnTo>
                  <a:pt x="669851" y="404037"/>
                </a:lnTo>
                <a:cubicBezTo>
                  <a:pt x="669843" y="404040"/>
                  <a:pt x="606065" y="425301"/>
                  <a:pt x="606056" y="425302"/>
                </a:cubicBezTo>
                <a:cubicBezTo>
                  <a:pt x="545754" y="432840"/>
                  <a:pt x="528639" y="431515"/>
                  <a:pt x="478465" y="446567"/>
                </a:cubicBezTo>
                <a:cubicBezTo>
                  <a:pt x="478447" y="446572"/>
                  <a:pt x="398730" y="473146"/>
                  <a:pt x="382772" y="478465"/>
                </a:cubicBezTo>
                <a:cubicBezTo>
                  <a:pt x="372140" y="482009"/>
                  <a:pt x="360200" y="482881"/>
                  <a:pt x="350875" y="489098"/>
                </a:cubicBezTo>
                <a:cubicBezTo>
                  <a:pt x="306818" y="518469"/>
                  <a:pt x="331374" y="507264"/>
                  <a:pt x="276447" y="520995"/>
                </a:cubicBezTo>
                <a:cubicBezTo>
                  <a:pt x="255182" y="535172"/>
                  <a:pt x="220733" y="539279"/>
                  <a:pt x="212651" y="563525"/>
                </a:cubicBezTo>
                <a:lnTo>
                  <a:pt x="159489" y="723014"/>
                </a:lnTo>
                <a:lnTo>
                  <a:pt x="138223" y="786809"/>
                </a:lnTo>
                <a:cubicBezTo>
                  <a:pt x="134679" y="797442"/>
                  <a:pt x="136916" y="812490"/>
                  <a:pt x="127591" y="818707"/>
                </a:cubicBezTo>
                <a:lnTo>
                  <a:pt x="95693" y="839972"/>
                </a:lnTo>
                <a:cubicBezTo>
                  <a:pt x="92149" y="850605"/>
                  <a:pt x="90073" y="861845"/>
                  <a:pt x="85061" y="871870"/>
                </a:cubicBezTo>
                <a:cubicBezTo>
                  <a:pt x="79346" y="883300"/>
                  <a:pt x="65381" y="891087"/>
                  <a:pt x="63796" y="903767"/>
                </a:cubicBezTo>
                <a:cubicBezTo>
                  <a:pt x="61554" y="921699"/>
                  <a:pt x="70884" y="939209"/>
                  <a:pt x="74428" y="956930"/>
                </a:cubicBezTo>
                <a:cubicBezTo>
                  <a:pt x="66073" y="1007060"/>
                  <a:pt x="65853" y="1018844"/>
                  <a:pt x="53163" y="1063256"/>
                </a:cubicBezTo>
                <a:cubicBezTo>
                  <a:pt x="41772" y="1103122"/>
                  <a:pt x="40210" y="1091965"/>
                  <a:pt x="31898" y="1137684"/>
                </a:cubicBezTo>
                <a:cubicBezTo>
                  <a:pt x="27415" y="1162341"/>
                  <a:pt x="24809" y="1187303"/>
                  <a:pt x="21265" y="1212112"/>
                </a:cubicBezTo>
                <a:cubicBezTo>
                  <a:pt x="24809" y="1399954"/>
                  <a:pt x="31898" y="1587762"/>
                  <a:pt x="31898" y="1775637"/>
                </a:cubicBezTo>
                <a:cubicBezTo>
                  <a:pt x="31898" y="1843070"/>
                  <a:pt x="29299" y="1910703"/>
                  <a:pt x="21265" y="1977656"/>
                </a:cubicBezTo>
                <a:cubicBezTo>
                  <a:pt x="18594" y="1999912"/>
                  <a:pt x="0" y="2041451"/>
                  <a:pt x="0" y="2041451"/>
                </a:cubicBezTo>
                <a:cubicBezTo>
                  <a:pt x="10361" y="2165778"/>
                  <a:pt x="7111" y="2147944"/>
                  <a:pt x="21265" y="2254102"/>
                </a:cubicBezTo>
                <a:cubicBezTo>
                  <a:pt x="24577" y="2278943"/>
                  <a:pt x="26263" y="2304111"/>
                  <a:pt x="31898" y="2328530"/>
                </a:cubicBezTo>
                <a:cubicBezTo>
                  <a:pt x="63837" y="2466929"/>
                  <a:pt x="42510" y="2339074"/>
                  <a:pt x="63796" y="2424223"/>
                </a:cubicBezTo>
                <a:cubicBezTo>
                  <a:pt x="77146" y="2477626"/>
                  <a:pt x="69807" y="2452890"/>
                  <a:pt x="85061" y="2498651"/>
                </a:cubicBezTo>
                <a:cubicBezTo>
                  <a:pt x="88605" y="2534093"/>
                  <a:pt x="92961" y="2569463"/>
                  <a:pt x="95693" y="2604977"/>
                </a:cubicBezTo>
                <a:cubicBezTo>
                  <a:pt x="100051" y="2661627"/>
                  <a:pt x="100672" y="2718562"/>
                  <a:pt x="106326" y="2775098"/>
                </a:cubicBezTo>
                <a:cubicBezTo>
                  <a:pt x="106357" y="2775407"/>
                  <a:pt x="122552" y="2844486"/>
                  <a:pt x="127591" y="2849525"/>
                </a:cubicBezTo>
                <a:cubicBezTo>
                  <a:pt x="227983" y="2949917"/>
                  <a:pt x="151400" y="2844132"/>
                  <a:pt x="255182" y="2913321"/>
                </a:cubicBezTo>
                <a:cubicBezTo>
                  <a:pt x="265814" y="2920409"/>
                  <a:pt x="275402" y="2929396"/>
                  <a:pt x="287079" y="2934586"/>
                </a:cubicBezTo>
                <a:cubicBezTo>
                  <a:pt x="300024" y="2940339"/>
                  <a:pt x="371317" y="2963539"/>
                  <a:pt x="393405" y="2966484"/>
                </a:cubicBezTo>
                <a:cubicBezTo>
                  <a:pt x="432208" y="2971658"/>
                  <a:pt x="471377" y="2973572"/>
                  <a:pt x="510363" y="2977116"/>
                </a:cubicBezTo>
                <a:lnTo>
                  <a:pt x="574158" y="2998381"/>
                </a:lnTo>
                <a:cubicBezTo>
                  <a:pt x="584791" y="3001925"/>
                  <a:pt x="595183" y="3006296"/>
                  <a:pt x="606056" y="3009014"/>
                </a:cubicBezTo>
                <a:lnTo>
                  <a:pt x="691116" y="3030279"/>
                </a:lnTo>
                <a:cubicBezTo>
                  <a:pt x="726558" y="3026735"/>
                  <a:pt x="761928" y="3016914"/>
                  <a:pt x="797442" y="3019646"/>
                </a:cubicBezTo>
                <a:cubicBezTo>
                  <a:pt x="810183" y="3020626"/>
                  <a:pt x="817594" y="3035878"/>
                  <a:pt x="829340" y="3040912"/>
                </a:cubicBezTo>
                <a:cubicBezTo>
                  <a:pt x="842771" y="3046668"/>
                  <a:pt x="857873" y="3047345"/>
                  <a:pt x="871870" y="3051544"/>
                </a:cubicBezTo>
                <a:cubicBezTo>
                  <a:pt x="893340" y="3057985"/>
                  <a:pt x="914400" y="3065721"/>
                  <a:pt x="935665" y="3072809"/>
                </a:cubicBezTo>
                <a:lnTo>
                  <a:pt x="1063256" y="3115339"/>
                </a:lnTo>
                <a:lnTo>
                  <a:pt x="1095154" y="3125972"/>
                </a:lnTo>
                <a:cubicBezTo>
                  <a:pt x="1105786" y="3129516"/>
                  <a:pt x="1116178" y="3133887"/>
                  <a:pt x="1127051" y="3136605"/>
                </a:cubicBezTo>
                <a:cubicBezTo>
                  <a:pt x="1141228" y="3140149"/>
                  <a:pt x="1155585" y="3143038"/>
                  <a:pt x="1169582" y="3147237"/>
                </a:cubicBezTo>
                <a:cubicBezTo>
                  <a:pt x="1191052" y="3153678"/>
                  <a:pt x="1212112" y="3161414"/>
                  <a:pt x="1233377" y="3168502"/>
                </a:cubicBezTo>
                <a:lnTo>
                  <a:pt x="1329070" y="3200400"/>
                </a:lnTo>
                <a:lnTo>
                  <a:pt x="1424763" y="3232298"/>
                </a:lnTo>
                <a:cubicBezTo>
                  <a:pt x="1435396" y="3235842"/>
                  <a:pt x="1445606" y="3241087"/>
                  <a:pt x="1456661" y="3242930"/>
                </a:cubicBezTo>
                <a:cubicBezTo>
                  <a:pt x="1499763" y="3250114"/>
                  <a:pt x="1523338" y="3252301"/>
                  <a:pt x="1562986" y="3264195"/>
                </a:cubicBezTo>
                <a:cubicBezTo>
                  <a:pt x="1584456" y="3270636"/>
                  <a:pt x="1605517" y="3278371"/>
                  <a:pt x="1626782" y="3285460"/>
                </a:cubicBezTo>
                <a:cubicBezTo>
                  <a:pt x="1637414" y="3289004"/>
                  <a:pt x="1647624" y="3294251"/>
                  <a:pt x="1658679" y="3296093"/>
                </a:cubicBezTo>
                <a:cubicBezTo>
                  <a:pt x="1810944" y="3321469"/>
                  <a:pt x="1621182" y="3290735"/>
                  <a:pt x="1807535" y="3317358"/>
                </a:cubicBezTo>
                <a:cubicBezTo>
                  <a:pt x="1828877" y="3320407"/>
                  <a:pt x="1850190" y="3323763"/>
                  <a:pt x="1871330" y="3327991"/>
                </a:cubicBezTo>
                <a:cubicBezTo>
                  <a:pt x="1921883" y="3338101"/>
                  <a:pt x="1918467" y="3344703"/>
                  <a:pt x="1977656" y="3349256"/>
                </a:cubicBezTo>
                <a:cubicBezTo>
                  <a:pt x="2048419" y="3354699"/>
                  <a:pt x="2119423" y="3356344"/>
                  <a:pt x="2190307" y="3359888"/>
                </a:cubicBezTo>
                <a:cubicBezTo>
                  <a:pt x="2264156" y="3374658"/>
                  <a:pt x="2253556" y="3377933"/>
                  <a:pt x="2349796" y="3359888"/>
                </a:cubicBezTo>
                <a:cubicBezTo>
                  <a:pt x="2371827" y="3355757"/>
                  <a:pt x="2392326" y="3345711"/>
                  <a:pt x="2413591" y="3338623"/>
                </a:cubicBezTo>
                <a:lnTo>
                  <a:pt x="2509284" y="3306725"/>
                </a:lnTo>
                <a:cubicBezTo>
                  <a:pt x="2519917" y="3303181"/>
                  <a:pt x="2530192" y="3298291"/>
                  <a:pt x="2541182" y="3296093"/>
                </a:cubicBezTo>
                <a:cubicBezTo>
                  <a:pt x="2558903" y="3292549"/>
                  <a:pt x="2576909" y="3290215"/>
                  <a:pt x="2594344" y="3285460"/>
                </a:cubicBezTo>
                <a:cubicBezTo>
                  <a:pt x="2615970" y="3279562"/>
                  <a:pt x="2636875" y="3271283"/>
                  <a:pt x="2658140" y="3264195"/>
                </a:cubicBezTo>
                <a:cubicBezTo>
                  <a:pt x="2668772" y="3260651"/>
                  <a:pt x="2679164" y="3256281"/>
                  <a:pt x="2690037" y="3253563"/>
                </a:cubicBezTo>
                <a:cubicBezTo>
                  <a:pt x="2823000" y="3220322"/>
                  <a:pt x="2657688" y="3262805"/>
                  <a:pt x="2764465" y="3232298"/>
                </a:cubicBezTo>
                <a:cubicBezTo>
                  <a:pt x="2778516" y="3228283"/>
                  <a:pt x="2792945" y="3225680"/>
                  <a:pt x="2806996" y="3221665"/>
                </a:cubicBezTo>
                <a:cubicBezTo>
                  <a:pt x="2817772" y="3218586"/>
                  <a:pt x="2828020" y="3213750"/>
                  <a:pt x="2838893" y="3211032"/>
                </a:cubicBezTo>
                <a:lnTo>
                  <a:pt x="2923954" y="3189767"/>
                </a:lnTo>
                <a:cubicBezTo>
                  <a:pt x="2947470" y="3166251"/>
                  <a:pt x="2962313" y="3155579"/>
                  <a:pt x="2977116" y="3125972"/>
                </a:cubicBezTo>
                <a:cubicBezTo>
                  <a:pt x="2987122" y="3105959"/>
                  <a:pt x="2986854" y="3076027"/>
                  <a:pt x="3009014" y="3062177"/>
                </a:cubicBezTo>
                <a:cubicBezTo>
                  <a:pt x="3026271" y="3051392"/>
                  <a:pt x="3090441" y="3036504"/>
                  <a:pt x="3115340" y="3030279"/>
                </a:cubicBezTo>
                <a:cubicBezTo>
                  <a:pt x="3125972" y="3019646"/>
                  <a:pt x="3137611" y="3009933"/>
                  <a:pt x="3147237" y="2998381"/>
                </a:cubicBezTo>
                <a:cubicBezTo>
                  <a:pt x="3165551" y="2976404"/>
                  <a:pt x="3181546" y="2933782"/>
                  <a:pt x="3211033" y="2923953"/>
                </a:cubicBezTo>
                <a:lnTo>
                  <a:pt x="3242930" y="2913321"/>
                </a:lnTo>
                <a:cubicBezTo>
                  <a:pt x="3290640" y="2865613"/>
                  <a:pt x="3233982" y="2915929"/>
                  <a:pt x="3296093" y="2881423"/>
                </a:cubicBezTo>
                <a:cubicBezTo>
                  <a:pt x="3318434" y="2869011"/>
                  <a:pt x="3338624" y="2853070"/>
                  <a:pt x="3359889" y="2838893"/>
                </a:cubicBezTo>
                <a:cubicBezTo>
                  <a:pt x="3370521" y="2831805"/>
                  <a:pt x="3379663" y="2821669"/>
                  <a:pt x="3391786" y="2817628"/>
                </a:cubicBezTo>
                <a:lnTo>
                  <a:pt x="3487479" y="2785730"/>
                </a:lnTo>
                <a:cubicBezTo>
                  <a:pt x="3498112" y="2782186"/>
                  <a:pt x="3508504" y="2777816"/>
                  <a:pt x="3519377" y="2775098"/>
                </a:cubicBezTo>
                <a:cubicBezTo>
                  <a:pt x="3533554" y="2771554"/>
                  <a:pt x="3547856" y="2768480"/>
                  <a:pt x="3561907" y="2764465"/>
                </a:cubicBezTo>
                <a:cubicBezTo>
                  <a:pt x="3651526" y="2738859"/>
                  <a:pt x="3532492" y="2772513"/>
                  <a:pt x="3625702" y="2732567"/>
                </a:cubicBezTo>
                <a:cubicBezTo>
                  <a:pt x="3639134" y="2726811"/>
                  <a:pt x="3654236" y="2726134"/>
                  <a:pt x="3668233" y="2721935"/>
                </a:cubicBezTo>
                <a:cubicBezTo>
                  <a:pt x="3668266" y="2721925"/>
                  <a:pt x="3747961" y="2695359"/>
                  <a:pt x="3763926" y="2690037"/>
                </a:cubicBezTo>
                <a:cubicBezTo>
                  <a:pt x="3763930" y="2690036"/>
                  <a:pt x="3827718" y="2668774"/>
                  <a:pt x="3827721" y="2668772"/>
                </a:cubicBezTo>
                <a:cubicBezTo>
                  <a:pt x="3881142" y="2633158"/>
                  <a:pt x="3875909" y="2628565"/>
                  <a:pt x="3923414" y="2615609"/>
                </a:cubicBezTo>
                <a:cubicBezTo>
                  <a:pt x="3951610" y="2607919"/>
                  <a:pt x="4008475" y="2594344"/>
                  <a:pt x="4008475" y="2594344"/>
                </a:cubicBezTo>
                <a:cubicBezTo>
                  <a:pt x="4019107" y="2587256"/>
                  <a:pt x="4033599" y="2583915"/>
                  <a:pt x="4040372" y="2573079"/>
                </a:cubicBezTo>
                <a:cubicBezTo>
                  <a:pt x="4052252" y="2554071"/>
                  <a:pt x="4054549" y="2530549"/>
                  <a:pt x="4061637" y="2509284"/>
                </a:cubicBezTo>
                <a:cubicBezTo>
                  <a:pt x="4065181" y="2498651"/>
                  <a:pt x="4066053" y="2486712"/>
                  <a:pt x="4072270" y="2477386"/>
                </a:cubicBezTo>
                <a:cubicBezTo>
                  <a:pt x="4079358" y="2466753"/>
                  <a:pt x="4083556" y="2453471"/>
                  <a:pt x="4093535" y="2445488"/>
                </a:cubicBezTo>
                <a:cubicBezTo>
                  <a:pt x="4102287" y="2438487"/>
                  <a:pt x="4114800" y="2438400"/>
                  <a:pt x="4125433" y="2434856"/>
                </a:cubicBezTo>
                <a:cubicBezTo>
                  <a:pt x="4139921" y="2425197"/>
                  <a:pt x="4168496" y="2409159"/>
                  <a:pt x="4178596" y="2392325"/>
                </a:cubicBezTo>
                <a:cubicBezTo>
                  <a:pt x="4184362" y="2382715"/>
                  <a:pt x="4183785" y="2370225"/>
                  <a:pt x="4189228" y="2360428"/>
                </a:cubicBezTo>
                <a:cubicBezTo>
                  <a:pt x="4201640" y="2338087"/>
                  <a:pt x="4217581" y="2317897"/>
                  <a:pt x="4231758" y="2296632"/>
                </a:cubicBezTo>
                <a:cubicBezTo>
                  <a:pt x="4238846" y="2286000"/>
                  <a:pt x="4243987" y="2273771"/>
                  <a:pt x="4253023" y="2264735"/>
                </a:cubicBezTo>
                <a:cubicBezTo>
                  <a:pt x="4260112" y="2257647"/>
                  <a:pt x="4268027" y="2251298"/>
                  <a:pt x="4274289" y="2243470"/>
                </a:cubicBezTo>
                <a:cubicBezTo>
                  <a:pt x="4282272" y="2233491"/>
                  <a:pt x="4287373" y="2221389"/>
                  <a:pt x="4295554" y="2211572"/>
                </a:cubicBezTo>
                <a:cubicBezTo>
                  <a:pt x="4316726" y="2186165"/>
                  <a:pt x="4363885" y="2146265"/>
                  <a:pt x="4391247" y="2137144"/>
                </a:cubicBezTo>
                <a:cubicBezTo>
                  <a:pt x="4412512" y="2130056"/>
                  <a:pt x="4436391" y="2128313"/>
                  <a:pt x="4455042" y="2115879"/>
                </a:cubicBezTo>
                <a:cubicBezTo>
                  <a:pt x="4476307" y="2101702"/>
                  <a:pt x="4500765" y="2091421"/>
                  <a:pt x="4518837" y="2073349"/>
                </a:cubicBezTo>
                <a:cubicBezTo>
                  <a:pt x="4569293" y="2022894"/>
                  <a:pt x="4542348" y="2037159"/>
                  <a:pt x="4593265" y="2020186"/>
                </a:cubicBezTo>
                <a:cubicBezTo>
                  <a:pt x="4600353" y="2009553"/>
                  <a:pt x="4609340" y="1999965"/>
                  <a:pt x="4614530" y="1988288"/>
                </a:cubicBezTo>
                <a:cubicBezTo>
                  <a:pt x="4614544" y="1988258"/>
                  <a:pt x="4641106" y="1908560"/>
                  <a:pt x="4646428" y="1892595"/>
                </a:cubicBezTo>
                <a:lnTo>
                  <a:pt x="4667693" y="1828800"/>
                </a:lnTo>
                <a:cubicBezTo>
                  <a:pt x="4674781" y="1800446"/>
                  <a:pt x="4679715" y="1771465"/>
                  <a:pt x="4688958" y="1743739"/>
                </a:cubicBezTo>
                <a:cubicBezTo>
                  <a:pt x="4692502" y="1733107"/>
                  <a:pt x="4696512" y="1722618"/>
                  <a:pt x="4699591" y="1711842"/>
                </a:cubicBezTo>
                <a:cubicBezTo>
                  <a:pt x="4702831" y="1700501"/>
                  <a:pt x="4713356" y="1650914"/>
                  <a:pt x="4720856" y="1637414"/>
                </a:cubicBezTo>
                <a:cubicBezTo>
                  <a:pt x="4750912" y="1583314"/>
                  <a:pt x="4752389" y="1584617"/>
                  <a:pt x="4784651" y="1552353"/>
                </a:cubicBezTo>
                <a:cubicBezTo>
                  <a:pt x="4791739" y="1531088"/>
                  <a:pt x="4807159" y="1510939"/>
                  <a:pt x="4805916" y="1488558"/>
                </a:cubicBezTo>
                <a:cubicBezTo>
                  <a:pt x="4802372" y="1424763"/>
                  <a:pt x="4800819" y="1360825"/>
                  <a:pt x="4795284" y="1297172"/>
                </a:cubicBezTo>
                <a:cubicBezTo>
                  <a:pt x="4793914" y="1281420"/>
                  <a:pt x="4779226" y="1219705"/>
                  <a:pt x="4774019" y="1201479"/>
                </a:cubicBezTo>
                <a:cubicBezTo>
                  <a:pt x="4770940" y="1190702"/>
                  <a:pt x="4766465" y="1180358"/>
                  <a:pt x="4763386" y="1169581"/>
                </a:cubicBezTo>
                <a:cubicBezTo>
                  <a:pt x="4756159" y="1144286"/>
                  <a:pt x="4745989" y="1098383"/>
                  <a:pt x="4742121" y="1073888"/>
                </a:cubicBezTo>
                <a:cubicBezTo>
                  <a:pt x="4734304" y="1024379"/>
                  <a:pt x="4736706" y="972582"/>
                  <a:pt x="4720856" y="925032"/>
                </a:cubicBezTo>
                <a:lnTo>
                  <a:pt x="4699591" y="861237"/>
                </a:lnTo>
                <a:lnTo>
                  <a:pt x="4688958" y="829339"/>
                </a:lnTo>
                <a:cubicBezTo>
                  <a:pt x="4685414" y="804530"/>
                  <a:pt x="4680949" y="779835"/>
                  <a:pt x="4678326" y="754912"/>
                </a:cubicBezTo>
                <a:cubicBezTo>
                  <a:pt x="4673858" y="712469"/>
                  <a:pt x="4672585" y="669717"/>
                  <a:pt x="4667693" y="627321"/>
                </a:cubicBezTo>
                <a:cubicBezTo>
                  <a:pt x="4661948" y="577529"/>
                  <a:pt x="4658584" y="527091"/>
                  <a:pt x="4646428" y="478465"/>
                </a:cubicBezTo>
                <a:cubicBezTo>
                  <a:pt x="4640484" y="454687"/>
                  <a:pt x="4624887" y="387675"/>
                  <a:pt x="4614530" y="372139"/>
                </a:cubicBezTo>
                <a:lnTo>
                  <a:pt x="4572000" y="308344"/>
                </a:lnTo>
                <a:cubicBezTo>
                  <a:pt x="4564912" y="297711"/>
                  <a:pt x="4561368" y="283534"/>
                  <a:pt x="4550735" y="276446"/>
                </a:cubicBezTo>
                <a:lnTo>
                  <a:pt x="4455042" y="212651"/>
                </a:lnTo>
                <a:cubicBezTo>
                  <a:pt x="4444409" y="205563"/>
                  <a:pt x="4435267" y="195427"/>
                  <a:pt x="4423144" y="191386"/>
                </a:cubicBezTo>
                <a:cubicBezTo>
                  <a:pt x="4306803" y="152603"/>
                  <a:pt x="4483033" y="214458"/>
                  <a:pt x="4359349" y="159488"/>
                </a:cubicBezTo>
                <a:cubicBezTo>
                  <a:pt x="4338866" y="150384"/>
                  <a:pt x="4314205" y="150657"/>
                  <a:pt x="4295554" y="138223"/>
                </a:cubicBezTo>
                <a:cubicBezTo>
                  <a:pt x="4204134" y="77278"/>
                  <a:pt x="4319804" y="150349"/>
                  <a:pt x="4231758" y="106325"/>
                </a:cubicBezTo>
                <a:cubicBezTo>
                  <a:pt x="4220329" y="100610"/>
                  <a:pt x="4211538" y="90250"/>
                  <a:pt x="4199861" y="85060"/>
                </a:cubicBezTo>
                <a:cubicBezTo>
                  <a:pt x="4179377" y="75956"/>
                  <a:pt x="4154716" y="76229"/>
                  <a:pt x="4136065" y="63795"/>
                </a:cubicBezTo>
                <a:cubicBezTo>
                  <a:pt x="4125433" y="56707"/>
                  <a:pt x="4114146" y="50513"/>
                  <a:pt x="4104168" y="42530"/>
                </a:cubicBezTo>
                <a:cubicBezTo>
                  <a:pt x="4096340" y="36268"/>
                  <a:pt x="4091498" y="26423"/>
                  <a:pt x="4082902" y="21265"/>
                </a:cubicBezTo>
                <a:cubicBezTo>
                  <a:pt x="4054561" y="4260"/>
                  <a:pt x="3964773" y="1051"/>
                  <a:pt x="3955312" y="0"/>
                </a:cubicBezTo>
                <a:cubicBezTo>
                  <a:pt x="3891517" y="3544"/>
                  <a:pt x="3827326" y="2707"/>
                  <a:pt x="3763926" y="10632"/>
                </a:cubicBezTo>
                <a:cubicBezTo>
                  <a:pt x="3742676" y="13288"/>
                  <a:pt x="3694807" y="35886"/>
                  <a:pt x="3668233" y="42530"/>
                </a:cubicBezTo>
                <a:cubicBezTo>
                  <a:pt x="3535285" y="75768"/>
                  <a:pt x="3700570" y="33290"/>
                  <a:pt x="3593805" y="63795"/>
                </a:cubicBezTo>
                <a:cubicBezTo>
                  <a:pt x="3579754" y="67810"/>
                  <a:pt x="3565272" y="70229"/>
                  <a:pt x="3551275" y="74428"/>
                </a:cubicBezTo>
                <a:cubicBezTo>
                  <a:pt x="3529805" y="80869"/>
                  <a:pt x="3508744" y="88605"/>
                  <a:pt x="3487479" y="95693"/>
                </a:cubicBezTo>
                <a:cubicBezTo>
                  <a:pt x="3476847" y="99237"/>
                  <a:pt x="3466572" y="104127"/>
                  <a:pt x="3455582" y="106325"/>
                </a:cubicBezTo>
                <a:lnTo>
                  <a:pt x="3402419" y="116958"/>
                </a:lnTo>
                <a:cubicBezTo>
                  <a:pt x="3335261" y="94572"/>
                  <a:pt x="3377610" y="92148"/>
                  <a:pt x="3359889" y="85060"/>
                </a:cubicBezTo>
                <a:close/>
              </a:path>
            </a:pathLst>
          </a:custGeom>
          <a:noFill/>
          <a:ln w="76200">
            <a:solidFill>
              <a:srgbClr val="919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248525-7FEA-B34A-A607-BA621A5477F5}"/>
              </a:ext>
            </a:extLst>
          </p:cNvPr>
          <p:cNvSpPr/>
          <p:nvPr/>
        </p:nvSpPr>
        <p:spPr>
          <a:xfrm>
            <a:off x="2756034" y="749808"/>
            <a:ext cx="8125326" cy="3062917"/>
          </a:xfrm>
          <a:custGeom>
            <a:avLst/>
            <a:gdLst>
              <a:gd name="connsiteX0" fmla="*/ 2987749 w 3923414"/>
              <a:gd name="connsiteY0" fmla="*/ 2328531 h 2817628"/>
              <a:gd name="connsiteX1" fmla="*/ 3030279 w 3923414"/>
              <a:gd name="connsiteY1" fmla="*/ 2211573 h 2817628"/>
              <a:gd name="connsiteX2" fmla="*/ 3040912 w 3923414"/>
              <a:gd name="connsiteY2" fmla="*/ 2179675 h 2817628"/>
              <a:gd name="connsiteX3" fmla="*/ 3051544 w 3923414"/>
              <a:gd name="connsiteY3" fmla="*/ 2147777 h 2817628"/>
              <a:gd name="connsiteX4" fmla="*/ 3104707 w 3923414"/>
              <a:gd name="connsiteY4" fmla="*/ 2052084 h 2817628"/>
              <a:gd name="connsiteX5" fmla="*/ 3136605 w 3923414"/>
              <a:gd name="connsiteY5" fmla="*/ 2030819 h 2817628"/>
              <a:gd name="connsiteX6" fmla="*/ 3147237 w 3923414"/>
              <a:gd name="connsiteY6" fmla="*/ 1998921 h 2817628"/>
              <a:gd name="connsiteX7" fmla="*/ 3179135 w 3923414"/>
              <a:gd name="connsiteY7" fmla="*/ 1935126 h 2817628"/>
              <a:gd name="connsiteX8" fmla="*/ 3179135 w 3923414"/>
              <a:gd name="connsiteY8" fmla="*/ 1796903 h 2817628"/>
              <a:gd name="connsiteX9" fmla="*/ 3168503 w 3923414"/>
              <a:gd name="connsiteY9" fmla="*/ 1765005 h 2817628"/>
              <a:gd name="connsiteX10" fmla="*/ 3147237 w 3923414"/>
              <a:gd name="connsiteY10" fmla="*/ 1743740 h 2817628"/>
              <a:gd name="connsiteX11" fmla="*/ 3125972 w 3923414"/>
              <a:gd name="connsiteY11" fmla="*/ 1711842 h 2817628"/>
              <a:gd name="connsiteX12" fmla="*/ 3115340 w 3923414"/>
              <a:gd name="connsiteY12" fmla="*/ 1679945 h 2817628"/>
              <a:gd name="connsiteX13" fmla="*/ 3083442 w 3923414"/>
              <a:gd name="connsiteY13" fmla="*/ 1669312 h 2817628"/>
              <a:gd name="connsiteX14" fmla="*/ 2966484 w 3923414"/>
              <a:gd name="connsiteY14" fmla="*/ 1658679 h 2817628"/>
              <a:gd name="connsiteX15" fmla="*/ 2902689 w 3923414"/>
              <a:gd name="connsiteY15" fmla="*/ 1626782 h 2817628"/>
              <a:gd name="connsiteX16" fmla="*/ 2881424 w 3923414"/>
              <a:gd name="connsiteY16" fmla="*/ 1562986 h 2817628"/>
              <a:gd name="connsiteX17" fmla="*/ 2870791 w 3923414"/>
              <a:gd name="connsiteY17" fmla="*/ 1531089 h 2817628"/>
              <a:gd name="connsiteX18" fmla="*/ 2870791 w 3923414"/>
              <a:gd name="connsiteY18" fmla="*/ 1201479 h 2817628"/>
              <a:gd name="connsiteX19" fmla="*/ 2892056 w 3923414"/>
              <a:gd name="connsiteY19" fmla="*/ 1169582 h 2817628"/>
              <a:gd name="connsiteX20" fmla="*/ 2955851 w 3923414"/>
              <a:gd name="connsiteY20" fmla="*/ 1148317 h 2817628"/>
              <a:gd name="connsiteX21" fmla="*/ 3030279 w 3923414"/>
              <a:gd name="connsiteY21" fmla="*/ 1158949 h 2817628"/>
              <a:gd name="connsiteX22" fmla="*/ 3062177 w 3923414"/>
              <a:gd name="connsiteY22" fmla="*/ 1169582 h 2817628"/>
              <a:gd name="connsiteX23" fmla="*/ 3157870 w 3923414"/>
              <a:gd name="connsiteY23" fmla="*/ 1158949 h 2817628"/>
              <a:gd name="connsiteX24" fmla="*/ 3168503 w 3923414"/>
              <a:gd name="connsiteY24" fmla="*/ 1052624 h 2817628"/>
              <a:gd name="connsiteX25" fmla="*/ 3179135 w 3923414"/>
              <a:gd name="connsiteY25" fmla="*/ 893135 h 2817628"/>
              <a:gd name="connsiteX26" fmla="*/ 3200400 w 3923414"/>
              <a:gd name="connsiteY26" fmla="*/ 829340 h 2817628"/>
              <a:gd name="connsiteX27" fmla="*/ 3232298 w 3923414"/>
              <a:gd name="connsiteY27" fmla="*/ 808075 h 2817628"/>
              <a:gd name="connsiteX28" fmla="*/ 3306726 w 3923414"/>
              <a:gd name="connsiteY28" fmla="*/ 786810 h 2817628"/>
              <a:gd name="connsiteX29" fmla="*/ 3338624 w 3923414"/>
              <a:gd name="connsiteY29" fmla="*/ 765545 h 2817628"/>
              <a:gd name="connsiteX30" fmla="*/ 3402419 w 3923414"/>
              <a:gd name="connsiteY30" fmla="*/ 744279 h 2817628"/>
              <a:gd name="connsiteX31" fmla="*/ 3466214 w 3923414"/>
              <a:gd name="connsiteY31" fmla="*/ 712382 h 2817628"/>
              <a:gd name="connsiteX32" fmla="*/ 3530010 w 3923414"/>
              <a:gd name="connsiteY32" fmla="*/ 669852 h 2817628"/>
              <a:gd name="connsiteX33" fmla="*/ 3561907 w 3923414"/>
              <a:gd name="connsiteY33" fmla="*/ 648586 h 2817628"/>
              <a:gd name="connsiteX34" fmla="*/ 3593805 w 3923414"/>
              <a:gd name="connsiteY34" fmla="*/ 637954 h 2817628"/>
              <a:gd name="connsiteX35" fmla="*/ 3625703 w 3923414"/>
              <a:gd name="connsiteY35" fmla="*/ 616689 h 2817628"/>
              <a:gd name="connsiteX36" fmla="*/ 3700131 w 3923414"/>
              <a:gd name="connsiteY36" fmla="*/ 542261 h 2817628"/>
              <a:gd name="connsiteX37" fmla="*/ 3795824 w 3923414"/>
              <a:gd name="connsiteY37" fmla="*/ 531628 h 2817628"/>
              <a:gd name="connsiteX38" fmla="*/ 3838354 w 3923414"/>
              <a:gd name="connsiteY38" fmla="*/ 520996 h 2817628"/>
              <a:gd name="connsiteX39" fmla="*/ 3870251 w 3923414"/>
              <a:gd name="connsiteY39" fmla="*/ 510363 h 2817628"/>
              <a:gd name="connsiteX40" fmla="*/ 3923414 w 3923414"/>
              <a:gd name="connsiteY40" fmla="*/ 499731 h 2817628"/>
              <a:gd name="connsiteX41" fmla="*/ 3806456 w 3923414"/>
              <a:gd name="connsiteY41" fmla="*/ 457200 h 2817628"/>
              <a:gd name="connsiteX42" fmla="*/ 3763926 w 3923414"/>
              <a:gd name="connsiteY42" fmla="*/ 435935 h 2817628"/>
              <a:gd name="connsiteX43" fmla="*/ 3732028 w 3923414"/>
              <a:gd name="connsiteY43" fmla="*/ 425303 h 2817628"/>
              <a:gd name="connsiteX44" fmla="*/ 3689498 w 3923414"/>
              <a:gd name="connsiteY44" fmla="*/ 361507 h 2817628"/>
              <a:gd name="connsiteX45" fmla="*/ 3636335 w 3923414"/>
              <a:gd name="connsiteY45" fmla="*/ 265814 h 2817628"/>
              <a:gd name="connsiteX46" fmla="*/ 3615070 w 3923414"/>
              <a:gd name="connsiteY46" fmla="*/ 233917 h 2817628"/>
              <a:gd name="connsiteX47" fmla="*/ 3519377 w 3923414"/>
              <a:gd name="connsiteY47" fmla="*/ 202019 h 2817628"/>
              <a:gd name="connsiteX48" fmla="*/ 3487479 w 3923414"/>
              <a:gd name="connsiteY48" fmla="*/ 191386 h 2817628"/>
              <a:gd name="connsiteX49" fmla="*/ 3423684 w 3923414"/>
              <a:gd name="connsiteY49" fmla="*/ 159489 h 2817628"/>
              <a:gd name="connsiteX50" fmla="*/ 3359889 w 3923414"/>
              <a:gd name="connsiteY50" fmla="*/ 116959 h 2817628"/>
              <a:gd name="connsiteX51" fmla="*/ 3338624 w 3923414"/>
              <a:gd name="connsiteY51" fmla="*/ 95693 h 2817628"/>
              <a:gd name="connsiteX52" fmla="*/ 3274828 w 3923414"/>
              <a:gd name="connsiteY52" fmla="*/ 74428 h 2817628"/>
              <a:gd name="connsiteX53" fmla="*/ 3242931 w 3923414"/>
              <a:gd name="connsiteY53" fmla="*/ 63796 h 2817628"/>
              <a:gd name="connsiteX54" fmla="*/ 3147237 w 3923414"/>
              <a:gd name="connsiteY54" fmla="*/ 21266 h 2817628"/>
              <a:gd name="connsiteX55" fmla="*/ 3115340 w 3923414"/>
              <a:gd name="connsiteY55" fmla="*/ 10633 h 2817628"/>
              <a:gd name="connsiteX56" fmla="*/ 3083442 w 3923414"/>
              <a:gd name="connsiteY56" fmla="*/ 0 h 2817628"/>
              <a:gd name="connsiteX57" fmla="*/ 3009014 w 3923414"/>
              <a:gd name="connsiteY57" fmla="*/ 31898 h 2817628"/>
              <a:gd name="connsiteX58" fmla="*/ 2955851 w 3923414"/>
              <a:gd name="connsiteY58" fmla="*/ 85061 h 2817628"/>
              <a:gd name="connsiteX59" fmla="*/ 2892056 w 3923414"/>
              <a:gd name="connsiteY59" fmla="*/ 106326 h 2817628"/>
              <a:gd name="connsiteX60" fmla="*/ 2860158 w 3923414"/>
              <a:gd name="connsiteY60" fmla="*/ 116959 h 2817628"/>
              <a:gd name="connsiteX61" fmla="*/ 2775098 w 3923414"/>
              <a:gd name="connsiteY61" fmla="*/ 127591 h 2817628"/>
              <a:gd name="connsiteX62" fmla="*/ 2711303 w 3923414"/>
              <a:gd name="connsiteY62" fmla="*/ 148856 h 2817628"/>
              <a:gd name="connsiteX63" fmla="*/ 2679405 w 3923414"/>
              <a:gd name="connsiteY63" fmla="*/ 159489 h 2817628"/>
              <a:gd name="connsiteX64" fmla="*/ 2626242 w 3923414"/>
              <a:gd name="connsiteY64" fmla="*/ 170121 h 2817628"/>
              <a:gd name="connsiteX65" fmla="*/ 2562447 w 3923414"/>
              <a:gd name="connsiteY65" fmla="*/ 191386 h 2817628"/>
              <a:gd name="connsiteX66" fmla="*/ 2466754 w 3923414"/>
              <a:gd name="connsiteY66" fmla="*/ 233917 h 2817628"/>
              <a:gd name="connsiteX67" fmla="*/ 2402958 w 3923414"/>
              <a:gd name="connsiteY67" fmla="*/ 255182 h 2817628"/>
              <a:gd name="connsiteX68" fmla="*/ 2371061 w 3923414"/>
              <a:gd name="connsiteY68" fmla="*/ 265814 h 2817628"/>
              <a:gd name="connsiteX69" fmla="*/ 2328531 w 3923414"/>
              <a:gd name="connsiteY69" fmla="*/ 276447 h 2817628"/>
              <a:gd name="connsiteX70" fmla="*/ 2264735 w 3923414"/>
              <a:gd name="connsiteY70" fmla="*/ 297712 h 2817628"/>
              <a:gd name="connsiteX71" fmla="*/ 2179675 w 3923414"/>
              <a:gd name="connsiteY71" fmla="*/ 318977 h 2817628"/>
              <a:gd name="connsiteX72" fmla="*/ 2062717 w 3923414"/>
              <a:gd name="connsiteY72" fmla="*/ 350875 h 2817628"/>
              <a:gd name="connsiteX73" fmla="*/ 1913861 w 3923414"/>
              <a:gd name="connsiteY73" fmla="*/ 372140 h 2817628"/>
              <a:gd name="connsiteX74" fmla="*/ 1796903 w 3923414"/>
              <a:gd name="connsiteY74" fmla="*/ 393405 h 2817628"/>
              <a:gd name="connsiteX75" fmla="*/ 1594884 w 3923414"/>
              <a:gd name="connsiteY75" fmla="*/ 414670 h 2817628"/>
              <a:gd name="connsiteX76" fmla="*/ 1499191 w 3923414"/>
              <a:gd name="connsiteY76" fmla="*/ 435935 h 2817628"/>
              <a:gd name="connsiteX77" fmla="*/ 1435396 w 3923414"/>
              <a:gd name="connsiteY77" fmla="*/ 457200 h 2817628"/>
              <a:gd name="connsiteX78" fmla="*/ 1329070 w 3923414"/>
              <a:gd name="connsiteY78" fmla="*/ 489098 h 2817628"/>
              <a:gd name="connsiteX79" fmla="*/ 1233377 w 3923414"/>
              <a:gd name="connsiteY79" fmla="*/ 520996 h 2817628"/>
              <a:gd name="connsiteX80" fmla="*/ 1201479 w 3923414"/>
              <a:gd name="connsiteY80" fmla="*/ 531628 h 2817628"/>
              <a:gd name="connsiteX81" fmla="*/ 935665 w 3923414"/>
              <a:gd name="connsiteY81" fmla="*/ 542261 h 2817628"/>
              <a:gd name="connsiteX82" fmla="*/ 797442 w 3923414"/>
              <a:gd name="connsiteY82" fmla="*/ 563526 h 2817628"/>
              <a:gd name="connsiteX83" fmla="*/ 712382 w 3923414"/>
              <a:gd name="connsiteY83" fmla="*/ 574159 h 2817628"/>
              <a:gd name="connsiteX84" fmla="*/ 669851 w 3923414"/>
              <a:gd name="connsiteY84" fmla="*/ 584791 h 2817628"/>
              <a:gd name="connsiteX85" fmla="*/ 606056 w 3923414"/>
              <a:gd name="connsiteY85" fmla="*/ 606056 h 2817628"/>
              <a:gd name="connsiteX86" fmla="*/ 542261 w 3923414"/>
              <a:gd name="connsiteY86" fmla="*/ 648586 h 2817628"/>
              <a:gd name="connsiteX87" fmla="*/ 478465 w 3923414"/>
              <a:gd name="connsiteY87" fmla="*/ 680484 h 2817628"/>
              <a:gd name="connsiteX88" fmla="*/ 457200 w 3923414"/>
              <a:gd name="connsiteY88" fmla="*/ 712382 h 2817628"/>
              <a:gd name="connsiteX89" fmla="*/ 435935 w 3923414"/>
              <a:gd name="connsiteY89" fmla="*/ 776177 h 2817628"/>
              <a:gd name="connsiteX90" fmla="*/ 425303 w 3923414"/>
              <a:gd name="connsiteY90" fmla="*/ 808075 h 2817628"/>
              <a:gd name="connsiteX91" fmla="*/ 404037 w 3923414"/>
              <a:gd name="connsiteY91" fmla="*/ 829340 h 2817628"/>
              <a:gd name="connsiteX92" fmla="*/ 382772 w 3923414"/>
              <a:gd name="connsiteY92" fmla="*/ 893135 h 2817628"/>
              <a:gd name="connsiteX93" fmla="*/ 372140 w 3923414"/>
              <a:gd name="connsiteY93" fmla="*/ 925033 h 2817628"/>
              <a:gd name="connsiteX94" fmla="*/ 361507 w 3923414"/>
              <a:gd name="connsiteY94" fmla="*/ 967563 h 2817628"/>
              <a:gd name="connsiteX95" fmla="*/ 340242 w 3923414"/>
              <a:gd name="connsiteY95" fmla="*/ 1031359 h 2817628"/>
              <a:gd name="connsiteX96" fmla="*/ 318977 w 3923414"/>
              <a:gd name="connsiteY96" fmla="*/ 1169582 h 2817628"/>
              <a:gd name="connsiteX97" fmla="*/ 297712 w 3923414"/>
              <a:gd name="connsiteY97" fmla="*/ 1233377 h 2817628"/>
              <a:gd name="connsiteX98" fmla="*/ 265814 w 3923414"/>
              <a:gd name="connsiteY98" fmla="*/ 1307805 h 2817628"/>
              <a:gd name="connsiteX99" fmla="*/ 233917 w 3923414"/>
              <a:gd name="connsiteY99" fmla="*/ 1371600 h 2817628"/>
              <a:gd name="connsiteX100" fmla="*/ 212651 w 3923414"/>
              <a:gd name="connsiteY100" fmla="*/ 1392866 h 2817628"/>
              <a:gd name="connsiteX101" fmla="*/ 180754 w 3923414"/>
              <a:gd name="connsiteY101" fmla="*/ 1467293 h 2817628"/>
              <a:gd name="connsiteX102" fmla="*/ 159489 w 3923414"/>
              <a:gd name="connsiteY102" fmla="*/ 1499191 h 2817628"/>
              <a:gd name="connsiteX103" fmla="*/ 138224 w 3923414"/>
              <a:gd name="connsiteY103" fmla="*/ 1562986 h 2817628"/>
              <a:gd name="connsiteX104" fmla="*/ 127591 w 3923414"/>
              <a:gd name="connsiteY104" fmla="*/ 1594884 h 2817628"/>
              <a:gd name="connsiteX105" fmla="*/ 106326 w 3923414"/>
              <a:gd name="connsiteY105" fmla="*/ 1658679 h 2817628"/>
              <a:gd name="connsiteX106" fmla="*/ 95693 w 3923414"/>
              <a:gd name="connsiteY106" fmla="*/ 1690577 h 2817628"/>
              <a:gd name="connsiteX107" fmla="*/ 85061 w 3923414"/>
              <a:gd name="connsiteY107" fmla="*/ 1743740 h 2817628"/>
              <a:gd name="connsiteX108" fmla="*/ 74428 w 3923414"/>
              <a:gd name="connsiteY108" fmla="*/ 1828800 h 2817628"/>
              <a:gd name="connsiteX109" fmla="*/ 53163 w 3923414"/>
              <a:gd name="connsiteY109" fmla="*/ 1860698 h 2817628"/>
              <a:gd name="connsiteX110" fmla="*/ 21265 w 3923414"/>
              <a:gd name="connsiteY110" fmla="*/ 1967024 h 2817628"/>
              <a:gd name="connsiteX111" fmla="*/ 10633 w 3923414"/>
              <a:gd name="connsiteY111" fmla="*/ 1998921 h 2817628"/>
              <a:gd name="connsiteX112" fmla="*/ 0 w 3923414"/>
              <a:gd name="connsiteY112" fmla="*/ 2030819 h 2817628"/>
              <a:gd name="connsiteX113" fmla="*/ 10633 w 3923414"/>
              <a:gd name="connsiteY113" fmla="*/ 2137145 h 2817628"/>
              <a:gd name="connsiteX114" fmla="*/ 31898 w 3923414"/>
              <a:gd name="connsiteY114" fmla="*/ 2169042 h 2817628"/>
              <a:gd name="connsiteX115" fmla="*/ 127591 w 3923414"/>
              <a:gd name="connsiteY115" fmla="*/ 2243470 h 2817628"/>
              <a:gd name="connsiteX116" fmla="*/ 159489 w 3923414"/>
              <a:gd name="connsiteY116" fmla="*/ 2254103 h 2817628"/>
              <a:gd name="connsiteX117" fmla="*/ 223284 w 3923414"/>
              <a:gd name="connsiteY117" fmla="*/ 2296633 h 2817628"/>
              <a:gd name="connsiteX118" fmla="*/ 287079 w 3923414"/>
              <a:gd name="connsiteY118" fmla="*/ 2317898 h 2817628"/>
              <a:gd name="connsiteX119" fmla="*/ 382772 w 3923414"/>
              <a:gd name="connsiteY119" fmla="*/ 2381693 h 2817628"/>
              <a:gd name="connsiteX120" fmla="*/ 414670 w 3923414"/>
              <a:gd name="connsiteY120" fmla="*/ 2402959 h 2817628"/>
              <a:gd name="connsiteX121" fmla="*/ 446568 w 3923414"/>
              <a:gd name="connsiteY121" fmla="*/ 2434856 h 2817628"/>
              <a:gd name="connsiteX122" fmla="*/ 510363 w 3923414"/>
              <a:gd name="connsiteY122" fmla="*/ 2456121 h 2817628"/>
              <a:gd name="connsiteX123" fmla="*/ 542261 w 3923414"/>
              <a:gd name="connsiteY123" fmla="*/ 2466754 h 2817628"/>
              <a:gd name="connsiteX124" fmla="*/ 595424 w 3923414"/>
              <a:gd name="connsiteY124" fmla="*/ 2456121 h 2817628"/>
              <a:gd name="connsiteX125" fmla="*/ 627321 w 3923414"/>
              <a:gd name="connsiteY125" fmla="*/ 2445489 h 2817628"/>
              <a:gd name="connsiteX126" fmla="*/ 786810 w 3923414"/>
              <a:gd name="connsiteY126" fmla="*/ 2456121 h 2817628"/>
              <a:gd name="connsiteX127" fmla="*/ 861237 w 3923414"/>
              <a:gd name="connsiteY127" fmla="*/ 2477386 h 2817628"/>
              <a:gd name="connsiteX128" fmla="*/ 893135 w 3923414"/>
              <a:gd name="connsiteY128" fmla="*/ 2498652 h 2817628"/>
              <a:gd name="connsiteX129" fmla="*/ 988828 w 3923414"/>
              <a:gd name="connsiteY129" fmla="*/ 2530549 h 2817628"/>
              <a:gd name="connsiteX130" fmla="*/ 1052624 w 3923414"/>
              <a:gd name="connsiteY130" fmla="*/ 2551814 h 2817628"/>
              <a:gd name="connsiteX131" fmla="*/ 1265275 w 3923414"/>
              <a:gd name="connsiteY131" fmla="*/ 2562447 h 2817628"/>
              <a:gd name="connsiteX132" fmla="*/ 1318437 w 3923414"/>
              <a:gd name="connsiteY132" fmla="*/ 2615610 h 2817628"/>
              <a:gd name="connsiteX133" fmla="*/ 1254642 w 3923414"/>
              <a:gd name="connsiteY133" fmla="*/ 2658140 h 2817628"/>
              <a:gd name="connsiteX134" fmla="*/ 1254642 w 3923414"/>
              <a:gd name="connsiteY134" fmla="*/ 2721935 h 2817628"/>
              <a:gd name="connsiteX135" fmla="*/ 1286540 w 3923414"/>
              <a:gd name="connsiteY135" fmla="*/ 2732568 h 2817628"/>
              <a:gd name="connsiteX136" fmla="*/ 1318437 w 3923414"/>
              <a:gd name="connsiteY136" fmla="*/ 2753833 h 2817628"/>
              <a:gd name="connsiteX137" fmla="*/ 1424763 w 3923414"/>
              <a:gd name="connsiteY137" fmla="*/ 2775098 h 2817628"/>
              <a:gd name="connsiteX138" fmla="*/ 1467293 w 3923414"/>
              <a:gd name="connsiteY138" fmla="*/ 2785731 h 2817628"/>
              <a:gd name="connsiteX139" fmla="*/ 1499191 w 3923414"/>
              <a:gd name="connsiteY139" fmla="*/ 2796363 h 2817628"/>
              <a:gd name="connsiteX140" fmla="*/ 1562986 w 3923414"/>
              <a:gd name="connsiteY140" fmla="*/ 2806996 h 2817628"/>
              <a:gd name="connsiteX141" fmla="*/ 1616149 w 3923414"/>
              <a:gd name="connsiteY141" fmla="*/ 2817628 h 2817628"/>
              <a:gd name="connsiteX142" fmla="*/ 1796903 w 3923414"/>
              <a:gd name="connsiteY142" fmla="*/ 2806996 h 2817628"/>
              <a:gd name="connsiteX143" fmla="*/ 1860698 w 3923414"/>
              <a:gd name="connsiteY143" fmla="*/ 2753833 h 2817628"/>
              <a:gd name="connsiteX144" fmla="*/ 1924493 w 3923414"/>
              <a:gd name="connsiteY144" fmla="*/ 2721935 h 2817628"/>
              <a:gd name="connsiteX145" fmla="*/ 1967024 w 3923414"/>
              <a:gd name="connsiteY145" fmla="*/ 2711303 h 2817628"/>
              <a:gd name="connsiteX146" fmla="*/ 1998921 w 3923414"/>
              <a:gd name="connsiteY146" fmla="*/ 2700670 h 2817628"/>
              <a:gd name="connsiteX147" fmla="*/ 2200940 w 3923414"/>
              <a:gd name="connsiteY147" fmla="*/ 2679405 h 2817628"/>
              <a:gd name="connsiteX148" fmla="*/ 2286000 w 3923414"/>
              <a:gd name="connsiteY148" fmla="*/ 2658140 h 2817628"/>
              <a:gd name="connsiteX149" fmla="*/ 2371061 w 3923414"/>
              <a:gd name="connsiteY149" fmla="*/ 2636875 h 2817628"/>
              <a:gd name="connsiteX150" fmla="*/ 2402958 w 3923414"/>
              <a:gd name="connsiteY150" fmla="*/ 2615610 h 2817628"/>
              <a:gd name="connsiteX151" fmla="*/ 2456121 w 3923414"/>
              <a:gd name="connsiteY151" fmla="*/ 2573079 h 2817628"/>
              <a:gd name="connsiteX152" fmla="*/ 2519917 w 3923414"/>
              <a:gd name="connsiteY152" fmla="*/ 2551814 h 2817628"/>
              <a:gd name="connsiteX153" fmla="*/ 2583712 w 3923414"/>
              <a:gd name="connsiteY153" fmla="*/ 2530549 h 2817628"/>
              <a:gd name="connsiteX154" fmla="*/ 2615610 w 3923414"/>
              <a:gd name="connsiteY154" fmla="*/ 2519917 h 2817628"/>
              <a:gd name="connsiteX155" fmla="*/ 2647507 w 3923414"/>
              <a:gd name="connsiteY155" fmla="*/ 2498652 h 2817628"/>
              <a:gd name="connsiteX156" fmla="*/ 2732568 w 3923414"/>
              <a:gd name="connsiteY156" fmla="*/ 2434856 h 2817628"/>
              <a:gd name="connsiteX157" fmla="*/ 2838893 w 3923414"/>
              <a:gd name="connsiteY157" fmla="*/ 2402959 h 2817628"/>
              <a:gd name="connsiteX158" fmla="*/ 2870791 w 3923414"/>
              <a:gd name="connsiteY158" fmla="*/ 2381693 h 2817628"/>
              <a:gd name="connsiteX159" fmla="*/ 2892056 w 3923414"/>
              <a:gd name="connsiteY159" fmla="*/ 2349796 h 2817628"/>
              <a:gd name="connsiteX160" fmla="*/ 2955851 w 3923414"/>
              <a:gd name="connsiteY160" fmla="*/ 2328531 h 2817628"/>
              <a:gd name="connsiteX161" fmla="*/ 2977117 w 3923414"/>
              <a:gd name="connsiteY161" fmla="*/ 2307266 h 2817628"/>
              <a:gd name="connsiteX162" fmla="*/ 2998382 w 3923414"/>
              <a:gd name="connsiteY162" fmla="*/ 2232838 h 2817628"/>
              <a:gd name="connsiteX163" fmla="*/ 3051544 w 3923414"/>
              <a:gd name="connsiteY163" fmla="*/ 2179675 h 2817628"/>
              <a:gd name="connsiteX164" fmla="*/ 3009014 w 3923414"/>
              <a:gd name="connsiteY164" fmla="*/ 2243470 h 2817628"/>
              <a:gd name="connsiteX165" fmla="*/ 2977117 w 3923414"/>
              <a:gd name="connsiteY165" fmla="*/ 2264735 h 2817628"/>
              <a:gd name="connsiteX166" fmla="*/ 2966484 w 3923414"/>
              <a:gd name="connsiteY166" fmla="*/ 2286000 h 2817628"/>
              <a:gd name="connsiteX167" fmla="*/ 3009014 w 3923414"/>
              <a:gd name="connsiteY167" fmla="*/ 2222205 h 2817628"/>
              <a:gd name="connsiteX168" fmla="*/ 3072810 w 3923414"/>
              <a:gd name="connsiteY168" fmla="*/ 2179675 h 2817628"/>
              <a:gd name="connsiteX169" fmla="*/ 3104707 w 3923414"/>
              <a:gd name="connsiteY169" fmla="*/ 2083982 h 2817628"/>
              <a:gd name="connsiteX170" fmla="*/ 3115340 w 3923414"/>
              <a:gd name="connsiteY170" fmla="*/ 2052084 h 2817628"/>
              <a:gd name="connsiteX171" fmla="*/ 3168503 w 3923414"/>
              <a:gd name="connsiteY171" fmla="*/ 2009554 h 2817628"/>
              <a:gd name="connsiteX172" fmla="*/ 3168503 w 3923414"/>
              <a:gd name="connsiteY172" fmla="*/ 1850066 h 2817628"/>
              <a:gd name="connsiteX173" fmla="*/ 3157870 w 3923414"/>
              <a:gd name="connsiteY173" fmla="*/ 1818168 h 2817628"/>
              <a:gd name="connsiteX174" fmla="*/ 3125972 w 3923414"/>
              <a:gd name="connsiteY174" fmla="*/ 1796903 h 2817628"/>
              <a:gd name="connsiteX175" fmla="*/ 3104707 w 3923414"/>
              <a:gd name="connsiteY175" fmla="*/ 1733107 h 2817628"/>
              <a:gd name="connsiteX176" fmla="*/ 3094075 w 3923414"/>
              <a:gd name="connsiteY176" fmla="*/ 1701210 h 2817628"/>
              <a:gd name="connsiteX177" fmla="*/ 3104707 w 3923414"/>
              <a:gd name="connsiteY177" fmla="*/ 1679945 h 281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923414" h="2817628">
                <a:moveTo>
                  <a:pt x="2987749" y="2328531"/>
                </a:moveTo>
                <a:cubicBezTo>
                  <a:pt x="3017340" y="2254552"/>
                  <a:pt x="3002977" y="2293479"/>
                  <a:pt x="3030279" y="2211573"/>
                </a:cubicBezTo>
                <a:lnTo>
                  <a:pt x="3040912" y="2179675"/>
                </a:lnTo>
                <a:lnTo>
                  <a:pt x="3051544" y="2147777"/>
                </a:lnTo>
                <a:cubicBezTo>
                  <a:pt x="3062623" y="2114538"/>
                  <a:pt x="3073372" y="2072974"/>
                  <a:pt x="3104707" y="2052084"/>
                </a:cubicBezTo>
                <a:lnTo>
                  <a:pt x="3136605" y="2030819"/>
                </a:lnTo>
                <a:cubicBezTo>
                  <a:pt x="3140149" y="2020186"/>
                  <a:pt x="3142225" y="2008945"/>
                  <a:pt x="3147237" y="1998921"/>
                </a:cubicBezTo>
                <a:cubicBezTo>
                  <a:pt x="3188461" y="1916475"/>
                  <a:pt x="3152411" y="2015303"/>
                  <a:pt x="3179135" y="1935126"/>
                </a:cubicBezTo>
                <a:cubicBezTo>
                  <a:pt x="3189871" y="1849244"/>
                  <a:pt x="3196725" y="1867263"/>
                  <a:pt x="3179135" y="1796903"/>
                </a:cubicBezTo>
                <a:cubicBezTo>
                  <a:pt x="3176417" y="1786030"/>
                  <a:pt x="3174269" y="1774616"/>
                  <a:pt x="3168503" y="1765005"/>
                </a:cubicBezTo>
                <a:cubicBezTo>
                  <a:pt x="3163345" y="1756409"/>
                  <a:pt x="3153499" y="1751568"/>
                  <a:pt x="3147237" y="1743740"/>
                </a:cubicBezTo>
                <a:cubicBezTo>
                  <a:pt x="3139254" y="1733761"/>
                  <a:pt x="3133060" y="1722475"/>
                  <a:pt x="3125972" y="1711842"/>
                </a:cubicBezTo>
                <a:cubicBezTo>
                  <a:pt x="3122428" y="1701210"/>
                  <a:pt x="3123265" y="1687870"/>
                  <a:pt x="3115340" y="1679945"/>
                </a:cubicBezTo>
                <a:cubicBezTo>
                  <a:pt x="3107415" y="1672020"/>
                  <a:pt x="3094537" y="1670897"/>
                  <a:pt x="3083442" y="1669312"/>
                </a:cubicBezTo>
                <a:cubicBezTo>
                  <a:pt x="3044689" y="1663776"/>
                  <a:pt x="3005470" y="1662223"/>
                  <a:pt x="2966484" y="1658679"/>
                </a:cubicBezTo>
                <a:cubicBezTo>
                  <a:pt x="2949103" y="1652886"/>
                  <a:pt x="2913538" y="1644140"/>
                  <a:pt x="2902689" y="1626782"/>
                </a:cubicBezTo>
                <a:cubicBezTo>
                  <a:pt x="2890809" y="1607774"/>
                  <a:pt x="2888513" y="1584251"/>
                  <a:pt x="2881424" y="1562986"/>
                </a:cubicBezTo>
                <a:lnTo>
                  <a:pt x="2870791" y="1531089"/>
                </a:lnTo>
                <a:cubicBezTo>
                  <a:pt x="2870407" y="1521488"/>
                  <a:pt x="2842878" y="1285217"/>
                  <a:pt x="2870791" y="1201479"/>
                </a:cubicBezTo>
                <a:cubicBezTo>
                  <a:pt x="2874832" y="1189356"/>
                  <a:pt x="2881220" y="1176355"/>
                  <a:pt x="2892056" y="1169582"/>
                </a:cubicBezTo>
                <a:cubicBezTo>
                  <a:pt x="2911064" y="1157702"/>
                  <a:pt x="2955851" y="1148317"/>
                  <a:pt x="2955851" y="1148317"/>
                </a:cubicBezTo>
                <a:cubicBezTo>
                  <a:pt x="2980660" y="1151861"/>
                  <a:pt x="3005704" y="1154034"/>
                  <a:pt x="3030279" y="1158949"/>
                </a:cubicBezTo>
                <a:cubicBezTo>
                  <a:pt x="3041269" y="1161147"/>
                  <a:pt x="3050969" y="1169582"/>
                  <a:pt x="3062177" y="1169582"/>
                </a:cubicBezTo>
                <a:cubicBezTo>
                  <a:pt x="3094271" y="1169582"/>
                  <a:pt x="3125972" y="1162493"/>
                  <a:pt x="3157870" y="1158949"/>
                </a:cubicBezTo>
                <a:cubicBezTo>
                  <a:pt x="3161414" y="1123507"/>
                  <a:pt x="3165663" y="1088129"/>
                  <a:pt x="3168503" y="1052624"/>
                </a:cubicBezTo>
                <a:cubicBezTo>
                  <a:pt x="3172752" y="999513"/>
                  <a:pt x="3171600" y="945881"/>
                  <a:pt x="3179135" y="893135"/>
                </a:cubicBezTo>
                <a:cubicBezTo>
                  <a:pt x="3182305" y="870945"/>
                  <a:pt x="3181749" y="841774"/>
                  <a:pt x="3200400" y="829340"/>
                </a:cubicBezTo>
                <a:cubicBezTo>
                  <a:pt x="3211033" y="822252"/>
                  <a:pt x="3220868" y="813790"/>
                  <a:pt x="3232298" y="808075"/>
                </a:cubicBezTo>
                <a:cubicBezTo>
                  <a:pt x="3247555" y="800446"/>
                  <a:pt x="3293094" y="790218"/>
                  <a:pt x="3306726" y="786810"/>
                </a:cubicBezTo>
                <a:cubicBezTo>
                  <a:pt x="3317359" y="779722"/>
                  <a:pt x="3326947" y="770735"/>
                  <a:pt x="3338624" y="765545"/>
                </a:cubicBezTo>
                <a:cubicBezTo>
                  <a:pt x="3359107" y="756441"/>
                  <a:pt x="3383768" y="756713"/>
                  <a:pt x="3402419" y="744279"/>
                </a:cubicBezTo>
                <a:cubicBezTo>
                  <a:pt x="3443642" y="716797"/>
                  <a:pt x="3422194" y="727055"/>
                  <a:pt x="3466214" y="712382"/>
                </a:cubicBezTo>
                <a:lnTo>
                  <a:pt x="3530010" y="669852"/>
                </a:lnTo>
                <a:cubicBezTo>
                  <a:pt x="3540643" y="662764"/>
                  <a:pt x="3549784" y="652627"/>
                  <a:pt x="3561907" y="648586"/>
                </a:cubicBezTo>
                <a:lnTo>
                  <a:pt x="3593805" y="637954"/>
                </a:lnTo>
                <a:cubicBezTo>
                  <a:pt x="3604438" y="630866"/>
                  <a:pt x="3617288" y="626306"/>
                  <a:pt x="3625703" y="616689"/>
                </a:cubicBezTo>
                <a:cubicBezTo>
                  <a:pt x="3670429" y="565573"/>
                  <a:pt x="3645750" y="551324"/>
                  <a:pt x="3700131" y="542261"/>
                </a:cubicBezTo>
                <a:cubicBezTo>
                  <a:pt x="3731788" y="536985"/>
                  <a:pt x="3763926" y="535172"/>
                  <a:pt x="3795824" y="531628"/>
                </a:cubicBezTo>
                <a:cubicBezTo>
                  <a:pt x="3810001" y="528084"/>
                  <a:pt x="3824303" y="525011"/>
                  <a:pt x="3838354" y="520996"/>
                </a:cubicBezTo>
                <a:cubicBezTo>
                  <a:pt x="3849130" y="517917"/>
                  <a:pt x="3859378" y="513081"/>
                  <a:pt x="3870251" y="510363"/>
                </a:cubicBezTo>
                <a:cubicBezTo>
                  <a:pt x="3887783" y="505980"/>
                  <a:pt x="3905693" y="503275"/>
                  <a:pt x="3923414" y="499731"/>
                </a:cubicBezTo>
                <a:cubicBezTo>
                  <a:pt x="3826331" y="451189"/>
                  <a:pt x="3947363" y="508440"/>
                  <a:pt x="3806456" y="457200"/>
                </a:cubicBezTo>
                <a:cubicBezTo>
                  <a:pt x="3791560" y="451783"/>
                  <a:pt x="3778494" y="442179"/>
                  <a:pt x="3763926" y="435935"/>
                </a:cubicBezTo>
                <a:cubicBezTo>
                  <a:pt x="3753624" y="431520"/>
                  <a:pt x="3742661" y="428847"/>
                  <a:pt x="3732028" y="425303"/>
                </a:cubicBezTo>
                <a:cubicBezTo>
                  <a:pt x="3717851" y="404038"/>
                  <a:pt x="3697580" y="385753"/>
                  <a:pt x="3689498" y="361507"/>
                </a:cubicBezTo>
                <a:cubicBezTo>
                  <a:pt x="3670783" y="305365"/>
                  <a:pt x="3685081" y="338934"/>
                  <a:pt x="3636335" y="265814"/>
                </a:cubicBezTo>
                <a:cubicBezTo>
                  <a:pt x="3629247" y="255182"/>
                  <a:pt x="3627193" y="237958"/>
                  <a:pt x="3615070" y="233917"/>
                </a:cubicBezTo>
                <a:lnTo>
                  <a:pt x="3519377" y="202019"/>
                </a:lnTo>
                <a:cubicBezTo>
                  <a:pt x="3508744" y="198475"/>
                  <a:pt x="3496804" y="197603"/>
                  <a:pt x="3487479" y="191386"/>
                </a:cubicBezTo>
                <a:cubicBezTo>
                  <a:pt x="3446257" y="163904"/>
                  <a:pt x="3467705" y="174162"/>
                  <a:pt x="3423684" y="159489"/>
                </a:cubicBezTo>
                <a:cubicBezTo>
                  <a:pt x="3402419" y="145312"/>
                  <a:pt x="3377960" y="135031"/>
                  <a:pt x="3359889" y="116959"/>
                </a:cubicBezTo>
                <a:cubicBezTo>
                  <a:pt x="3352801" y="109870"/>
                  <a:pt x="3347590" y="100176"/>
                  <a:pt x="3338624" y="95693"/>
                </a:cubicBezTo>
                <a:cubicBezTo>
                  <a:pt x="3318575" y="85668"/>
                  <a:pt x="3296093" y="81516"/>
                  <a:pt x="3274828" y="74428"/>
                </a:cubicBezTo>
                <a:lnTo>
                  <a:pt x="3242931" y="63796"/>
                </a:lnTo>
                <a:cubicBezTo>
                  <a:pt x="3192381" y="30096"/>
                  <a:pt x="3223158" y="46573"/>
                  <a:pt x="3147237" y="21266"/>
                </a:cubicBezTo>
                <a:lnTo>
                  <a:pt x="3115340" y="10633"/>
                </a:lnTo>
                <a:lnTo>
                  <a:pt x="3083442" y="0"/>
                </a:lnTo>
                <a:cubicBezTo>
                  <a:pt x="3045309" y="9534"/>
                  <a:pt x="3038384" y="6199"/>
                  <a:pt x="3009014" y="31898"/>
                </a:cubicBezTo>
                <a:cubicBezTo>
                  <a:pt x="2990153" y="48401"/>
                  <a:pt x="2979626" y="77136"/>
                  <a:pt x="2955851" y="85061"/>
                </a:cubicBezTo>
                <a:lnTo>
                  <a:pt x="2892056" y="106326"/>
                </a:lnTo>
                <a:cubicBezTo>
                  <a:pt x="2881423" y="109870"/>
                  <a:pt x="2871279" y="115569"/>
                  <a:pt x="2860158" y="116959"/>
                </a:cubicBezTo>
                <a:lnTo>
                  <a:pt x="2775098" y="127591"/>
                </a:lnTo>
                <a:lnTo>
                  <a:pt x="2711303" y="148856"/>
                </a:lnTo>
                <a:cubicBezTo>
                  <a:pt x="2700670" y="152400"/>
                  <a:pt x="2690395" y="157291"/>
                  <a:pt x="2679405" y="159489"/>
                </a:cubicBezTo>
                <a:cubicBezTo>
                  <a:pt x="2661684" y="163033"/>
                  <a:pt x="2643677" y="165366"/>
                  <a:pt x="2626242" y="170121"/>
                </a:cubicBezTo>
                <a:cubicBezTo>
                  <a:pt x="2604617" y="176019"/>
                  <a:pt x="2562447" y="191386"/>
                  <a:pt x="2562447" y="191386"/>
                </a:cubicBezTo>
                <a:cubicBezTo>
                  <a:pt x="2511899" y="225085"/>
                  <a:pt x="2542671" y="208612"/>
                  <a:pt x="2466754" y="233917"/>
                </a:cubicBezTo>
                <a:lnTo>
                  <a:pt x="2402958" y="255182"/>
                </a:lnTo>
                <a:cubicBezTo>
                  <a:pt x="2392326" y="258726"/>
                  <a:pt x="2381934" y="263096"/>
                  <a:pt x="2371061" y="265814"/>
                </a:cubicBezTo>
                <a:cubicBezTo>
                  <a:pt x="2356884" y="269358"/>
                  <a:pt x="2342528" y="272248"/>
                  <a:pt x="2328531" y="276447"/>
                </a:cubicBezTo>
                <a:cubicBezTo>
                  <a:pt x="2307061" y="282888"/>
                  <a:pt x="2286481" y="292275"/>
                  <a:pt x="2264735" y="297712"/>
                </a:cubicBezTo>
                <a:cubicBezTo>
                  <a:pt x="2236382" y="304800"/>
                  <a:pt x="2207401" y="309735"/>
                  <a:pt x="2179675" y="318977"/>
                </a:cubicBezTo>
                <a:cubicBezTo>
                  <a:pt x="2122708" y="337966"/>
                  <a:pt x="2118531" y="342288"/>
                  <a:pt x="2062717" y="350875"/>
                </a:cubicBezTo>
                <a:cubicBezTo>
                  <a:pt x="1912509" y="373984"/>
                  <a:pt x="2038854" y="349413"/>
                  <a:pt x="1913861" y="372140"/>
                </a:cubicBezTo>
                <a:cubicBezTo>
                  <a:pt x="1874201" y="379351"/>
                  <a:pt x="1837198" y="388928"/>
                  <a:pt x="1796903" y="393405"/>
                </a:cubicBezTo>
                <a:cubicBezTo>
                  <a:pt x="1653243" y="409367"/>
                  <a:pt x="1706332" y="396096"/>
                  <a:pt x="1594884" y="414670"/>
                </a:cubicBezTo>
                <a:cubicBezTo>
                  <a:pt x="1572129" y="418462"/>
                  <a:pt x="1523079" y="428769"/>
                  <a:pt x="1499191" y="435935"/>
                </a:cubicBezTo>
                <a:cubicBezTo>
                  <a:pt x="1477721" y="442376"/>
                  <a:pt x="1457142" y="451763"/>
                  <a:pt x="1435396" y="457200"/>
                </a:cubicBezTo>
                <a:cubicBezTo>
                  <a:pt x="1371121" y="473269"/>
                  <a:pt x="1406725" y="463213"/>
                  <a:pt x="1329070" y="489098"/>
                </a:cubicBezTo>
                <a:lnTo>
                  <a:pt x="1233377" y="520996"/>
                </a:lnTo>
                <a:cubicBezTo>
                  <a:pt x="1222744" y="524540"/>
                  <a:pt x="1212678" y="531180"/>
                  <a:pt x="1201479" y="531628"/>
                </a:cubicBezTo>
                <a:lnTo>
                  <a:pt x="935665" y="542261"/>
                </a:lnTo>
                <a:cubicBezTo>
                  <a:pt x="870697" y="553088"/>
                  <a:pt x="865838" y="554406"/>
                  <a:pt x="797442" y="563526"/>
                </a:cubicBezTo>
                <a:cubicBezTo>
                  <a:pt x="769119" y="567303"/>
                  <a:pt x="740567" y="569461"/>
                  <a:pt x="712382" y="574159"/>
                </a:cubicBezTo>
                <a:cubicBezTo>
                  <a:pt x="697968" y="576561"/>
                  <a:pt x="683848" y="580592"/>
                  <a:pt x="669851" y="584791"/>
                </a:cubicBezTo>
                <a:cubicBezTo>
                  <a:pt x="648381" y="591232"/>
                  <a:pt x="606056" y="606056"/>
                  <a:pt x="606056" y="606056"/>
                </a:cubicBezTo>
                <a:cubicBezTo>
                  <a:pt x="545585" y="666527"/>
                  <a:pt x="603813" y="617810"/>
                  <a:pt x="542261" y="648586"/>
                </a:cubicBezTo>
                <a:cubicBezTo>
                  <a:pt x="459818" y="689808"/>
                  <a:pt x="558638" y="653761"/>
                  <a:pt x="478465" y="680484"/>
                </a:cubicBezTo>
                <a:cubicBezTo>
                  <a:pt x="471377" y="691117"/>
                  <a:pt x="462390" y="700705"/>
                  <a:pt x="457200" y="712382"/>
                </a:cubicBezTo>
                <a:cubicBezTo>
                  <a:pt x="448096" y="732865"/>
                  <a:pt x="443023" y="754912"/>
                  <a:pt x="435935" y="776177"/>
                </a:cubicBezTo>
                <a:cubicBezTo>
                  <a:pt x="432391" y="786810"/>
                  <a:pt x="433228" y="800150"/>
                  <a:pt x="425303" y="808075"/>
                </a:cubicBezTo>
                <a:lnTo>
                  <a:pt x="404037" y="829340"/>
                </a:lnTo>
                <a:lnTo>
                  <a:pt x="382772" y="893135"/>
                </a:lnTo>
                <a:cubicBezTo>
                  <a:pt x="379228" y="903768"/>
                  <a:pt x="374858" y="914160"/>
                  <a:pt x="372140" y="925033"/>
                </a:cubicBezTo>
                <a:cubicBezTo>
                  <a:pt x="368596" y="939210"/>
                  <a:pt x="365706" y="953566"/>
                  <a:pt x="361507" y="967563"/>
                </a:cubicBezTo>
                <a:cubicBezTo>
                  <a:pt x="355066" y="989033"/>
                  <a:pt x="340242" y="1031359"/>
                  <a:pt x="340242" y="1031359"/>
                </a:cubicBezTo>
                <a:cubicBezTo>
                  <a:pt x="335266" y="1071167"/>
                  <a:pt x="330219" y="1128362"/>
                  <a:pt x="318977" y="1169582"/>
                </a:cubicBezTo>
                <a:cubicBezTo>
                  <a:pt x="313079" y="1191207"/>
                  <a:pt x="303149" y="1211631"/>
                  <a:pt x="297712" y="1233377"/>
                </a:cubicBezTo>
                <a:cubicBezTo>
                  <a:pt x="283980" y="1288304"/>
                  <a:pt x="295185" y="1263748"/>
                  <a:pt x="265814" y="1307805"/>
                </a:cubicBezTo>
                <a:cubicBezTo>
                  <a:pt x="254584" y="1341496"/>
                  <a:pt x="257474" y="1342155"/>
                  <a:pt x="233917" y="1371600"/>
                </a:cubicBezTo>
                <a:cubicBezTo>
                  <a:pt x="227654" y="1379428"/>
                  <a:pt x="218212" y="1384525"/>
                  <a:pt x="212651" y="1392866"/>
                </a:cubicBezTo>
                <a:cubicBezTo>
                  <a:pt x="168401" y="1459240"/>
                  <a:pt x="209106" y="1410588"/>
                  <a:pt x="180754" y="1467293"/>
                </a:cubicBezTo>
                <a:cubicBezTo>
                  <a:pt x="175039" y="1478723"/>
                  <a:pt x="164679" y="1487514"/>
                  <a:pt x="159489" y="1499191"/>
                </a:cubicBezTo>
                <a:cubicBezTo>
                  <a:pt x="150385" y="1519674"/>
                  <a:pt x="145312" y="1541721"/>
                  <a:pt x="138224" y="1562986"/>
                </a:cubicBezTo>
                <a:lnTo>
                  <a:pt x="127591" y="1594884"/>
                </a:lnTo>
                <a:lnTo>
                  <a:pt x="106326" y="1658679"/>
                </a:lnTo>
                <a:cubicBezTo>
                  <a:pt x="102782" y="1669312"/>
                  <a:pt x="97891" y="1679587"/>
                  <a:pt x="95693" y="1690577"/>
                </a:cubicBezTo>
                <a:cubicBezTo>
                  <a:pt x="92149" y="1708298"/>
                  <a:pt x="87809" y="1725878"/>
                  <a:pt x="85061" y="1743740"/>
                </a:cubicBezTo>
                <a:cubicBezTo>
                  <a:pt x="80716" y="1771982"/>
                  <a:pt x="81946" y="1801233"/>
                  <a:pt x="74428" y="1828800"/>
                </a:cubicBezTo>
                <a:cubicBezTo>
                  <a:pt x="71066" y="1841129"/>
                  <a:pt x="60251" y="1850065"/>
                  <a:pt x="53163" y="1860698"/>
                </a:cubicBezTo>
                <a:cubicBezTo>
                  <a:pt x="37094" y="1924979"/>
                  <a:pt x="47154" y="1889359"/>
                  <a:pt x="21265" y="1967024"/>
                </a:cubicBezTo>
                <a:lnTo>
                  <a:pt x="10633" y="1998921"/>
                </a:lnTo>
                <a:lnTo>
                  <a:pt x="0" y="2030819"/>
                </a:lnTo>
                <a:cubicBezTo>
                  <a:pt x="3544" y="2066261"/>
                  <a:pt x="2624" y="2102438"/>
                  <a:pt x="10633" y="2137145"/>
                </a:cubicBezTo>
                <a:cubicBezTo>
                  <a:pt x="13506" y="2149596"/>
                  <a:pt x="23717" y="2159225"/>
                  <a:pt x="31898" y="2169042"/>
                </a:cubicBezTo>
                <a:cubicBezTo>
                  <a:pt x="53069" y="2194447"/>
                  <a:pt x="100232" y="2234350"/>
                  <a:pt x="127591" y="2243470"/>
                </a:cubicBezTo>
                <a:cubicBezTo>
                  <a:pt x="138224" y="2247014"/>
                  <a:pt x="149692" y="2248660"/>
                  <a:pt x="159489" y="2254103"/>
                </a:cubicBezTo>
                <a:cubicBezTo>
                  <a:pt x="181830" y="2266515"/>
                  <a:pt x="199038" y="2288551"/>
                  <a:pt x="223284" y="2296633"/>
                </a:cubicBezTo>
                <a:lnTo>
                  <a:pt x="287079" y="2317898"/>
                </a:lnTo>
                <a:lnTo>
                  <a:pt x="382772" y="2381693"/>
                </a:lnTo>
                <a:cubicBezTo>
                  <a:pt x="393405" y="2388782"/>
                  <a:pt x="405634" y="2393923"/>
                  <a:pt x="414670" y="2402959"/>
                </a:cubicBezTo>
                <a:cubicBezTo>
                  <a:pt x="425303" y="2413591"/>
                  <a:pt x="433424" y="2427554"/>
                  <a:pt x="446568" y="2434856"/>
                </a:cubicBezTo>
                <a:cubicBezTo>
                  <a:pt x="466163" y="2445742"/>
                  <a:pt x="489098" y="2449033"/>
                  <a:pt x="510363" y="2456121"/>
                </a:cubicBezTo>
                <a:lnTo>
                  <a:pt x="542261" y="2466754"/>
                </a:lnTo>
                <a:cubicBezTo>
                  <a:pt x="559982" y="2463210"/>
                  <a:pt x="577892" y="2460504"/>
                  <a:pt x="595424" y="2456121"/>
                </a:cubicBezTo>
                <a:cubicBezTo>
                  <a:pt x="606297" y="2453403"/>
                  <a:pt x="616114" y="2445489"/>
                  <a:pt x="627321" y="2445489"/>
                </a:cubicBezTo>
                <a:cubicBezTo>
                  <a:pt x="680602" y="2445489"/>
                  <a:pt x="733647" y="2452577"/>
                  <a:pt x="786810" y="2456121"/>
                </a:cubicBezTo>
                <a:cubicBezTo>
                  <a:pt x="800431" y="2459526"/>
                  <a:pt x="845987" y="2469761"/>
                  <a:pt x="861237" y="2477386"/>
                </a:cubicBezTo>
                <a:cubicBezTo>
                  <a:pt x="872667" y="2483101"/>
                  <a:pt x="881457" y="2493462"/>
                  <a:pt x="893135" y="2498652"/>
                </a:cubicBezTo>
                <a:cubicBezTo>
                  <a:pt x="893139" y="2498654"/>
                  <a:pt x="972876" y="2525232"/>
                  <a:pt x="988828" y="2530549"/>
                </a:cubicBezTo>
                <a:cubicBezTo>
                  <a:pt x="1010093" y="2537637"/>
                  <a:pt x="1030236" y="2550695"/>
                  <a:pt x="1052624" y="2551814"/>
                </a:cubicBezTo>
                <a:lnTo>
                  <a:pt x="1265275" y="2562447"/>
                </a:lnTo>
                <a:cubicBezTo>
                  <a:pt x="1269675" y="2565381"/>
                  <a:pt x="1328214" y="2598500"/>
                  <a:pt x="1318437" y="2615610"/>
                </a:cubicBezTo>
                <a:cubicBezTo>
                  <a:pt x="1305757" y="2637800"/>
                  <a:pt x="1254642" y="2658140"/>
                  <a:pt x="1254642" y="2658140"/>
                </a:cubicBezTo>
                <a:cubicBezTo>
                  <a:pt x="1247554" y="2679404"/>
                  <a:pt x="1233378" y="2700671"/>
                  <a:pt x="1254642" y="2721935"/>
                </a:cubicBezTo>
                <a:cubicBezTo>
                  <a:pt x="1262567" y="2729860"/>
                  <a:pt x="1276515" y="2727556"/>
                  <a:pt x="1286540" y="2732568"/>
                </a:cubicBezTo>
                <a:cubicBezTo>
                  <a:pt x="1297969" y="2738283"/>
                  <a:pt x="1306692" y="2748799"/>
                  <a:pt x="1318437" y="2753833"/>
                </a:cubicBezTo>
                <a:cubicBezTo>
                  <a:pt x="1340050" y="2763096"/>
                  <a:pt x="1408267" y="2771799"/>
                  <a:pt x="1424763" y="2775098"/>
                </a:cubicBezTo>
                <a:cubicBezTo>
                  <a:pt x="1439092" y="2777964"/>
                  <a:pt x="1453242" y="2781717"/>
                  <a:pt x="1467293" y="2785731"/>
                </a:cubicBezTo>
                <a:cubicBezTo>
                  <a:pt x="1478070" y="2788810"/>
                  <a:pt x="1488250" y="2793932"/>
                  <a:pt x="1499191" y="2796363"/>
                </a:cubicBezTo>
                <a:cubicBezTo>
                  <a:pt x="1520236" y="2801040"/>
                  <a:pt x="1541775" y="2803140"/>
                  <a:pt x="1562986" y="2806996"/>
                </a:cubicBezTo>
                <a:cubicBezTo>
                  <a:pt x="1580766" y="2810229"/>
                  <a:pt x="1598428" y="2814084"/>
                  <a:pt x="1616149" y="2817628"/>
                </a:cubicBezTo>
                <a:cubicBezTo>
                  <a:pt x="1676400" y="2814084"/>
                  <a:pt x="1737215" y="2815949"/>
                  <a:pt x="1796903" y="2806996"/>
                </a:cubicBezTo>
                <a:cubicBezTo>
                  <a:pt x="1816218" y="2804099"/>
                  <a:pt x="1849292" y="2763338"/>
                  <a:pt x="1860698" y="2753833"/>
                </a:cubicBezTo>
                <a:cubicBezTo>
                  <a:pt x="1885008" y="2733575"/>
                  <a:pt x="1895307" y="2730274"/>
                  <a:pt x="1924493" y="2721935"/>
                </a:cubicBezTo>
                <a:cubicBezTo>
                  <a:pt x="1938544" y="2717920"/>
                  <a:pt x="1952973" y="2715318"/>
                  <a:pt x="1967024" y="2711303"/>
                </a:cubicBezTo>
                <a:cubicBezTo>
                  <a:pt x="1977800" y="2708224"/>
                  <a:pt x="1987894" y="2702675"/>
                  <a:pt x="1998921" y="2700670"/>
                </a:cubicBezTo>
                <a:cubicBezTo>
                  <a:pt x="2045373" y="2692224"/>
                  <a:pt x="2161637" y="2682978"/>
                  <a:pt x="2200940" y="2679405"/>
                </a:cubicBezTo>
                <a:cubicBezTo>
                  <a:pt x="2229293" y="2672317"/>
                  <a:pt x="2257342" y="2663872"/>
                  <a:pt x="2286000" y="2658140"/>
                </a:cubicBezTo>
                <a:cubicBezTo>
                  <a:pt x="2350153" y="2645309"/>
                  <a:pt x="2322018" y="2653222"/>
                  <a:pt x="2371061" y="2636875"/>
                </a:cubicBezTo>
                <a:cubicBezTo>
                  <a:pt x="2381693" y="2629787"/>
                  <a:pt x="2392980" y="2623593"/>
                  <a:pt x="2402958" y="2615610"/>
                </a:cubicBezTo>
                <a:cubicBezTo>
                  <a:pt x="2430570" y="2593521"/>
                  <a:pt x="2419312" y="2589439"/>
                  <a:pt x="2456121" y="2573079"/>
                </a:cubicBezTo>
                <a:cubicBezTo>
                  <a:pt x="2476605" y="2563975"/>
                  <a:pt x="2498652" y="2558902"/>
                  <a:pt x="2519917" y="2551814"/>
                </a:cubicBezTo>
                <a:lnTo>
                  <a:pt x="2583712" y="2530549"/>
                </a:lnTo>
                <a:lnTo>
                  <a:pt x="2615610" y="2519917"/>
                </a:lnTo>
                <a:cubicBezTo>
                  <a:pt x="2626242" y="2512829"/>
                  <a:pt x="2637529" y="2506635"/>
                  <a:pt x="2647507" y="2498652"/>
                </a:cubicBezTo>
                <a:cubicBezTo>
                  <a:pt x="2683494" y="2469861"/>
                  <a:pt x="2668970" y="2456055"/>
                  <a:pt x="2732568" y="2434856"/>
                </a:cubicBezTo>
                <a:cubicBezTo>
                  <a:pt x="2810226" y="2408970"/>
                  <a:pt x="2774617" y="2419027"/>
                  <a:pt x="2838893" y="2402959"/>
                </a:cubicBezTo>
                <a:cubicBezTo>
                  <a:pt x="2849526" y="2395870"/>
                  <a:pt x="2861755" y="2390729"/>
                  <a:pt x="2870791" y="2381693"/>
                </a:cubicBezTo>
                <a:cubicBezTo>
                  <a:pt x="2879827" y="2372657"/>
                  <a:pt x="2881220" y="2356569"/>
                  <a:pt x="2892056" y="2349796"/>
                </a:cubicBezTo>
                <a:cubicBezTo>
                  <a:pt x="2911064" y="2337916"/>
                  <a:pt x="2955851" y="2328531"/>
                  <a:pt x="2955851" y="2328531"/>
                </a:cubicBezTo>
                <a:cubicBezTo>
                  <a:pt x="2962940" y="2321443"/>
                  <a:pt x="2971959" y="2315862"/>
                  <a:pt x="2977117" y="2307266"/>
                </a:cubicBezTo>
                <a:cubicBezTo>
                  <a:pt x="2987457" y="2290032"/>
                  <a:pt x="2991436" y="2249046"/>
                  <a:pt x="2998382" y="2232838"/>
                </a:cubicBezTo>
                <a:cubicBezTo>
                  <a:pt x="3012559" y="2199758"/>
                  <a:pt x="3023190" y="2198578"/>
                  <a:pt x="3051544" y="2179675"/>
                </a:cubicBezTo>
                <a:cubicBezTo>
                  <a:pt x="3037367" y="2200940"/>
                  <a:pt x="3030279" y="2229293"/>
                  <a:pt x="3009014" y="2243470"/>
                </a:cubicBezTo>
                <a:cubicBezTo>
                  <a:pt x="2998382" y="2250558"/>
                  <a:pt x="2986819" y="2256419"/>
                  <a:pt x="2977117" y="2264735"/>
                </a:cubicBezTo>
                <a:cubicBezTo>
                  <a:pt x="2886874" y="2342087"/>
                  <a:pt x="2942555" y="2301953"/>
                  <a:pt x="2966484" y="2286000"/>
                </a:cubicBezTo>
                <a:cubicBezTo>
                  <a:pt x="2980661" y="2264735"/>
                  <a:pt x="2987749" y="2236382"/>
                  <a:pt x="3009014" y="2222205"/>
                </a:cubicBezTo>
                <a:lnTo>
                  <a:pt x="3072810" y="2179675"/>
                </a:lnTo>
                <a:lnTo>
                  <a:pt x="3104707" y="2083982"/>
                </a:lnTo>
                <a:cubicBezTo>
                  <a:pt x="3108251" y="2073349"/>
                  <a:pt x="3106015" y="2058301"/>
                  <a:pt x="3115340" y="2052084"/>
                </a:cubicBezTo>
                <a:cubicBezTo>
                  <a:pt x="3155578" y="2025258"/>
                  <a:pt x="3138201" y="2039855"/>
                  <a:pt x="3168503" y="2009554"/>
                </a:cubicBezTo>
                <a:cubicBezTo>
                  <a:pt x="3184200" y="1931063"/>
                  <a:pt x="3184717" y="1955455"/>
                  <a:pt x="3168503" y="1850066"/>
                </a:cubicBezTo>
                <a:cubicBezTo>
                  <a:pt x="3166799" y="1838988"/>
                  <a:pt x="3164872" y="1826920"/>
                  <a:pt x="3157870" y="1818168"/>
                </a:cubicBezTo>
                <a:cubicBezTo>
                  <a:pt x="3149887" y="1808189"/>
                  <a:pt x="3136605" y="1803991"/>
                  <a:pt x="3125972" y="1796903"/>
                </a:cubicBezTo>
                <a:lnTo>
                  <a:pt x="3104707" y="1733107"/>
                </a:lnTo>
                <a:cubicBezTo>
                  <a:pt x="3101163" y="1722475"/>
                  <a:pt x="3089063" y="1711234"/>
                  <a:pt x="3094075" y="1701210"/>
                </a:cubicBezTo>
                <a:lnTo>
                  <a:pt x="3104707" y="1679945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F2CCCCE-2DAC-4444-AAE9-793A49B0C16E}"/>
              </a:ext>
            </a:extLst>
          </p:cNvPr>
          <p:cNvSpPr/>
          <p:nvPr/>
        </p:nvSpPr>
        <p:spPr>
          <a:xfrm>
            <a:off x="6167438" y="2643499"/>
            <a:ext cx="1696402" cy="714064"/>
          </a:xfrm>
          <a:custGeom>
            <a:avLst/>
            <a:gdLst>
              <a:gd name="connsiteX0" fmla="*/ 63795 w 882502"/>
              <a:gd name="connsiteY0" fmla="*/ 108008 h 714064"/>
              <a:gd name="connsiteX1" fmla="*/ 116958 w 882502"/>
              <a:gd name="connsiteY1" fmla="*/ 118641 h 714064"/>
              <a:gd name="connsiteX2" fmla="*/ 148856 w 882502"/>
              <a:gd name="connsiteY2" fmla="*/ 108008 h 714064"/>
              <a:gd name="connsiteX3" fmla="*/ 202019 w 882502"/>
              <a:gd name="connsiteY3" fmla="*/ 97375 h 714064"/>
              <a:gd name="connsiteX4" fmla="*/ 233916 w 882502"/>
              <a:gd name="connsiteY4" fmla="*/ 86743 h 714064"/>
              <a:gd name="connsiteX5" fmla="*/ 318977 w 882502"/>
              <a:gd name="connsiteY5" fmla="*/ 65478 h 714064"/>
              <a:gd name="connsiteX6" fmla="*/ 435935 w 882502"/>
              <a:gd name="connsiteY6" fmla="*/ 33580 h 714064"/>
              <a:gd name="connsiteX7" fmla="*/ 606056 w 882502"/>
              <a:gd name="connsiteY7" fmla="*/ 12315 h 714064"/>
              <a:gd name="connsiteX8" fmla="*/ 648586 w 882502"/>
              <a:gd name="connsiteY8" fmla="*/ 1682 h 714064"/>
              <a:gd name="connsiteX9" fmla="*/ 765544 w 882502"/>
              <a:gd name="connsiteY9" fmla="*/ 12315 h 714064"/>
              <a:gd name="connsiteX10" fmla="*/ 786809 w 882502"/>
              <a:gd name="connsiteY10" fmla="*/ 76110 h 714064"/>
              <a:gd name="connsiteX11" fmla="*/ 797442 w 882502"/>
              <a:gd name="connsiteY11" fmla="*/ 108008 h 714064"/>
              <a:gd name="connsiteX12" fmla="*/ 808074 w 882502"/>
              <a:gd name="connsiteY12" fmla="*/ 139906 h 714064"/>
              <a:gd name="connsiteX13" fmla="*/ 829340 w 882502"/>
              <a:gd name="connsiteY13" fmla="*/ 161171 h 714064"/>
              <a:gd name="connsiteX14" fmla="*/ 861237 w 882502"/>
              <a:gd name="connsiteY14" fmla="*/ 256864 h 714064"/>
              <a:gd name="connsiteX15" fmla="*/ 871870 w 882502"/>
              <a:gd name="connsiteY15" fmla="*/ 288761 h 714064"/>
              <a:gd name="connsiteX16" fmla="*/ 882502 w 882502"/>
              <a:gd name="connsiteY16" fmla="*/ 341924 h 714064"/>
              <a:gd name="connsiteX17" fmla="*/ 871870 w 882502"/>
              <a:gd name="connsiteY17" fmla="*/ 458882 h 714064"/>
              <a:gd name="connsiteX18" fmla="*/ 839972 w 882502"/>
              <a:gd name="connsiteY18" fmla="*/ 469515 h 714064"/>
              <a:gd name="connsiteX19" fmla="*/ 808074 w 882502"/>
              <a:gd name="connsiteY19" fmla="*/ 490780 h 714064"/>
              <a:gd name="connsiteX20" fmla="*/ 744279 w 882502"/>
              <a:gd name="connsiteY20" fmla="*/ 512045 h 714064"/>
              <a:gd name="connsiteX21" fmla="*/ 712381 w 882502"/>
              <a:gd name="connsiteY21" fmla="*/ 533310 h 714064"/>
              <a:gd name="connsiteX22" fmla="*/ 637953 w 882502"/>
              <a:gd name="connsiteY22" fmla="*/ 554575 h 714064"/>
              <a:gd name="connsiteX23" fmla="*/ 563526 w 882502"/>
              <a:gd name="connsiteY23" fmla="*/ 543943 h 714064"/>
              <a:gd name="connsiteX24" fmla="*/ 531628 w 882502"/>
              <a:gd name="connsiteY24" fmla="*/ 533310 h 714064"/>
              <a:gd name="connsiteX25" fmla="*/ 446567 w 882502"/>
              <a:gd name="connsiteY25" fmla="*/ 554575 h 714064"/>
              <a:gd name="connsiteX26" fmla="*/ 393405 w 882502"/>
              <a:gd name="connsiteY26" fmla="*/ 607738 h 714064"/>
              <a:gd name="connsiteX27" fmla="*/ 329609 w 882502"/>
              <a:gd name="connsiteY27" fmla="*/ 650268 h 714064"/>
              <a:gd name="connsiteX28" fmla="*/ 308344 w 882502"/>
              <a:gd name="connsiteY28" fmla="*/ 671534 h 714064"/>
              <a:gd name="connsiteX29" fmla="*/ 233916 w 882502"/>
              <a:gd name="connsiteY29" fmla="*/ 714064 h 714064"/>
              <a:gd name="connsiteX30" fmla="*/ 170121 w 882502"/>
              <a:gd name="connsiteY30" fmla="*/ 703431 h 714064"/>
              <a:gd name="connsiteX31" fmla="*/ 138223 w 882502"/>
              <a:gd name="connsiteY31" fmla="*/ 692799 h 714064"/>
              <a:gd name="connsiteX32" fmla="*/ 116958 w 882502"/>
              <a:gd name="connsiteY32" fmla="*/ 629003 h 714064"/>
              <a:gd name="connsiteX33" fmla="*/ 106326 w 882502"/>
              <a:gd name="connsiteY33" fmla="*/ 597106 h 714064"/>
              <a:gd name="connsiteX34" fmla="*/ 95693 w 882502"/>
              <a:gd name="connsiteY34" fmla="*/ 565208 h 714064"/>
              <a:gd name="connsiteX35" fmla="*/ 85060 w 882502"/>
              <a:gd name="connsiteY35" fmla="*/ 522678 h 714064"/>
              <a:gd name="connsiteX36" fmla="*/ 74428 w 882502"/>
              <a:gd name="connsiteY36" fmla="*/ 426985 h 714064"/>
              <a:gd name="connsiteX37" fmla="*/ 63795 w 882502"/>
              <a:gd name="connsiteY37" fmla="*/ 395087 h 714064"/>
              <a:gd name="connsiteX38" fmla="*/ 53163 w 882502"/>
              <a:gd name="connsiteY38" fmla="*/ 352557 h 714064"/>
              <a:gd name="connsiteX39" fmla="*/ 31898 w 882502"/>
              <a:gd name="connsiteY39" fmla="*/ 288761 h 714064"/>
              <a:gd name="connsiteX40" fmla="*/ 0 w 882502"/>
              <a:gd name="connsiteY40" fmla="*/ 224966 h 714064"/>
              <a:gd name="connsiteX41" fmla="*/ 10633 w 882502"/>
              <a:gd name="connsiteY41" fmla="*/ 171803 h 714064"/>
              <a:gd name="connsiteX42" fmla="*/ 21265 w 882502"/>
              <a:gd name="connsiteY42" fmla="*/ 139906 h 714064"/>
              <a:gd name="connsiteX43" fmla="*/ 53163 w 882502"/>
              <a:gd name="connsiteY43" fmla="*/ 129273 h 714064"/>
              <a:gd name="connsiteX44" fmla="*/ 138223 w 882502"/>
              <a:gd name="connsiteY44" fmla="*/ 118641 h 714064"/>
              <a:gd name="connsiteX45" fmla="*/ 233916 w 882502"/>
              <a:gd name="connsiteY45" fmla="*/ 108008 h 714064"/>
              <a:gd name="connsiteX46" fmla="*/ 265814 w 882502"/>
              <a:gd name="connsiteY46" fmla="*/ 97375 h 714064"/>
              <a:gd name="connsiteX47" fmla="*/ 297712 w 882502"/>
              <a:gd name="connsiteY47" fmla="*/ 65478 h 714064"/>
              <a:gd name="connsiteX48" fmla="*/ 340242 w 882502"/>
              <a:gd name="connsiteY48" fmla="*/ 54845 h 7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2502" h="714064">
                <a:moveTo>
                  <a:pt x="63795" y="108008"/>
                </a:moveTo>
                <a:cubicBezTo>
                  <a:pt x="81516" y="111552"/>
                  <a:pt x="98886" y="118641"/>
                  <a:pt x="116958" y="118641"/>
                </a:cubicBezTo>
                <a:cubicBezTo>
                  <a:pt x="128166" y="118641"/>
                  <a:pt x="137983" y="110726"/>
                  <a:pt x="148856" y="108008"/>
                </a:cubicBezTo>
                <a:cubicBezTo>
                  <a:pt x="166388" y="103625"/>
                  <a:pt x="184487" y="101758"/>
                  <a:pt x="202019" y="97375"/>
                </a:cubicBezTo>
                <a:cubicBezTo>
                  <a:pt x="212892" y="94657"/>
                  <a:pt x="223103" y="89692"/>
                  <a:pt x="233916" y="86743"/>
                </a:cubicBezTo>
                <a:cubicBezTo>
                  <a:pt x="262112" y="79053"/>
                  <a:pt x="291251" y="74721"/>
                  <a:pt x="318977" y="65478"/>
                </a:cubicBezTo>
                <a:cubicBezTo>
                  <a:pt x="356530" y="52960"/>
                  <a:pt x="397554" y="38378"/>
                  <a:pt x="435935" y="33580"/>
                </a:cubicBezTo>
                <a:lnTo>
                  <a:pt x="606056" y="12315"/>
                </a:lnTo>
                <a:cubicBezTo>
                  <a:pt x="620233" y="8771"/>
                  <a:pt x="633973" y="1682"/>
                  <a:pt x="648586" y="1682"/>
                </a:cubicBezTo>
                <a:cubicBezTo>
                  <a:pt x="687733" y="1682"/>
                  <a:pt x="731076" y="-6245"/>
                  <a:pt x="765544" y="12315"/>
                </a:cubicBezTo>
                <a:cubicBezTo>
                  <a:pt x="785280" y="22942"/>
                  <a:pt x="779721" y="54845"/>
                  <a:pt x="786809" y="76110"/>
                </a:cubicBezTo>
                <a:lnTo>
                  <a:pt x="797442" y="108008"/>
                </a:lnTo>
                <a:cubicBezTo>
                  <a:pt x="800986" y="118641"/>
                  <a:pt x="800149" y="131981"/>
                  <a:pt x="808074" y="139906"/>
                </a:cubicBezTo>
                <a:lnTo>
                  <a:pt x="829340" y="161171"/>
                </a:lnTo>
                <a:lnTo>
                  <a:pt x="861237" y="256864"/>
                </a:lnTo>
                <a:cubicBezTo>
                  <a:pt x="864781" y="267496"/>
                  <a:pt x="869672" y="277771"/>
                  <a:pt x="871870" y="288761"/>
                </a:cubicBezTo>
                <a:lnTo>
                  <a:pt x="882502" y="341924"/>
                </a:lnTo>
                <a:cubicBezTo>
                  <a:pt x="878958" y="380910"/>
                  <a:pt x="884249" y="421744"/>
                  <a:pt x="871870" y="458882"/>
                </a:cubicBezTo>
                <a:cubicBezTo>
                  <a:pt x="868326" y="469515"/>
                  <a:pt x="849997" y="464503"/>
                  <a:pt x="839972" y="469515"/>
                </a:cubicBezTo>
                <a:cubicBezTo>
                  <a:pt x="828542" y="475230"/>
                  <a:pt x="819751" y="485590"/>
                  <a:pt x="808074" y="490780"/>
                </a:cubicBezTo>
                <a:cubicBezTo>
                  <a:pt x="787591" y="499884"/>
                  <a:pt x="744279" y="512045"/>
                  <a:pt x="744279" y="512045"/>
                </a:cubicBezTo>
                <a:cubicBezTo>
                  <a:pt x="733646" y="519133"/>
                  <a:pt x="723811" y="527595"/>
                  <a:pt x="712381" y="533310"/>
                </a:cubicBezTo>
                <a:cubicBezTo>
                  <a:pt x="697122" y="540940"/>
                  <a:pt x="651587" y="551167"/>
                  <a:pt x="637953" y="554575"/>
                </a:cubicBezTo>
                <a:cubicBezTo>
                  <a:pt x="613144" y="551031"/>
                  <a:pt x="588100" y="548858"/>
                  <a:pt x="563526" y="543943"/>
                </a:cubicBezTo>
                <a:cubicBezTo>
                  <a:pt x="552536" y="541745"/>
                  <a:pt x="542836" y="533310"/>
                  <a:pt x="531628" y="533310"/>
                </a:cubicBezTo>
                <a:cubicBezTo>
                  <a:pt x="505971" y="533310"/>
                  <a:pt x="471736" y="546186"/>
                  <a:pt x="446567" y="554575"/>
                </a:cubicBezTo>
                <a:cubicBezTo>
                  <a:pt x="428846" y="572296"/>
                  <a:pt x="414257" y="593837"/>
                  <a:pt x="393405" y="607738"/>
                </a:cubicBezTo>
                <a:cubicBezTo>
                  <a:pt x="372140" y="621915"/>
                  <a:pt x="347681" y="632196"/>
                  <a:pt x="329609" y="650268"/>
                </a:cubicBezTo>
                <a:cubicBezTo>
                  <a:pt x="322521" y="657357"/>
                  <a:pt x="316172" y="665272"/>
                  <a:pt x="308344" y="671534"/>
                </a:cubicBezTo>
                <a:cubicBezTo>
                  <a:pt x="283297" y="691573"/>
                  <a:pt x="263022" y="699511"/>
                  <a:pt x="233916" y="714064"/>
                </a:cubicBezTo>
                <a:cubicBezTo>
                  <a:pt x="212651" y="710520"/>
                  <a:pt x="191166" y="708108"/>
                  <a:pt x="170121" y="703431"/>
                </a:cubicBezTo>
                <a:cubicBezTo>
                  <a:pt x="159180" y="701000"/>
                  <a:pt x="144737" y="701919"/>
                  <a:pt x="138223" y="692799"/>
                </a:cubicBezTo>
                <a:cubicBezTo>
                  <a:pt x="125194" y="674559"/>
                  <a:pt x="124046" y="650268"/>
                  <a:pt x="116958" y="629003"/>
                </a:cubicBezTo>
                <a:lnTo>
                  <a:pt x="106326" y="597106"/>
                </a:lnTo>
                <a:cubicBezTo>
                  <a:pt x="102782" y="586473"/>
                  <a:pt x="98411" y="576081"/>
                  <a:pt x="95693" y="565208"/>
                </a:cubicBezTo>
                <a:lnTo>
                  <a:pt x="85060" y="522678"/>
                </a:lnTo>
                <a:cubicBezTo>
                  <a:pt x="81516" y="490780"/>
                  <a:pt x="79704" y="458642"/>
                  <a:pt x="74428" y="426985"/>
                </a:cubicBezTo>
                <a:cubicBezTo>
                  <a:pt x="72585" y="415930"/>
                  <a:pt x="66874" y="405864"/>
                  <a:pt x="63795" y="395087"/>
                </a:cubicBezTo>
                <a:cubicBezTo>
                  <a:pt x="59781" y="381036"/>
                  <a:pt x="57362" y="366554"/>
                  <a:pt x="53163" y="352557"/>
                </a:cubicBezTo>
                <a:cubicBezTo>
                  <a:pt x="46722" y="331087"/>
                  <a:pt x="44332" y="307412"/>
                  <a:pt x="31898" y="288761"/>
                </a:cubicBezTo>
                <a:cubicBezTo>
                  <a:pt x="4416" y="247539"/>
                  <a:pt x="14674" y="268987"/>
                  <a:pt x="0" y="224966"/>
                </a:cubicBezTo>
                <a:cubicBezTo>
                  <a:pt x="3544" y="207245"/>
                  <a:pt x="6250" y="189335"/>
                  <a:pt x="10633" y="171803"/>
                </a:cubicBezTo>
                <a:cubicBezTo>
                  <a:pt x="13351" y="160930"/>
                  <a:pt x="13340" y="147831"/>
                  <a:pt x="21265" y="139906"/>
                </a:cubicBezTo>
                <a:cubicBezTo>
                  <a:pt x="29190" y="131981"/>
                  <a:pt x="42136" y="131278"/>
                  <a:pt x="53163" y="129273"/>
                </a:cubicBezTo>
                <a:cubicBezTo>
                  <a:pt x="81276" y="124162"/>
                  <a:pt x="109870" y="122185"/>
                  <a:pt x="138223" y="118641"/>
                </a:cubicBezTo>
                <a:cubicBezTo>
                  <a:pt x="212651" y="93831"/>
                  <a:pt x="180754" y="90286"/>
                  <a:pt x="233916" y="108008"/>
                </a:cubicBezTo>
                <a:cubicBezTo>
                  <a:pt x="244549" y="104464"/>
                  <a:pt x="256488" y="103592"/>
                  <a:pt x="265814" y="97375"/>
                </a:cubicBezTo>
                <a:cubicBezTo>
                  <a:pt x="278325" y="89034"/>
                  <a:pt x="285201" y="73819"/>
                  <a:pt x="297712" y="65478"/>
                </a:cubicBezTo>
                <a:cubicBezTo>
                  <a:pt x="315343" y="53724"/>
                  <a:pt x="323976" y="54845"/>
                  <a:pt x="340242" y="548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91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BFA189B-AD53-7E43-855D-F992E1C4BFE9}"/>
              </a:ext>
            </a:extLst>
          </p:cNvPr>
          <p:cNvSpPr txBox="1"/>
          <p:nvPr/>
        </p:nvSpPr>
        <p:spPr>
          <a:xfrm>
            <a:off x="907373" y="2129732"/>
            <a:ext cx="6167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54108A3-CA70-BC43-AC3D-CE5500B62923}"/>
              </a:ext>
            </a:extLst>
          </p:cNvPr>
          <p:cNvSpPr txBox="1"/>
          <p:nvPr/>
        </p:nvSpPr>
        <p:spPr>
          <a:xfrm>
            <a:off x="788404" y="2783600"/>
            <a:ext cx="10600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Lang,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818BD76-679D-7644-B926-7E28920983D4}"/>
              </a:ext>
            </a:extLst>
          </p:cNvPr>
          <p:cNvSpPr txBox="1"/>
          <p:nvPr/>
        </p:nvSpPr>
        <p:spPr>
          <a:xfrm>
            <a:off x="873478" y="4556995"/>
            <a:ext cx="982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u="sng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56C7585-B7F8-F446-8FA1-A31BBACA7404}"/>
              </a:ext>
            </a:extLst>
          </p:cNvPr>
          <p:cNvSpPr txBox="1"/>
          <p:nvPr/>
        </p:nvSpPr>
        <p:spPr>
          <a:xfrm>
            <a:off x="763446" y="3922610"/>
            <a:ext cx="298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8C00F79-F4C5-464D-8755-D6A4FF0BED00}"/>
              </a:ext>
            </a:extLst>
          </p:cNvPr>
          <p:cNvSpPr/>
          <p:nvPr/>
        </p:nvSpPr>
        <p:spPr>
          <a:xfrm>
            <a:off x="763446" y="860680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BA2471E-06DF-6748-8A22-83974A77FCC1}"/>
              </a:ext>
            </a:extLst>
          </p:cNvPr>
          <p:cNvSpPr/>
          <p:nvPr/>
        </p:nvSpPr>
        <p:spPr>
          <a:xfrm>
            <a:off x="863067" y="520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6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92" grpId="0"/>
      <p:bldP spid="88" grpId="0"/>
      <p:bldP spid="89" grpId="0"/>
      <p:bldP spid="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877470-44CF-7D46-BB47-EC8245C64B14}"/>
              </a:ext>
            </a:extLst>
          </p:cNvPr>
          <p:cNvGrpSpPr/>
          <p:nvPr/>
        </p:nvGrpSpPr>
        <p:grpSpPr>
          <a:xfrm>
            <a:off x="6097445" y="1113900"/>
            <a:ext cx="5980290" cy="4581809"/>
            <a:chOff x="6097445" y="1113900"/>
            <a:chExt cx="5980290" cy="4581809"/>
          </a:xfrm>
        </p:grpSpPr>
        <p:pic>
          <p:nvPicPr>
            <p:cNvPr id="2" name="Picture 2" descr="Truyền thuyết và hiện tại Thành Cổ Loa – Hoàng Thành Thăng Long">
              <a:extLst>
                <a:ext uri="{FF2B5EF4-FFF2-40B4-BE49-F238E27FC236}">
                  <a16:creationId xmlns:a16="http://schemas.microsoft.com/office/drawing/2014/main" id="{866D1444-CC22-5945-B557-1B1954BEF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445" y="1113900"/>
              <a:ext cx="5980290" cy="4581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A57CE25-731D-E84D-A170-F9CACEB56213}"/>
                </a:ext>
              </a:extLst>
            </p:cNvPr>
            <p:cNvSpPr/>
            <p:nvPr/>
          </p:nvSpPr>
          <p:spPr>
            <a:xfrm>
              <a:off x="11593829" y="4669645"/>
              <a:ext cx="483906" cy="1026063"/>
            </a:xfrm>
            <a:prstGeom prst="ellipse">
              <a:avLst/>
            </a:prstGeom>
            <a:solidFill>
              <a:srgbClr val="524F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9"/>
          <a:stretch/>
        </p:blipFill>
        <p:spPr>
          <a:xfrm>
            <a:off x="-12703" y="1"/>
            <a:ext cx="12196943" cy="6914268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18" y="774208"/>
            <a:ext cx="3470069" cy="2654792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77" y="1097410"/>
            <a:ext cx="3589967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0067" y="3066436"/>
            <a:ext cx="3470069" cy="2682339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72" y="2936283"/>
            <a:ext cx="3641941" cy="279354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39" name="mau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96" y="745132"/>
            <a:ext cx="3390930" cy="2651990"/>
          </a:xfrm>
          <a:prstGeom prst="rect">
            <a:avLst/>
          </a:prstGeom>
        </p:spPr>
      </p:pic>
      <p:pic>
        <p:nvPicPr>
          <p:cNvPr id="140" name="mau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54" y="1076051"/>
            <a:ext cx="3580202" cy="2639810"/>
          </a:xfrm>
          <a:prstGeom prst="rect">
            <a:avLst/>
          </a:prstGeom>
        </p:spPr>
      </p:pic>
      <p:pic>
        <p:nvPicPr>
          <p:cNvPr id="141" name="mau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3934" y="2628978"/>
            <a:ext cx="2682339" cy="3470068"/>
          </a:xfrm>
          <a:prstGeom prst="rect">
            <a:avLst/>
          </a:prstGeom>
        </p:spPr>
      </p:pic>
      <p:pic>
        <p:nvPicPr>
          <p:cNvPr id="142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56276" y="2938815"/>
            <a:ext cx="2761191" cy="3598684"/>
          </a:xfrm>
          <a:prstGeom prst="rect">
            <a:avLst/>
          </a:prstGeom>
        </p:spPr>
      </p:pic>
      <p:sp>
        <p:nvSpPr>
          <p:cNvPr id="5" name="TextBox 4">
            <a:hlinkClick r:id="rId18" action="ppaction://hlinksldjump"/>
            <a:extLst>
              <a:ext uri="{FF2B5EF4-FFF2-40B4-BE49-F238E27FC236}">
                <a16:creationId xmlns:a16="http://schemas.microsoft.com/office/drawing/2014/main" id="{027863D0-A182-514C-B4F7-6F12508DBA01}"/>
              </a:ext>
            </a:extLst>
          </p:cNvPr>
          <p:cNvSpPr txBox="1"/>
          <p:nvPr/>
        </p:nvSpPr>
        <p:spPr>
          <a:xfrm>
            <a:off x="7134644" y="3988335"/>
            <a:ext cx="749808" cy="830997"/>
          </a:xfrm>
          <a:prstGeom prst="rect">
            <a:avLst/>
          </a:prstGeom>
          <a:solidFill>
            <a:srgbClr val="EB58F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E8F1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>
            <a:hlinkClick r:id="rId20" action="ppaction://hlinksldjump"/>
            <a:extLst>
              <a:ext uri="{FF2B5EF4-FFF2-40B4-BE49-F238E27FC236}">
                <a16:creationId xmlns:a16="http://schemas.microsoft.com/office/drawing/2014/main" id="{8B06EA10-343C-E947-BD79-2D260A2689A8}"/>
              </a:ext>
            </a:extLst>
          </p:cNvPr>
          <p:cNvSpPr txBox="1"/>
          <p:nvPr/>
        </p:nvSpPr>
        <p:spPr>
          <a:xfrm>
            <a:off x="10195755" y="4071939"/>
            <a:ext cx="749808" cy="830997"/>
          </a:xfrm>
          <a:prstGeom prst="rect">
            <a:avLst/>
          </a:prstGeom>
          <a:solidFill>
            <a:srgbClr val="D054F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E8F1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9C6F9-1C1F-FB49-A60E-18DE54581B4E}"/>
              </a:ext>
            </a:extLst>
          </p:cNvPr>
          <p:cNvSpPr/>
          <p:nvPr/>
        </p:nvSpPr>
        <p:spPr>
          <a:xfrm>
            <a:off x="4418876" y="6463557"/>
            <a:ext cx="3090672" cy="170364"/>
          </a:xfrm>
          <a:prstGeom prst="rect">
            <a:avLst/>
          </a:prstGeom>
          <a:solidFill>
            <a:srgbClr val="FD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9CBD51-1AB9-5F49-BE1F-6272B5A6B3AB}"/>
              </a:ext>
            </a:extLst>
          </p:cNvPr>
          <p:cNvSpPr/>
          <p:nvPr/>
        </p:nvSpPr>
        <p:spPr>
          <a:xfrm>
            <a:off x="517850" y="5914510"/>
            <a:ext cx="1530406" cy="145440"/>
          </a:xfrm>
          <a:prstGeom prst="rect">
            <a:avLst/>
          </a:prstGeom>
          <a:solidFill>
            <a:srgbClr val="71CA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0E9EF0-7B18-F344-903B-08B1EF0DD4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3" y="5239652"/>
            <a:ext cx="6477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Cover">
            <a:extLst>
              <a:ext uri="{FF2B5EF4-FFF2-40B4-BE49-F238E27FC236}">
                <a16:creationId xmlns:a16="http://schemas.microsoft.com/office/drawing/2014/main" id="{255CED0B-7BBE-D64B-A985-E21B7656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5" y="46439"/>
            <a:ext cx="4459813" cy="268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over">
            <a:extLst>
              <a:ext uri="{FF2B5EF4-FFF2-40B4-BE49-F238E27FC236}">
                <a16:creationId xmlns:a16="http://schemas.microsoft.com/office/drawing/2014/main" id="{26BC318B-9FCA-3940-874D-D7A3DB6FE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47" y="2644579"/>
            <a:ext cx="2843495" cy="18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over">
            <a:extLst>
              <a:ext uri="{FF2B5EF4-FFF2-40B4-BE49-F238E27FC236}">
                <a16:creationId xmlns:a16="http://schemas.microsoft.com/office/drawing/2014/main" id="{48CD5B0C-1DBE-A44F-B783-C79C3A47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11" y="-66736"/>
            <a:ext cx="4844931" cy="29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ver">
            <a:extLst>
              <a:ext uri="{FF2B5EF4-FFF2-40B4-BE49-F238E27FC236}">
                <a16:creationId xmlns:a16="http://schemas.microsoft.com/office/drawing/2014/main" id="{CD03A392-471E-F649-81A8-D14E57BE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58" y="1779495"/>
            <a:ext cx="4557168" cy="17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over">
            <a:extLst>
              <a:ext uri="{FF2B5EF4-FFF2-40B4-BE49-F238E27FC236}">
                <a16:creationId xmlns:a16="http://schemas.microsoft.com/office/drawing/2014/main" id="{149A79AA-B0D0-5048-BE8F-5D164688C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58" y="3775076"/>
            <a:ext cx="4293558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ver">
            <a:extLst>
              <a:ext uri="{FF2B5EF4-FFF2-40B4-BE49-F238E27FC236}">
                <a16:creationId xmlns:a16="http://schemas.microsoft.com/office/drawing/2014/main" id="{A4A1EF43-3692-4144-B440-6159A644E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47" y="3934074"/>
            <a:ext cx="4557054" cy="29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>
            <a:extLst>
              <a:ext uri="{FF2B5EF4-FFF2-40B4-BE49-F238E27FC236}">
                <a16:creationId xmlns:a16="http://schemas.microsoft.com/office/drawing/2014/main" id="{275345D3-73B1-0341-B703-51D51BAB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12" y="2728913"/>
            <a:ext cx="1952576" cy="17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ver">
            <a:extLst>
              <a:ext uri="{FF2B5EF4-FFF2-40B4-BE49-F238E27FC236}">
                <a16:creationId xmlns:a16="http://schemas.microsoft.com/office/drawing/2014/main" id="{C6EEBE50-2027-EF47-BD55-83C2C352B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04" y="1682497"/>
            <a:ext cx="1604746" cy="35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531A93-276B-CE4E-BB76-0C5E6DCD9B00}"/>
              </a:ext>
            </a:extLst>
          </p:cNvPr>
          <p:cNvSpPr/>
          <p:nvPr/>
        </p:nvSpPr>
        <p:spPr>
          <a:xfrm>
            <a:off x="5458408" y="2864498"/>
            <a:ext cx="173135" cy="34315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687448-9F3E-884E-A0A7-0779D15604ED}"/>
              </a:ext>
            </a:extLst>
          </p:cNvPr>
          <p:cNvGrpSpPr/>
          <p:nvPr/>
        </p:nvGrpSpPr>
        <p:grpSpPr>
          <a:xfrm>
            <a:off x="-78220" y="4213423"/>
            <a:ext cx="3619868" cy="2644577"/>
            <a:chOff x="-78220" y="4213423"/>
            <a:chExt cx="3619868" cy="26445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8888E1-261A-8B47-BF9A-9D7C1D307B7B}"/>
                </a:ext>
              </a:extLst>
            </p:cNvPr>
            <p:cNvGrpSpPr/>
            <p:nvPr/>
          </p:nvGrpSpPr>
          <p:grpSpPr>
            <a:xfrm>
              <a:off x="-78220" y="4213423"/>
              <a:ext cx="3619868" cy="2644577"/>
              <a:chOff x="-78220" y="4213423"/>
              <a:chExt cx="3619868" cy="2644577"/>
            </a:xfrm>
          </p:grpSpPr>
          <p:pic>
            <p:nvPicPr>
              <p:cNvPr id="2" name="Picture 12" descr="Cover">
                <a:extLst>
                  <a:ext uri="{FF2B5EF4-FFF2-40B4-BE49-F238E27FC236}">
                    <a16:creationId xmlns:a16="http://schemas.microsoft.com/office/drawing/2014/main" id="{2F762DB4-F93A-4F48-804F-84E3EE7A3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8220" y="4213423"/>
                <a:ext cx="3619868" cy="2644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394EC-064C-DF46-AD7E-FE066A0B9840}"/>
                  </a:ext>
                </a:extLst>
              </p:cNvPr>
              <p:cNvSpPr/>
              <p:nvPr/>
            </p:nvSpPr>
            <p:spPr>
              <a:xfrm>
                <a:off x="18127" y="4546531"/>
                <a:ext cx="2999232" cy="2073529"/>
              </a:xfrm>
              <a:prstGeom prst="rect">
                <a:avLst/>
              </a:prstGeom>
              <a:solidFill>
                <a:srgbClr val="EF65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E52E7E-0ABB-E648-A237-E2D4B7FBBD35}"/>
                </a:ext>
              </a:extLst>
            </p:cNvPr>
            <p:cNvSpPr txBox="1"/>
            <p:nvPr/>
          </p:nvSpPr>
          <p:spPr>
            <a:xfrm>
              <a:off x="18127" y="4646149"/>
              <a:ext cx="309569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vững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u="sng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endParaRPr lang="en-VN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53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457529" y="1609601"/>
            <a:ext cx="1761330" cy="3579799"/>
            <a:chOff x="1673399" y="2243214"/>
            <a:chExt cx="1761330" cy="3579799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2243214"/>
              <a:ext cx="1761330" cy="1195374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29587" y="2194050"/>
            <a:ext cx="1673672" cy="3095274"/>
            <a:chOff x="3618086" y="2481677"/>
            <a:chExt cx="1673672" cy="3095274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481677"/>
              <a:ext cx="1673672" cy="1234724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541861" y="2928441"/>
            <a:ext cx="1586150" cy="2763613"/>
            <a:chOff x="2697923" y="3213388"/>
            <a:chExt cx="1586150" cy="2763613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97923" y="3213388"/>
              <a:ext cx="1586150" cy="1217709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15048" y="3301965"/>
            <a:ext cx="1433063" cy="2236100"/>
            <a:chOff x="4526720" y="3586913"/>
            <a:chExt cx="1433063" cy="2236100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526720" y="3586913"/>
              <a:ext cx="1433063" cy="11017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10600030101010101" pitchFamily="2" charset="-122"/>
                <a:cs typeface="#9Slide05 Pattaya" panose="00000500000000000000" pitchFamily="2" charset="-34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2026133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577869" y="5427788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0" y="3142525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6399830" y="5877272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8"/>
          <p:cNvSpPr>
            <a:spLocks/>
          </p:cNvSpPr>
          <p:nvPr/>
        </p:nvSpPr>
        <p:spPr bwMode="auto">
          <a:xfrm>
            <a:off x="7467789" y="1661031"/>
            <a:ext cx="3308731" cy="1329698"/>
          </a:xfrm>
          <a:custGeom>
            <a:avLst/>
            <a:gdLst>
              <a:gd name="T0" fmla="*/ 1298 w 1298"/>
              <a:gd name="T1" fmla="*/ 650 h 650"/>
              <a:gd name="T2" fmla="*/ 0 w 1298"/>
              <a:gd name="T3" fmla="*/ 650 h 650"/>
              <a:gd name="T4" fmla="*/ 649 w 1298"/>
              <a:gd name="T5" fmla="*/ 0 h 650"/>
              <a:gd name="T6" fmla="*/ 1298 w 1298"/>
              <a:gd name="T7" fmla="*/ 65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8" h="650">
                <a:moveTo>
                  <a:pt x="1298" y="650"/>
                </a:moveTo>
                <a:cubicBezTo>
                  <a:pt x="895" y="650"/>
                  <a:pt x="448" y="650"/>
                  <a:pt x="0" y="650"/>
                </a:cubicBezTo>
                <a:cubicBezTo>
                  <a:pt x="0" y="291"/>
                  <a:pt x="290" y="0"/>
                  <a:pt x="649" y="0"/>
                </a:cubicBezTo>
                <a:cubicBezTo>
                  <a:pt x="1008" y="0"/>
                  <a:pt x="1298" y="291"/>
                  <a:pt x="1298" y="650"/>
                </a:cubicBezTo>
              </a:path>
            </a:pathLst>
          </a:cu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  <a:cs typeface="+mn-cs"/>
            </a:endParaRPr>
          </a:p>
        </p:txBody>
      </p:sp>
      <p:pic>
        <p:nvPicPr>
          <p:cNvPr id="32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1168965" y="615"/>
            <a:ext cx="1016832" cy="2969685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8963695" y="5826985"/>
            <a:ext cx="3228302" cy="954980"/>
          </a:xfrm>
          <a:prstGeom prst="rect">
            <a:avLst/>
          </a:prstGeom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436568" y="171072"/>
            <a:ext cx="4631318" cy="1141520"/>
          </a:xfrm>
          <a:prstGeom prst="rect">
            <a:avLst/>
          </a:prstGeom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 rot="10800000">
            <a:off x="12317" y="4958365"/>
            <a:ext cx="1016832" cy="18996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6700531" y="3758531"/>
            <a:ext cx="5034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6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B07234A5-9CB3-D947-B7D8-A3DE3F750C61}"/>
              </a:ext>
            </a:extLst>
          </p:cNvPr>
          <p:cNvSpPr/>
          <p:nvPr/>
        </p:nvSpPr>
        <p:spPr>
          <a:xfrm>
            <a:off x="2352508" y="2433317"/>
            <a:ext cx="7014309" cy="2831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EB155E8-8671-D649-8460-14383CB5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7" y="-110974"/>
            <a:ext cx="2274399" cy="2152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837B7-9DED-5E44-A5B7-E00372AF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34793">
            <a:off x="-593249" y="1931475"/>
            <a:ext cx="4761845" cy="47700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7EDAFB-FB8A-FA42-9A9C-4D2CE034DB5F}"/>
              </a:ext>
            </a:extLst>
          </p:cNvPr>
          <p:cNvGrpSpPr/>
          <p:nvPr/>
        </p:nvGrpSpPr>
        <p:grpSpPr>
          <a:xfrm>
            <a:off x="3063486" y="58296"/>
            <a:ext cx="6678821" cy="1530080"/>
            <a:chOff x="1773576" y="56204"/>
            <a:chExt cx="5009116" cy="1236784"/>
          </a:xfrm>
        </p:grpSpPr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CAD1D5F9-798F-A747-A679-59FF2F6CFBB8}"/>
                </a:ext>
              </a:extLst>
            </p:cNvPr>
            <p:cNvSpPr/>
            <p:nvPr/>
          </p:nvSpPr>
          <p:spPr>
            <a:xfrm>
              <a:off x="1773576" y="56204"/>
              <a:ext cx="5009116" cy="1236784"/>
            </a:xfrm>
            <a:prstGeom prst="flowChartTerminator">
              <a:avLst/>
            </a:prstGeom>
            <a:solidFill>
              <a:schemeClr val="accent1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867" b="0" i="0" u="none" strike="noStrike" kern="0" cap="none" spc="0" normalizeH="0" baseline="0" noProof="0">
                <a:ln>
                  <a:noFill/>
                </a:ln>
                <a:solidFill>
                  <a:srgbClr val="E7DCD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B72778-C811-0646-B714-55F7B94D6CDE}"/>
                </a:ext>
              </a:extLst>
            </p:cNvPr>
            <p:cNvSpPr txBox="1"/>
            <p:nvPr/>
          </p:nvSpPr>
          <p:spPr>
            <a:xfrm>
              <a:off x="2042751" y="212931"/>
              <a:ext cx="4370989" cy="82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x-none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UYỆN TẬP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C96C8-115E-C24E-B2F6-FA55A9195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39" y="1123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1" y="2022326"/>
            <a:ext cx="10872191" cy="14042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64556" y="2026241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Nước Âu Lạc ra đời vào khoảng năm bao nhiêu 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86325" y="5456635"/>
            <a:ext cx="5402799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86326" y="3879476"/>
            <a:ext cx="5402797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502" y="5608563"/>
            <a:ext cx="5402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208 TCN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662514" y="4023406"/>
            <a:ext cx="35990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216 TCN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465730"/>
            <a:ext cx="5249773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4556" y="4047213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218 TCN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90611" y="5624375"/>
            <a:ext cx="52497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210 TCN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7327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799" y="2022325"/>
            <a:ext cx="10872191" cy="15938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81625" y="2110280"/>
            <a:ext cx="938369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người lãnh đạo người Âu Việt và Lạc Việt đánh bại quân Tần ? 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99799" y="3968257"/>
            <a:ext cx="5582692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373187" y="3927792"/>
            <a:ext cx="5582692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62183" y="4180037"/>
            <a:ext cx="552030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Thục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4125428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Hùng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451352" y="5514502"/>
            <a:ext cx="5582692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99799" y="5517598"/>
            <a:ext cx="5582692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800623" y="5662313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Triệu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28145" y="5704640"/>
            <a:ext cx="49453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Hai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9791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49760" y="1604255"/>
            <a:ext cx="11892481" cy="18639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26739" y="1774831"/>
            <a:ext cx="10972800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Lãnh thổ của nước Âu Lạc thuộc khu vực nào hiện nay?</a:t>
            </a:r>
            <a:endParaRPr kumimoji="0" lang="en-US" altLang="x-none" sz="42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610145" y="3883741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6" y="5677684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79217" y="4192189"/>
            <a:ext cx="524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v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46226" y="5801448"/>
            <a:ext cx="516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06043" y="4158327"/>
            <a:ext cx="49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93294" y="5998870"/>
            <a:ext cx="495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341668" y="-103587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611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59" y="-2323"/>
            <a:ext cx="1912501" cy="191250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4508765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576488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39243" y="1966056"/>
            <a:ext cx="10872191" cy="15021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18874" y="2271210"/>
            <a:ext cx="938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 đô nước Âu Lạc đóng ở?</a:t>
            </a:r>
            <a:endParaRPr kumimoji="0" lang="en-US" altLang="x-none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84156" y="5524954"/>
            <a:ext cx="5523940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519113" y="3873992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21147" y="5880538"/>
            <a:ext cx="5249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Loa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598903" y="3997757"/>
            <a:ext cx="516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46227" y="3819125"/>
            <a:ext cx="5249773" cy="12926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479218" y="5715988"/>
            <a:ext cx="5249773" cy="10889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75798" y="4090972"/>
            <a:ext cx="422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995712" y="5870629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Thanh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"/>
            <a:ext cx="2113488" cy="21134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0905" y="60534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43706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0661" y="2785087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99801" y="2022326"/>
            <a:ext cx="10872191" cy="140426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3490" y="2043124"/>
            <a:ext cx="93836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Đứng đầu Chiềng, chạ là ai?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86325" y="5456635"/>
            <a:ext cx="5402799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286326" y="3879476"/>
            <a:ext cx="5402797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44" marR="0" lvl="0" indent="-285744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32502" y="5608563"/>
            <a:ext cx="540279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Bồ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hính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662514" y="4023406"/>
            <a:ext cx="35990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h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ầu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3888572"/>
            <a:ext cx="5249773" cy="111517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53305" y="5465730"/>
            <a:ext cx="5402800" cy="109700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264556" y="4047213"/>
            <a:ext cx="465041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Lạc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tướng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5142" y="5639732"/>
            <a:ext cx="553405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An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Vương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2277750" y="201492"/>
            <a:ext cx="853695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5221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3"/>
            <a:ext cx="9542584" cy="42049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7F3DD67-CE5E-44EE-884C-4925153F498E}"/>
              </a:ext>
            </a:extLst>
          </p:cNvPr>
          <p:cNvSpPr/>
          <p:nvPr/>
        </p:nvSpPr>
        <p:spPr>
          <a:xfrm>
            <a:off x="6127440" y="1870070"/>
            <a:ext cx="4486621" cy="280076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6838"/>
                </a:solidFill>
                <a:effectLst/>
                <a:uLnTx/>
                <a:uFillTx/>
                <a:latin typeface="Times New Roman" panose="02020603050405020304" pitchFamily="18" charset="0"/>
                <a:ea typeface="小白" panose="02010601030101010101" pitchFamily="2" charset="-122"/>
                <a:cs typeface="Times New Roman" panose="02020603050405020304" pitchFamily="18" charset="0"/>
              </a:rPr>
              <a:t>VẬN 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F6838"/>
              </a:solidFill>
              <a:effectLst/>
              <a:uLnTx/>
              <a:uFillTx/>
              <a:latin typeface="Times New Roman" panose="02020603050405020304" pitchFamily="18" charset="0"/>
              <a:ea typeface="小白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1" y="4801411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1026" name="Picture 2" descr="Bé tập thể dục buổi sáng - Lớp 1-2 trường TH, THCS, THPT Albert Einste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983236"/>
            <a:ext cx="4310980" cy="33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5" y="3957523"/>
            <a:ext cx="2011247" cy="2011246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3" y="1952625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608818" cy="161778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5" y="4109923"/>
            <a:ext cx="1441393" cy="132898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753346" y="4109923"/>
            <a:ext cx="1103122" cy="97723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9" grpId="0" animBg="1"/>
      <p:bldP spid="15" grpId="0" animBg="1"/>
      <p:bldP spid="11" grpId="0" animBg="1"/>
      <p:bldP spid="13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906A1E-CC02-7E45-A03F-84146E98F5AE}"/>
              </a:ext>
            </a:extLst>
          </p:cNvPr>
          <p:cNvSpPr/>
          <p:nvPr/>
        </p:nvSpPr>
        <p:spPr>
          <a:xfrm>
            <a:off x="11146221" y="0"/>
            <a:ext cx="362607" cy="1860331"/>
          </a:xfrm>
          <a:prstGeom prst="rect">
            <a:avLst/>
          </a:prstGeom>
          <a:solidFill>
            <a:srgbClr val="F7F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8C65E6-0577-4149-A867-624EF15FA1A5}"/>
              </a:ext>
            </a:extLst>
          </p:cNvPr>
          <p:cNvSpPr/>
          <p:nvPr/>
        </p:nvSpPr>
        <p:spPr>
          <a:xfrm>
            <a:off x="1030013" y="1155715"/>
            <a:ext cx="10131973" cy="1409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Đóng vai là hướng dẫn viên du lịch giới thiệu về khu di tích Đền Hùng và Thành Cổ Loa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E600A9-9853-B245-8BD2-12D3EB5642DD}"/>
              </a:ext>
            </a:extLst>
          </p:cNvPr>
          <p:cNvSpPr/>
          <p:nvPr/>
        </p:nvSpPr>
        <p:spPr>
          <a:xfrm>
            <a:off x="7817249" y="6314549"/>
            <a:ext cx="2420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 Cổ Loa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Phú Thọ: Đền Hùng vắng bóng du khách giữa mùa lễ hội vì dịch Covid-19 |  Việt Nam Mới">
            <a:extLst>
              <a:ext uri="{FF2B5EF4-FFF2-40B4-BE49-F238E27FC236}">
                <a16:creationId xmlns:a16="http://schemas.microsoft.com/office/drawing/2014/main" id="{18C51606-9DCF-5E42-AF09-48DAB8745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5" y="2615804"/>
            <a:ext cx="5185267" cy="37647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07B6AB-617D-9A46-B87D-3EE78FF8A0F4}"/>
              </a:ext>
            </a:extLst>
          </p:cNvPr>
          <p:cNvSpPr/>
          <p:nvPr/>
        </p:nvSpPr>
        <p:spPr>
          <a:xfrm>
            <a:off x="1953895" y="6380569"/>
            <a:ext cx="1880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 Hùng </a:t>
            </a:r>
            <a:endParaRPr lang="en-VN" sz="1400" dirty="0"/>
          </a:p>
        </p:txBody>
      </p:sp>
      <p:pic>
        <p:nvPicPr>
          <p:cNvPr id="1030" name="Picture 6" descr="Khám phá thành Cổ Loa: Tòa thành cổ lớn nhất, độc đáo nhất Việt Nam | Di  sản Tràng An">
            <a:extLst>
              <a:ext uri="{FF2B5EF4-FFF2-40B4-BE49-F238E27FC236}">
                <a16:creationId xmlns:a16="http://schemas.microsoft.com/office/drawing/2014/main" id="{79ACDAEB-E056-F943-AE16-B6EC5AB5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88" y="2733112"/>
            <a:ext cx="4958036" cy="35301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588">
            <a:off x="517197" y="-470470"/>
            <a:ext cx="10897956" cy="5072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590ECF-9C3E-934D-84A2-00E94A228EB1}"/>
              </a:ext>
            </a:extLst>
          </p:cNvPr>
          <p:cNvSpPr/>
          <p:nvPr/>
        </p:nvSpPr>
        <p:spPr>
          <a:xfrm>
            <a:off x="3147571" y="1490008"/>
            <a:ext cx="58968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NHÀ NƯỚC VĂN LANG – ÂU LẠC (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7860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9">
            <a:extLst>
              <a:ext uri="{FF2B5EF4-FFF2-40B4-BE49-F238E27FC236}">
                <a16:creationId xmlns:a16="http://schemas.microsoft.com/office/drawing/2014/main" id="{DB9F5D52-8028-A140-A252-093300077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Group 32">
            <a:extLst>
              <a:ext uri="{FF2B5EF4-FFF2-40B4-BE49-F238E27FC236}">
                <a16:creationId xmlns:a16="http://schemas.microsoft.com/office/drawing/2014/main" id="{D2459DAA-13EC-474A-9305-02E98A09F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551271"/>
              </p:ext>
            </p:extLst>
          </p:nvPr>
        </p:nvGraphicFramePr>
        <p:xfrm>
          <a:off x="733778" y="677333"/>
          <a:ext cx="10848622" cy="5892981"/>
        </p:xfrm>
        <a:graphic>
          <a:graphicData uri="http://schemas.openxmlformats.org/drawingml/2006/table">
            <a:tbl>
              <a:tblPr/>
              <a:tblGrid>
                <a:gridCol w="2234357">
                  <a:extLst>
                    <a:ext uri="{9D8B030D-6E8A-4147-A177-3AD203B41FA5}">
                      <a16:colId xmlns:a16="http://schemas.microsoft.com/office/drawing/2014/main" val="3081062128"/>
                    </a:ext>
                  </a:extLst>
                </a:gridCol>
                <a:gridCol w="3616208">
                  <a:extLst>
                    <a:ext uri="{9D8B030D-6E8A-4147-A177-3AD203B41FA5}">
                      <a16:colId xmlns:a16="http://schemas.microsoft.com/office/drawing/2014/main" val="2015043246"/>
                    </a:ext>
                  </a:extLst>
                </a:gridCol>
                <a:gridCol w="4998057">
                  <a:extLst>
                    <a:ext uri="{9D8B030D-6E8A-4147-A177-3AD203B41FA5}">
                      <a16:colId xmlns:a16="http://schemas.microsoft.com/office/drawing/2014/main" val="466797105"/>
                    </a:ext>
                  </a:extLst>
                </a:gridCol>
              </a:tblGrid>
              <a:tr h="1282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LANG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 LẠC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956465"/>
                  </a:ext>
                </a:extLst>
              </a:tr>
              <a:tr h="1922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1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193609"/>
                  </a:ext>
                </a:extLst>
              </a:tr>
              <a:tr h="24280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1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719302"/>
                  </a:ext>
                </a:extLst>
              </a:tr>
            </a:tbl>
          </a:graphicData>
        </a:graphic>
      </p:graphicFrame>
      <p:sp>
        <p:nvSpPr>
          <p:cNvPr id="9" name="Text Box 50">
            <a:extLst>
              <a:ext uri="{FF2B5EF4-FFF2-40B4-BE49-F238E27FC236}">
                <a16:creationId xmlns:a16="http://schemas.microsoft.com/office/drawing/2014/main" id="{2480CA30-A2AE-294D-B288-05194BA9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460" y="2184611"/>
            <a:ext cx="788528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do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5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ED79F4-CEB6-924E-ABF9-70D08B70D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546" y="5591701"/>
            <a:ext cx="35011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5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98386B-B6B4-3942-A53B-7BE3E8B45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510" y="4169656"/>
            <a:ext cx="50912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 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Text Box 5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2F7E31-EB6B-F547-8486-444CEA339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509" y="5258265"/>
            <a:ext cx="49388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nỏ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6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FFC142-6BC2-7346-8873-D3158D532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909" y="4258229"/>
            <a:ext cx="33528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(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altLang="en-US" sz="24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63606299-1CE5-EA4C-8354-6BD93CF05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28037"/>
            <a:ext cx="12192001" cy="523220"/>
          </a:xfrm>
          <a:prstGeom prst="rect">
            <a:avLst/>
          </a:prstGeom>
          <a:solidFill>
            <a:srgbClr val="F7F7E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alt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7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C588A961-3DED-488F-8E63-BC8C3E31C051}"/>
              </a:ext>
            </a:extLst>
          </p:cNvPr>
          <p:cNvSpPr/>
          <p:nvPr/>
        </p:nvSpPr>
        <p:spPr>
          <a:xfrm>
            <a:off x="416300" y="1056290"/>
            <a:ext cx="4677626" cy="432730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24A459E-3E47-4327-ACE7-80C3980E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6107886" y="3058196"/>
            <a:ext cx="408781" cy="1515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1212797" y="88743"/>
            <a:ext cx="268003" cy="16591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Top 10 đoạn văn tả ngôi nhà bằng tiếng Anh có dịch dành cho học sinh lớp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8868" r="14835" b="-1488"/>
          <a:stretch/>
        </p:blipFill>
        <p:spPr bwMode="auto">
          <a:xfrm>
            <a:off x="493659" y="1234378"/>
            <a:ext cx="4485100" cy="4123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5068D34-CEA0-40AF-B23A-29C39F9E4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5" y="1183723"/>
            <a:ext cx="1764895" cy="1764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4B4B65-243E-764E-A5F8-DCF2996EBEDB}"/>
              </a:ext>
            </a:extLst>
          </p:cNvPr>
          <p:cNvSpPr/>
          <p:nvPr/>
        </p:nvSpPr>
        <p:spPr>
          <a:xfrm>
            <a:off x="6774878" y="1058043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952CC-EB18-6341-9869-39C9E4D9B929}"/>
              </a:ext>
            </a:extLst>
          </p:cNvPr>
          <p:cNvGrpSpPr/>
          <p:nvPr/>
        </p:nvGrpSpPr>
        <p:grpSpPr>
          <a:xfrm>
            <a:off x="5879797" y="2066170"/>
            <a:ext cx="5061472" cy="3499058"/>
            <a:chOff x="5879797" y="2066170"/>
            <a:chExt cx="5061472" cy="3499058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03A502-A603-416C-A5C3-D336F8CF5CCF}"/>
                </a:ext>
              </a:extLst>
            </p:cNvPr>
            <p:cNvSpPr/>
            <p:nvPr/>
          </p:nvSpPr>
          <p:spPr>
            <a:xfrm>
              <a:off x="6312276" y="2515598"/>
              <a:ext cx="4196513" cy="2600199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trả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lời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trong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sách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giáo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khoa.</a:t>
              </a:r>
            </a:p>
            <a:p>
              <a:pPr marL="285750" marR="0" lvl="0" indent="-285750" algn="ctr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3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hôm</a:t>
              </a:r>
              <a:r>
                <a:rPr lang="en-US" altLang="zh-CN" sz="2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</a:rPr>
                <a:t>sau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rminator 11">
              <a:extLst>
                <a:ext uri="{FF2B5EF4-FFF2-40B4-BE49-F238E27FC236}">
                  <a16:creationId xmlns:a16="http://schemas.microsoft.com/office/drawing/2014/main" id="{F3DFCDFE-8305-2F4E-9932-5DE633F6F1A8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3906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9A97936-F9AC-42F5-9C57-25CF8B735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E99771D-247C-4B3E-A3E6-6B4BAD751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7" y="-35038"/>
            <a:ext cx="1440873" cy="42081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F81B9A-7765-4F2B-9705-1E4B2FC1A2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42484" r="1760" b="13939"/>
          <a:stretch/>
        </p:blipFill>
        <p:spPr>
          <a:xfrm>
            <a:off x="4908416" y="3092298"/>
            <a:ext cx="2743581" cy="4126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6F3253-D497-434A-A1BC-3C1D7E348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0"/>
            <a:ext cx="7185823" cy="17711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B748A0-1609-40C4-AC36-9DEC6B8B71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9444" r="58646" b="44040"/>
          <a:stretch/>
        </p:blipFill>
        <p:spPr>
          <a:xfrm>
            <a:off x="1608443" y="2304096"/>
            <a:ext cx="1494109" cy="29627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D07510-85D6-401B-873B-2AD8E160FD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752340" y="5093478"/>
            <a:ext cx="4439659" cy="177115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8CF3FE9-5DD5-4B6E-9AE9-7DAFBA241E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3038784" y="1549449"/>
            <a:ext cx="3249894" cy="28397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CB28CA-6D10-4390-9CA2-8F71DCBE67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59611" r="45146" b="6417"/>
          <a:stretch/>
        </p:blipFill>
        <p:spPr>
          <a:xfrm>
            <a:off x="98058" y="3196826"/>
            <a:ext cx="3877262" cy="398910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02D7699D-F8BD-4FE1-BF86-272EA4AD4C5C}"/>
              </a:ext>
            </a:extLst>
          </p:cNvPr>
          <p:cNvGrpSpPr/>
          <p:nvPr/>
        </p:nvGrpSpPr>
        <p:grpSpPr>
          <a:xfrm>
            <a:off x="6205105" y="924974"/>
            <a:ext cx="4751929" cy="5235760"/>
            <a:chOff x="6722875" y="924974"/>
            <a:chExt cx="2594720" cy="5235760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0EAF89D-97AB-46EE-86A8-6AB2427FEEA5}"/>
                </a:ext>
              </a:extLst>
            </p:cNvPr>
            <p:cNvSpPr/>
            <p:nvPr/>
          </p:nvSpPr>
          <p:spPr>
            <a:xfrm>
              <a:off x="6722875" y="924974"/>
              <a:ext cx="2594720" cy="5235760"/>
            </a:xfrm>
            <a:prstGeom prst="rect">
              <a:avLst/>
            </a:prstGeom>
            <a:noFill/>
            <a:ln w="38100" cap="rnd">
              <a:solidFill>
                <a:srgbClr val="EF6838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009DF0E1-2ADE-49B0-AA86-03BF7FE9DE4B}"/>
                </a:ext>
              </a:extLst>
            </p:cNvPr>
            <p:cNvSpPr/>
            <p:nvPr/>
          </p:nvSpPr>
          <p:spPr>
            <a:xfrm rot="5400000" flipV="1">
              <a:off x="5521325" y="2267842"/>
              <a:ext cx="5022766" cy="2550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3 Roboto Mono Bold" pitchFamily="2" charset="0"/>
                  <a:cs typeface="Times New Roman" panose="02020603050405020304" pitchFamily="18" charset="0"/>
                </a:rPr>
                <a:t>XIN CHÀO!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F683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3 Roboto Mono Bold" pitchFamily="2" charset="0"/>
                  <a:cs typeface="Times New Roman" panose="02020603050405020304" pitchFamily="18" charset="0"/>
                </a:rPr>
                <a:t>HẸN GẶP LẠI CÁC EM TRONG TIẾT HỌC TIẾP THEO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17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</a:t>
            </a: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A64940-8ACA-BB49-80D3-1B4E8D1BE24B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6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“Dù ai đi ngược về xuôi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ngày giỗ tổ…….”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10/3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02B90-6A0F-B54A-906D-A5F4B446E97B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3D2289D-9719-3B42-8650-E4D94B2CE9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4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F3306D-24E7-BA45-90AE-9D07DF375F65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4F3A53EF-88CF-D245-9F51-EA9D62AC2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Thọ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0AA99-718F-664D-8E01-59F5CE1C954A}"/>
              </a:ext>
            </a:extLst>
          </p:cNvPr>
          <p:cNvSpPr/>
          <p:nvPr/>
        </p:nvSpPr>
        <p:spPr>
          <a:xfrm>
            <a:off x="1016000" y="6212114"/>
            <a:ext cx="2249714" cy="377372"/>
          </a:xfrm>
          <a:prstGeom prst="rect">
            <a:avLst/>
          </a:prstGeom>
          <a:solidFill>
            <a:srgbClr val="E8F1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E1FE6345-CDD5-314E-A0B7-89C3E52C9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590ECF-9C3E-934D-84A2-00E94A228EB1}"/>
              </a:ext>
            </a:extLst>
          </p:cNvPr>
          <p:cNvSpPr/>
          <p:nvPr/>
        </p:nvSpPr>
        <p:spPr>
          <a:xfrm>
            <a:off x="820887" y="2428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lang="vi-VN" altLang="zh-CN" sz="3600" b="1" dirty="0"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603998" y="1787189"/>
            <a:ext cx="2562705" cy="58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PT Serif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  <a:sym typeface="PT Serif"/>
              </a:rPr>
              <a:t>a. </a:t>
            </a:r>
            <a:r>
              <a:rPr lang="en-US" sz="36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Sự</a:t>
            </a:r>
            <a:r>
              <a:rPr lang="en-US" sz="3600" kern="0" dirty="0">
                <a:solidFill>
                  <a:srgbClr val="0070C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 ra </a:t>
            </a:r>
            <a:r>
              <a:rPr lang="en-US" sz="3600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  <a:sym typeface="PT Serif"/>
            </a:endParaRPr>
          </a:p>
        </p:txBody>
      </p:sp>
      <p:sp>
        <p:nvSpPr>
          <p:cNvPr id="7" name="Google Shape;320;p29">
            <a:extLst>
              <a:ext uri="{FF2B5EF4-FFF2-40B4-BE49-F238E27FC236}">
                <a16:creationId xmlns:a16="http://schemas.microsoft.com/office/drawing/2014/main" id="{2DCB9020-F084-F845-B072-30E8472AE613}"/>
              </a:ext>
            </a:extLst>
          </p:cNvPr>
          <p:cNvSpPr txBox="1">
            <a:spLocks/>
          </p:cNvSpPr>
          <p:nvPr/>
        </p:nvSpPr>
        <p:spPr>
          <a:xfrm>
            <a:off x="474522" y="1013553"/>
            <a:ext cx="5384362" cy="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lvl="0" algn="ctr">
              <a:buClrTx/>
              <a:buSzTx/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0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CC2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8D6FBBF6-D5B4-4741-9FAF-262478AE3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786363"/>
              </p:ext>
            </p:extLst>
          </p:nvPr>
        </p:nvGraphicFramePr>
        <p:xfrm>
          <a:off x="59690" y="1376877"/>
          <a:ext cx="12072620" cy="548112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608961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6463659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101974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4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40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Âu Lạc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01974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127467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guyên nhân ra đời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14721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101974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4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2BFD15D-22A4-2F4D-8716-FF0A2C1691B6}"/>
              </a:ext>
            </a:extLst>
          </p:cNvPr>
          <p:cNvSpPr txBox="1"/>
          <p:nvPr/>
        </p:nvSpPr>
        <p:spPr>
          <a:xfrm>
            <a:off x="30480" y="0"/>
            <a:ext cx="1216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vào tư liệu trong sách giáo khoa, bản đồ và đoạn clip hãy hoàn thành bảng sau</a:t>
            </a:r>
          </a:p>
        </p:txBody>
      </p:sp>
    </p:spTree>
    <p:extLst>
      <p:ext uri="{BB962C8B-B14F-4D97-AF65-F5344CB8AC3E}">
        <p14:creationId xmlns:p14="http://schemas.microsoft.com/office/powerpoint/2010/main" val="38501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CC2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8D6FBBF6-D5B4-4741-9FAF-262478AE3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482699"/>
              </p:ext>
            </p:extLst>
          </p:nvPr>
        </p:nvGraphicFramePr>
        <p:xfrm>
          <a:off x="76200" y="1277719"/>
          <a:ext cx="12014200" cy="52832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581819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6432381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98292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4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Âu Lạc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98292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VN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122865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vi-VN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 cảnh </a:t>
                      </a:r>
                      <a:r>
                        <a:rPr lang="en-VN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đời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10578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98292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4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2BFD15D-22A4-2F4D-8716-FF0A2C1691B6}"/>
              </a:ext>
            </a:extLst>
          </p:cNvPr>
          <p:cNvSpPr txBox="1"/>
          <p:nvPr/>
        </p:nvSpPr>
        <p:spPr>
          <a:xfrm>
            <a:off x="30480" y="-45720"/>
            <a:ext cx="1216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 vào tư liệu trong sách giáo khoa, bản đồ và đoạn clip hãy hoàn thành bảng sau</a:t>
            </a:r>
          </a:p>
        </p:txBody>
      </p:sp>
      <p:pic>
        <p:nvPicPr>
          <p:cNvPr id="2" name="dong hồ 2 phút.mp4" descr="dong hồ 2 phút.mp4">
            <a:hlinkClick r:id="" action="ppaction://media"/>
            <a:extLst>
              <a:ext uri="{FF2B5EF4-FFF2-40B4-BE49-F238E27FC236}">
                <a16:creationId xmlns:a16="http://schemas.microsoft.com/office/drawing/2014/main" id="{E072C1FC-F56F-BA48-B1A1-DAC4ADC229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9388" y="2303363"/>
            <a:ext cx="6007260" cy="42575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CC2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8D6FBBF6-D5B4-4741-9FAF-262478AE3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936579"/>
              </p:ext>
            </p:extLst>
          </p:nvPr>
        </p:nvGraphicFramePr>
        <p:xfrm>
          <a:off x="76200" y="1277718"/>
          <a:ext cx="12014200" cy="558028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793512">
                  <a:extLst>
                    <a:ext uri="{9D8B030D-6E8A-4147-A177-3AD203B41FA5}">
                      <a16:colId xmlns:a16="http://schemas.microsoft.com/office/drawing/2014/main" val="4099497651"/>
                    </a:ext>
                  </a:extLst>
                </a:gridCol>
                <a:gridCol w="7220688">
                  <a:extLst>
                    <a:ext uri="{9D8B030D-6E8A-4147-A177-3AD203B41FA5}">
                      <a16:colId xmlns:a16="http://schemas.microsoft.com/office/drawing/2014/main" val="3180271730"/>
                    </a:ext>
                  </a:extLst>
                </a:gridCol>
              </a:tblGrid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V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 Âu Lạc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125004"/>
                  </a:ext>
                </a:extLst>
              </a:tr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344227"/>
                  </a:ext>
                </a:extLst>
              </a:tr>
              <a:tr h="12977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 cảnh 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đời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60702"/>
                  </a:ext>
                </a:extLst>
              </a:tr>
              <a:tr h="1167966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gười đứng đầu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315332"/>
                  </a:ext>
                </a:extLst>
              </a:tr>
              <a:tr h="1038192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3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inh đô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VN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260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2BFD15D-22A4-2F4D-8716-FF0A2C1691B6}"/>
              </a:ext>
            </a:extLst>
          </p:cNvPr>
          <p:cNvSpPr txBox="1"/>
          <p:nvPr/>
        </p:nvSpPr>
        <p:spPr>
          <a:xfrm>
            <a:off x="30480" y="-45720"/>
            <a:ext cx="12161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Dựa vào tư liệu trong sách giáo khoa, bản đồ và đoạn clip hãy hoàn thành bảng sau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64544-FEEE-A847-ACCA-BED25D539B21}"/>
              </a:ext>
            </a:extLst>
          </p:cNvPr>
          <p:cNvSpPr txBox="1"/>
          <p:nvPr/>
        </p:nvSpPr>
        <p:spPr>
          <a:xfrm>
            <a:off x="6096000" y="2460585"/>
            <a:ext cx="378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Khoảng 208 TCN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91480-EE93-7B43-8D4F-C05BB8736230}"/>
              </a:ext>
            </a:extLst>
          </p:cNvPr>
          <p:cNvSpPr txBox="1"/>
          <p:nvPr/>
        </p:nvSpPr>
        <p:spPr>
          <a:xfrm>
            <a:off x="4986965" y="3400950"/>
            <a:ext cx="600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uộc kháng chiến chống Tần thắng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B748ED-77C5-8C44-AADA-9C474ACA3D73}"/>
              </a:ext>
            </a:extLst>
          </p:cNvPr>
          <p:cNvSpPr txBox="1"/>
          <p:nvPr/>
        </p:nvSpPr>
        <p:spPr>
          <a:xfrm>
            <a:off x="5158762" y="4760143"/>
            <a:ext cx="647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Thục Phán (An Dương Vương)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704BEB-6EB8-5A48-AF6D-BF84F68A427D}"/>
              </a:ext>
            </a:extLst>
          </p:cNvPr>
          <p:cNvSpPr txBox="1"/>
          <p:nvPr/>
        </p:nvSpPr>
        <p:spPr>
          <a:xfrm>
            <a:off x="5479622" y="5994541"/>
            <a:ext cx="5835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Cổ Loa (Đông Anh, Hà Nội)</a:t>
            </a:r>
            <a:endParaRPr 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13"/>
          <p:cNvGrpSpPr/>
          <p:nvPr/>
        </p:nvGrpSpPr>
        <p:grpSpPr>
          <a:xfrm>
            <a:off x="99235" y="5065553"/>
            <a:ext cx="1899488" cy="1837767"/>
            <a:chOff x="287590" y="3559511"/>
            <a:chExt cx="1424616" cy="1378325"/>
          </a:xfrm>
        </p:grpSpPr>
        <p:sp>
          <p:nvSpPr>
            <p:cNvPr id="750" name="Google Shape;750;p13"/>
            <p:cNvSpPr/>
            <p:nvPr/>
          </p:nvSpPr>
          <p:spPr>
            <a:xfrm>
              <a:off x="475374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56057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2246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88071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99425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287590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329812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290796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946645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322370" y="4459650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602181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609571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587633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342606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543172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39177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96405" y="4153815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655573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48338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13"/>
          <p:cNvGrpSpPr/>
          <p:nvPr/>
        </p:nvGrpSpPr>
        <p:grpSpPr>
          <a:xfrm>
            <a:off x="10264281" y="5031777"/>
            <a:ext cx="1899488" cy="1837767"/>
            <a:chOff x="7455887" y="3559511"/>
            <a:chExt cx="1424616" cy="1378325"/>
          </a:xfrm>
        </p:grpSpPr>
        <p:sp>
          <p:nvSpPr>
            <p:cNvPr id="770" name="Google Shape;770;p13"/>
            <p:cNvSpPr/>
            <p:nvPr/>
          </p:nvSpPr>
          <p:spPr>
            <a:xfrm flipH="1">
              <a:off x="8512058" y="451382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flipH="1">
              <a:off x="8718673" y="4713423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flipH="1">
              <a:off x="8647040" y="4649466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flipH="1">
              <a:off x="8585509" y="4591266"/>
              <a:ext cx="94514" cy="110714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flipH="1">
              <a:off x="8626157" y="3707704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flipH="1">
              <a:off x="8600818" y="3559511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flipH="1">
              <a:off x="8675019" y="3569103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flipH="1">
              <a:off x="8659621" y="3662081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flipH="1">
              <a:off x="7604128" y="4670071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flipH="1">
              <a:off x="8487332" y="4459650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flipH="1">
              <a:off x="7455887" y="4658239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flipH="1">
              <a:off x="7465483" y="4700448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flipH="1">
              <a:off x="7558490" y="4661398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flipH="1">
              <a:off x="8551863" y="4525057"/>
              <a:ext cx="273624" cy="296728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flipH="1">
              <a:off x="8266016" y="4295007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flipH="1">
              <a:off x="8086966" y="4090850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flipH="1">
              <a:off x="8145647" y="4153815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flipH="1">
              <a:off x="8319639" y="4343909"/>
              <a:ext cx="192882" cy="227393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flipH="1">
              <a:off x="8304552" y="4370814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p13"/>
          <p:cNvGrpSpPr/>
          <p:nvPr/>
        </p:nvGrpSpPr>
        <p:grpSpPr>
          <a:xfrm>
            <a:off x="20471" y="-49294"/>
            <a:ext cx="1899488" cy="1837767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10287380" y="-49294"/>
            <a:ext cx="1899488" cy="1837767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0" i="0" u="none" strike="noStrike" kern="0" cap="none" spc="0" normalizeH="0" baseline="0" noProof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65196" y="162117"/>
            <a:ext cx="11754701" cy="664229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37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8" name="Text Box 9">
            <a:extLst>
              <a:ext uri="{FF2B5EF4-FFF2-40B4-BE49-F238E27FC236}">
                <a16:creationId xmlns:a16="http://schemas.microsoft.com/office/drawing/2014/main" id="{BE08D00D-E964-A647-9EEF-E9FDF9A93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18" y="3292640"/>
            <a:ext cx="190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rial" pitchFamily="34" charset="0"/>
              <a:ea typeface="+mn-ea"/>
              <a:cs typeface="+mn-cs"/>
            </a:endParaRPr>
          </a:p>
        </p:txBody>
      </p:sp>
      <p:sp>
        <p:nvSpPr>
          <p:cNvPr id="179" name="Text Box 11">
            <a:extLst>
              <a:ext uri="{FF2B5EF4-FFF2-40B4-BE49-F238E27FC236}">
                <a16:creationId xmlns:a16="http://schemas.microsoft.com/office/drawing/2014/main" id="{94CECE19-A27A-AD4C-B999-28C98D3D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145" y="4248315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670158" y="962527"/>
            <a:ext cx="5179100" cy="544265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ra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1ADAC82-7771-A24F-ABB7-D2229D0BDF15}"/>
              </a:ext>
            </a:extLst>
          </p:cNvPr>
          <p:cNvSpPr txBox="1"/>
          <p:nvPr/>
        </p:nvSpPr>
        <p:spPr>
          <a:xfrm>
            <a:off x="912117" y="1532369"/>
            <a:ext cx="37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104DAB5-5139-9F4D-A98D-87185AEABE47}"/>
              </a:ext>
            </a:extLst>
          </p:cNvPr>
          <p:cNvSpPr txBox="1"/>
          <p:nvPr/>
        </p:nvSpPr>
        <p:spPr>
          <a:xfrm>
            <a:off x="558754" y="2225177"/>
            <a:ext cx="11113755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III TCN,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CE1D6F6-91DC-8C4A-8995-EC9A91258515}"/>
              </a:ext>
            </a:extLst>
          </p:cNvPr>
          <p:cNvSpPr txBox="1"/>
          <p:nvPr/>
        </p:nvSpPr>
        <p:spPr>
          <a:xfrm>
            <a:off x="492562" y="3893985"/>
            <a:ext cx="11146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208 TCN,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1AC120FC-C077-B242-9B03-D15259E51792}"/>
              </a:ext>
            </a:extLst>
          </p:cNvPr>
          <p:cNvSpPr txBox="1"/>
          <p:nvPr/>
        </p:nvSpPr>
        <p:spPr>
          <a:xfrm>
            <a:off x="623464" y="5320011"/>
            <a:ext cx="8778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7F24F2F-5367-8E4F-9FE0-CC46D38DD14C}"/>
              </a:ext>
            </a:extLst>
          </p:cNvPr>
          <p:cNvSpPr/>
          <p:nvPr/>
        </p:nvSpPr>
        <p:spPr>
          <a:xfrm>
            <a:off x="863067" y="52050"/>
            <a:ext cx="1069310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BÀI 14: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  <a:sym typeface="Arial"/>
              </a:rPr>
              <a:t>NHÀ NƯỚC VĂN LANG – ÂU LẠC (tiết 2)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2E2E2E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16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  <p:bldP spid="1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610537-23B5-2949-90BB-658B8C4AC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" t="2349" r="2384" b="2349"/>
          <a:stretch/>
        </p:blipFill>
        <p:spPr>
          <a:xfrm>
            <a:off x="-36162" y="0"/>
            <a:ext cx="89876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D5431-8BAD-B04F-B47F-6E6249D22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572" y="22558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2BB9C1-7EDA-F049-9FFD-C74D37303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896" y="621379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A6C55-BD34-764B-8FFE-1E7D3278D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99" y="22558"/>
            <a:ext cx="799326" cy="119764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7" name="AutoShape 33">
            <a:extLst>
              <a:ext uri="{FF2B5EF4-FFF2-40B4-BE49-F238E27FC236}">
                <a16:creationId xmlns:a16="http://schemas.microsoft.com/office/drawing/2014/main" id="{5636FD99-96F2-E944-8AB8-177318445B07}"/>
              </a:ext>
            </a:extLst>
          </p:cNvPr>
          <p:cNvSpPr>
            <a:spLocks noChangeArrowheads="1"/>
          </p:cNvSpPr>
          <p:nvPr/>
        </p:nvSpPr>
        <p:spPr bwMode="auto">
          <a:xfrm rot="8578811">
            <a:off x="5442963" y="1156923"/>
            <a:ext cx="1035520" cy="30708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33">
            <a:extLst>
              <a:ext uri="{FF2B5EF4-FFF2-40B4-BE49-F238E27FC236}">
                <a16:creationId xmlns:a16="http://schemas.microsoft.com/office/drawing/2014/main" id="{A10D8A33-1EA6-5C46-82A8-398CAEE01D4A}"/>
              </a:ext>
            </a:extLst>
          </p:cNvPr>
          <p:cNvSpPr>
            <a:spLocks noChangeArrowheads="1"/>
          </p:cNvSpPr>
          <p:nvPr/>
        </p:nvSpPr>
        <p:spPr bwMode="auto">
          <a:xfrm rot="8547002">
            <a:off x="4602594" y="1768048"/>
            <a:ext cx="747776" cy="37904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678D34-7083-4D49-80CF-B2C64D1642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 flipH="1">
            <a:off x="3650066" y="1220199"/>
            <a:ext cx="623522" cy="111549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438AC0C-DA70-A44E-83F1-447C28E8A4A8}"/>
              </a:ext>
            </a:extLst>
          </p:cNvPr>
          <p:cNvGrpSpPr/>
          <p:nvPr/>
        </p:nvGrpSpPr>
        <p:grpSpPr>
          <a:xfrm>
            <a:off x="0" y="5528930"/>
            <a:ext cx="3796930" cy="1329070"/>
            <a:chOff x="0" y="5528930"/>
            <a:chExt cx="3796930" cy="13290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967749-4181-7541-9607-9F7F0CEB3EE1}"/>
                </a:ext>
              </a:extLst>
            </p:cNvPr>
            <p:cNvSpPr/>
            <p:nvPr/>
          </p:nvSpPr>
          <p:spPr>
            <a:xfrm>
              <a:off x="0" y="5528930"/>
              <a:ext cx="3760767" cy="1329070"/>
            </a:xfrm>
            <a:prstGeom prst="rect">
              <a:avLst/>
            </a:prstGeom>
            <a:ln w="31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11CB33-6BC5-B54A-902A-9BBFD169DD30}"/>
                </a:ext>
              </a:extLst>
            </p:cNvPr>
            <p:cNvSpPr txBox="1"/>
            <p:nvPr/>
          </p:nvSpPr>
          <p:spPr>
            <a:xfrm>
              <a:off x="978195" y="5637801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ũi tấn công của quân Tần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FD4606-C12B-4349-8DB5-778737AC5EF3}"/>
                </a:ext>
              </a:extLst>
            </p:cNvPr>
            <p:cNvSpPr txBox="1"/>
            <p:nvPr/>
          </p:nvSpPr>
          <p:spPr>
            <a:xfrm>
              <a:off x="978195" y="6008799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ũi tấn công của quân 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53FDBA-0E5B-1047-8C5F-7DDF032AA5B1}"/>
                </a:ext>
              </a:extLst>
            </p:cNvPr>
            <p:cNvSpPr txBox="1"/>
            <p:nvPr/>
          </p:nvSpPr>
          <p:spPr>
            <a:xfrm>
              <a:off x="960113" y="6425050"/>
              <a:ext cx="28187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V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ũi rút chạy của quân Tần</a:t>
              </a:r>
            </a:p>
          </p:txBody>
        </p:sp>
        <p:sp>
          <p:nvSpPr>
            <p:cNvPr id="19" name="AutoShape 33">
              <a:extLst>
                <a:ext uri="{FF2B5EF4-FFF2-40B4-BE49-F238E27FC236}">
                  <a16:creationId xmlns:a16="http://schemas.microsoft.com/office/drawing/2014/main" id="{B3F2341F-21A5-D54D-9413-DAED9738A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5" y="5703663"/>
              <a:ext cx="711865" cy="237607"/>
            </a:xfrm>
            <a:prstGeom prst="notchedRightArrow">
              <a:avLst>
                <a:gd name="adj1" fmla="val 50000"/>
                <a:gd name="adj2" fmla="val 73829"/>
              </a:avLst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33">
              <a:extLst>
                <a:ext uri="{FF2B5EF4-FFF2-40B4-BE49-F238E27FC236}">
                  <a16:creationId xmlns:a16="http://schemas.microsoft.com/office/drawing/2014/main" id="{1638B3DC-52C5-9040-8C9B-061575FC3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64" y="6074661"/>
              <a:ext cx="711865" cy="237607"/>
            </a:xfrm>
            <a:prstGeom prst="notchedRightArrow">
              <a:avLst>
                <a:gd name="adj1" fmla="val 50000"/>
                <a:gd name="adj2" fmla="val 73829"/>
              </a:avLst>
            </a:prstGeom>
            <a:solidFill>
              <a:srgbClr val="C000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471571F-CDF6-AF49-828B-D25A7100EC51}"/>
                </a:ext>
              </a:extLst>
            </p:cNvPr>
            <p:cNvCxnSpPr>
              <a:cxnSpLocks/>
            </p:cNvCxnSpPr>
            <p:nvPr/>
          </p:nvCxnSpPr>
          <p:spPr>
            <a:xfrm>
              <a:off x="55950" y="6526092"/>
              <a:ext cx="792263" cy="1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utoShape 33">
            <a:extLst>
              <a:ext uri="{FF2B5EF4-FFF2-40B4-BE49-F238E27FC236}">
                <a16:creationId xmlns:a16="http://schemas.microsoft.com/office/drawing/2014/main" id="{CC254D29-84B3-F348-A917-7BC120B94359}"/>
              </a:ext>
            </a:extLst>
          </p:cNvPr>
          <p:cNvSpPr>
            <a:spLocks noChangeArrowheads="1"/>
          </p:cNvSpPr>
          <p:nvPr/>
        </p:nvSpPr>
        <p:spPr bwMode="auto">
          <a:xfrm rot="15090676">
            <a:off x="4156456" y="2742052"/>
            <a:ext cx="798089" cy="356767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AutoShape 33">
            <a:extLst>
              <a:ext uri="{FF2B5EF4-FFF2-40B4-BE49-F238E27FC236}">
                <a16:creationId xmlns:a16="http://schemas.microsoft.com/office/drawing/2014/main" id="{C540B883-4429-B943-90F5-F59E8F414498}"/>
              </a:ext>
            </a:extLst>
          </p:cNvPr>
          <p:cNvSpPr>
            <a:spLocks noChangeArrowheads="1"/>
          </p:cNvSpPr>
          <p:nvPr/>
        </p:nvSpPr>
        <p:spPr bwMode="auto">
          <a:xfrm rot="18772206">
            <a:off x="3397885" y="2748513"/>
            <a:ext cx="798089" cy="300014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33">
            <a:extLst>
              <a:ext uri="{FF2B5EF4-FFF2-40B4-BE49-F238E27FC236}">
                <a16:creationId xmlns:a16="http://schemas.microsoft.com/office/drawing/2014/main" id="{6E074D3E-6ACB-F742-B4C0-73409C9331C3}"/>
              </a:ext>
            </a:extLst>
          </p:cNvPr>
          <p:cNvSpPr>
            <a:spLocks noChangeArrowheads="1"/>
          </p:cNvSpPr>
          <p:nvPr/>
        </p:nvSpPr>
        <p:spPr bwMode="auto">
          <a:xfrm rot="747851">
            <a:off x="3212811" y="1953095"/>
            <a:ext cx="798089" cy="300014"/>
          </a:xfrm>
          <a:prstGeom prst="notchedRightArrow">
            <a:avLst>
              <a:gd name="adj1" fmla="val 50000"/>
              <a:gd name="adj2" fmla="val 73829"/>
            </a:avLst>
          </a:prstGeom>
          <a:solidFill>
            <a:srgbClr val="C0000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A0B2436-A1B3-F244-BCFD-027B3ABFA56E}"/>
              </a:ext>
            </a:extLst>
          </p:cNvPr>
          <p:cNvCxnSpPr>
            <a:cxnSpLocks/>
          </p:cNvCxnSpPr>
          <p:nvPr/>
        </p:nvCxnSpPr>
        <p:spPr>
          <a:xfrm flipV="1">
            <a:off x="4313923" y="621378"/>
            <a:ext cx="997637" cy="1676933"/>
          </a:xfrm>
          <a:prstGeom prst="straightConnector1">
            <a:avLst/>
          </a:prstGeom>
          <a:ln w="762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>
            <a:extLst>
              <a:ext uri="{FF2B5EF4-FFF2-40B4-BE49-F238E27FC236}">
                <a16:creationId xmlns:a16="http://schemas.microsoft.com/office/drawing/2014/main" id="{4A4DBB93-787F-BD4C-9FC2-2087896F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00" y="1494818"/>
            <a:ext cx="609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27" grpId="0" animBg="1"/>
      <p:bldP spid="28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54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42835E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1082</Words>
  <Application>Microsoft Office PowerPoint</Application>
  <PresentationFormat>Widescreen</PresentationFormat>
  <Paragraphs>149</Paragraphs>
  <Slides>36</Slides>
  <Notes>11</Notes>
  <HiddenSlides>0</HiddenSlides>
  <MMClips>21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36</vt:i4>
      </vt:variant>
    </vt:vector>
  </HeadingPairs>
  <TitlesOfParts>
    <vt:vector size="70" baseType="lpstr">
      <vt:lpstr>等线</vt:lpstr>
      <vt:lpstr>微软雅黑</vt:lpstr>
      <vt:lpstr>#9Slide05 Pattaya</vt:lpstr>
      <vt:lpstr>.VnArial</vt:lpstr>
      <vt:lpstr>Arial</vt:lpstr>
      <vt:lpstr>Assistant Medium</vt:lpstr>
      <vt:lpstr>Calibri</vt:lpstr>
      <vt:lpstr>Calibri Light</vt:lpstr>
      <vt:lpstr>Cambria</vt:lpstr>
      <vt:lpstr>Gilda Display</vt:lpstr>
      <vt:lpstr>Livvic</vt:lpstr>
      <vt:lpstr>Nunito</vt:lpstr>
      <vt:lpstr>Open Sans</vt:lpstr>
      <vt:lpstr>Oxygen Light</vt:lpstr>
      <vt:lpstr>PT Serif</vt:lpstr>
      <vt:lpstr>Rajdhani</vt:lpstr>
      <vt:lpstr>Roboto Condensed Light</vt:lpstr>
      <vt:lpstr>Times New Roman</vt:lpstr>
      <vt:lpstr>Wingdings</vt:lpstr>
      <vt:lpstr>华康方圆体W7(P)</vt:lpstr>
      <vt:lpstr>字魂59号-创粗黑</vt:lpstr>
      <vt:lpstr>小白</vt:lpstr>
      <vt:lpstr>Floral Drawings Slides</vt:lpstr>
      <vt:lpstr>Office Theme</vt:lpstr>
      <vt:lpstr>1_Office Theme</vt:lpstr>
      <vt:lpstr>自定义设计方案</vt:lpstr>
      <vt:lpstr>2_Office Theme</vt:lpstr>
      <vt:lpstr>3_Office Theme</vt:lpstr>
      <vt:lpstr>4_Office Theme</vt:lpstr>
      <vt:lpstr>Office 主题​​</vt:lpstr>
      <vt:lpstr>Lección de Historia de España by Slidesgo</vt:lpstr>
      <vt:lpstr>第一PPT，www.1ppt.com</vt:lpstr>
      <vt:lpstr>World War II D-Day Invasion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33</cp:revision>
  <dcterms:created xsi:type="dcterms:W3CDTF">2021-12-16T06:28:10Z</dcterms:created>
  <dcterms:modified xsi:type="dcterms:W3CDTF">2023-12-08T01:43:49Z</dcterms:modified>
</cp:coreProperties>
</file>