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6" r:id="rId3"/>
    <p:sldMasterId id="2147483702" r:id="rId4"/>
  </p:sldMasterIdLst>
  <p:notesMasterIdLst>
    <p:notesMasterId r:id="rId25"/>
  </p:notesMasterIdLst>
  <p:sldIdLst>
    <p:sldId id="492" r:id="rId5"/>
    <p:sldId id="474" r:id="rId6"/>
    <p:sldId id="497" r:id="rId7"/>
    <p:sldId id="11088608" r:id="rId8"/>
    <p:sldId id="475" r:id="rId9"/>
    <p:sldId id="316" r:id="rId10"/>
    <p:sldId id="476" r:id="rId11"/>
    <p:sldId id="709" r:id="rId12"/>
    <p:sldId id="712" r:id="rId13"/>
    <p:sldId id="713" r:id="rId14"/>
    <p:sldId id="721" r:id="rId15"/>
    <p:sldId id="11088612" r:id="rId16"/>
    <p:sldId id="487" r:id="rId17"/>
    <p:sldId id="269" r:id="rId18"/>
    <p:sldId id="273" r:id="rId19"/>
    <p:sldId id="280" r:id="rId20"/>
    <p:sldId id="281" r:id="rId21"/>
    <p:sldId id="494" r:id="rId22"/>
    <p:sldId id="493" r:id="rId23"/>
    <p:sldId id="491" r:id="rId2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5"/>
  </p:normalViewPr>
  <p:slideViewPr>
    <p:cSldViewPr snapToGrid="0" snapToObjects="1" showGuides="1"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68C72-493E-BE4B-B943-2D9C2F2DD32F}" type="datetimeFigureOut">
              <a:rPr lang="en-VN" smtClean="0"/>
              <a:t>11/13/2023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4D858-3ADE-5B44-83F0-9BF199D70A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91205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68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3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14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53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01" indent="0" algn="ctr">
              <a:buNone/>
              <a:defRPr sz="2000"/>
            </a:lvl2pPr>
            <a:lvl3pPr marL="913799" indent="0" algn="ctr">
              <a:buNone/>
              <a:defRPr sz="1800"/>
            </a:lvl3pPr>
            <a:lvl4pPr marL="1370702" indent="0" algn="ctr">
              <a:buNone/>
              <a:defRPr sz="1600"/>
            </a:lvl4pPr>
            <a:lvl5pPr marL="1827596" indent="0" algn="ctr">
              <a:buNone/>
              <a:defRPr sz="1600"/>
            </a:lvl5pPr>
            <a:lvl6pPr marL="2284495" indent="0" algn="ctr">
              <a:buNone/>
              <a:defRPr sz="1600"/>
            </a:lvl6pPr>
            <a:lvl7pPr marL="2741393" indent="0" algn="ctr">
              <a:buNone/>
              <a:defRPr sz="1600"/>
            </a:lvl7pPr>
            <a:lvl8pPr marL="3198294" indent="0" algn="ctr">
              <a:buNone/>
              <a:defRPr sz="1600"/>
            </a:lvl8pPr>
            <a:lvl9pPr marL="365519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9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3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7996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3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01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13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36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40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91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9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73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862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446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550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89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8957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288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678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2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8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4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1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14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title"/>
          </p:nvPr>
        </p:nvSpPr>
        <p:spPr>
          <a:xfrm>
            <a:off x="583156" y="593387"/>
            <a:ext cx="11026016" cy="763666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583156" y="1536698"/>
            <a:ext cx="9903265" cy="4395024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14772" lvl="0" indent="-2995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0202"/>
              </a:buClr>
              <a:buSzPts val="1600"/>
              <a:buAutoNum type="arabicPeriod"/>
              <a:defRPr/>
            </a:lvl1pPr>
            <a:lvl2pPr marL="829544" lvl="1" indent="-276515">
              <a:spcBef>
                <a:spcPts val="0"/>
              </a:spcBef>
              <a:spcAft>
                <a:spcPts val="0"/>
              </a:spcAft>
              <a:buClr>
                <a:srgbClr val="020202"/>
              </a:buClr>
              <a:buSzPts val="1200"/>
              <a:buFont typeface="Abel"/>
              <a:buAutoNum type="alphaLcPeriod"/>
              <a:defRPr/>
            </a:lvl2pPr>
            <a:lvl3pPr marL="1244316" lvl="2" indent="-276515">
              <a:spcBef>
                <a:spcPts val="0"/>
              </a:spcBef>
              <a:spcAft>
                <a:spcPts val="0"/>
              </a:spcAft>
              <a:buClr>
                <a:srgbClr val="020202"/>
              </a:buClr>
              <a:buSzPts val="1200"/>
              <a:buFont typeface="Abel"/>
              <a:buAutoNum type="romanLcPeriod"/>
              <a:defRPr/>
            </a:lvl3pPr>
            <a:lvl4pPr marL="1659087" lvl="3" indent="-276515">
              <a:spcBef>
                <a:spcPts val="0"/>
              </a:spcBef>
              <a:spcAft>
                <a:spcPts val="0"/>
              </a:spcAft>
              <a:buClr>
                <a:srgbClr val="020202"/>
              </a:buClr>
              <a:buSzPts val="1200"/>
              <a:buFont typeface="Abel"/>
              <a:buAutoNum type="arabicPeriod"/>
              <a:defRPr/>
            </a:lvl4pPr>
            <a:lvl5pPr marL="2073859" lvl="4" indent="-276515">
              <a:spcBef>
                <a:spcPts val="0"/>
              </a:spcBef>
              <a:spcAft>
                <a:spcPts val="0"/>
              </a:spcAft>
              <a:buClr>
                <a:srgbClr val="020202"/>
              </a:buClr>
              <a:buSzPts val="1200"/>
              <a:buFont typeface="Abel"/>
              <a:buAutoNum type="alphaLcPeriod"/>
              <a:defRPr/>
            </a:lvl5pPr>
            <a:lvl6pPr marL="2488631" lvl="5" indent="-276515">
              <a:spcBef>
                <a:spcPts val="0"/>
              </a:spcBef>
              <a:spcAft>
                <a:spcPts val="0"/>
              </a:spcAft>
              <a:buClr>
                <a:srgbClr val="020202"/>
              </a:buClr>
              <a:buSzPts val="1200"/>
              <a:buFont typeface="Abel"/>
              <a:buAutoNum type="romanLcPeriod"/>
              <a:defRPr/>
            </a:lvl6pPr>
            <a:lvl7pPr marL="2903403" lvl="6" indent="-276515">
              <a:spcBef>
                <a:spcPts val="0"/>
              </a:spcBef>
              <a:spcAft>
                <a:spcPts val="0"/>
              </a:spcAft>
              <a:buClr>
                <a:srgbClr val="020202"/>
              </a:buClr>
              <a:buSzPts val="1200"/>
              <a:buFont typeface="Abel"/>
              <a:buAutoNum type="arabicPeriod"/>
              <a:defRPr/>
            </a:lvl7pPr>
            <a:lvl8pPr marL="3318175" lvl="7" indent="-276515">
              <a:spcBef>
                <a:spcPts val="0"/>
              </a:spcBef>
              <a:spcAft>
                <a:spcPts val="0"/>
              </a:spcAft>
              <a:buClr>
                <a:srgbClr val="020202"/>
              </a:buClr>
              <a:buSzPts val="1200"/>
              <a:buFont typeface="Abel"/>
              <a:buAutoNum type="alphaLcPeriod"/>
              <a:defRPr/>
            </a:lvl8pPr>
            <a:lvl9pPr marL="3732947" lvl="8" indent="-276515">
              <a:spcBef>
                <a:spcPts val="0"/>
              </a:spcBef>
              <a:spcAft>
                <a:spcPts val="0"/>
              </a:spcAft>
              <a:buClr>
                <a:srgbClr val="020202"/>
              </a:buClr>
              <a:buSzPts val="1200"/>
              <a:buFont typeface="Abe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170151" y="141962"/>
            <a:ext cx="11851912" cy="6574370"/>
            <a:chOff x="160282" y="157600"/>
            <a:chExt cx="10393572" cy="7247026"/>
          </a:xfrm>
        </p:grpSpPr>
        <p:sp>
          <p:nvSpPr>
            <p:cNvPr id="69" name="Google Shape;69;p4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</p:grpSp>
    </p:spTree>
    <p:extLst>
      <p:ext uri="{BB962C8B-B14F-4D97-AF65-F5344CB8AC3E}">
        <p14:creationId xmlns:p14="http://schemas.microsoft.com/office/powerpoint/2010/main" val="2389676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"/>
          <p:cNvSpPr txBox="1">
            <a:spLocks noGrp="1"/>
          </p:cNvSpPr>
          <p:nvPr>
            <p:ph type="title"/>
          </p:nvPr>
        </p:nvSpPr>
        <p:spPr>
          <a:xfrm>
            <a:off x="583156" y="593387"/>
            <a:ext cx="11026016" cy="763666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>
            <a:off x="170151" y="141962"/>
            <a:ext cx="11851912" cy="6574370"/>
            <a:chOff x="160282" y="157600"/>
            <a:chExt cx="10393572" cy="7247026"/>
          </a:xfrm>
        </p:grpSpPr>
        <p:sp>
          <p:nvSpPr>
            <p:cNvPr id="291" name="Google Shape;291;p13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idx="2" hasCustomPrompt="1"/>
          </p:nvPr>
        </p:nvSpPr>
        <p:spPr>
          <a:xfrm>
            <a:off x="1835161" y="1922931"/>
            <a:ext cx="2302289" cy="119149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subTitle" idx="1"/>
          </p:nvPr>
        </p:nvSpPr>
        <p:spPr>
          <a:xfrm>
            <a:off x="4870728" y="2537751"/>
            <a:ext cx="5842615" cy="37938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3"/>
          </p:nvPr>
        </p:nvSpPr>
        <p:spPr>
          <a:xfrm>
            <a:off x="4870728" y="2051093"/>
            <a:ext cx="5842615" cy="50947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2449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1835161" y="3233660"/>
            <a:ext cx="2302289" cy="119149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5"/>
          </p:nvPr>
        </p:nvSpPr>
        <p:spPr>
          <a:xfrm>
            <a:off x="4870728" y="3848480"/>
            <a:ext cx="5842615" cy="37938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6"/>
          </p:nvPr>
        </p:nvSpPr>
        <p:spPr>
          <a:xfrm>
            <a:off x="4870728" y="3361822"/>
            <a:ext cx="5842615" cy="50947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2449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1835161" y="4547022"/>
            <a:ext cx="2302289" cy="119149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subTitle" idx="8"/>
          </p:nvPr>
        </p:nvSpPr>
        <p:spPr>
          <a:xfrm>
            <a:off x="4870728" y="5161910"/>
            <a:ext cx="5842615" cy="37938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9"/>
          </p:nvPr>
        </p:nvSpPr>
        <p:spPr>
          <a:xfrm>
            <a:off x="4870728" y="4675185"/>
            <a:ext cx="5842615" cy="50947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2449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53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3326607" y="2867920"/>
            <a:ext cx="5538836" cy="1122365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9pPr>
          </a:lstStyle>
          <a:p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>
            <a:off x="170151" y="141962"/>
            <a:ext cx="11851912" cy="6574370"/>
            <a:chOff x="160282" y="157600"/>
            <a:chExt cx="10393572" cy="7247026"/>
          </a:xfrm>
        </p:grpSpPr>
        <p:sp>
          <p:nvSpPr>
            <p:cNvPr id="39" name="Google Shape;39;p3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</p:grp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4508764" y="1503654"/>
            <a:ext cx="3174628" cy="119149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4472673" y="4300042"/>
            <a:ext cx="3323097" cy="67957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995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"/>
          <p:cNvSpPr txBox="1">
            <a:spLocks noGrp="1"/>
          </p:cNvSpPr>
          <p:nvPr>
            <p:ph type="title"/>
          </p:nvPr>
        </p:nvSpPr>
        <p:spPr>
          <a:xfrm>
            <a:off x="1563553" y="3072829"/>
            <a:ext cx="4463978" cy="1122365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9pPr>
          </a:lstStyle>
          <a:p>
            <a:endParaRPr/>
          </a:p>
        </p:txBody>
      </p:sp>
      <p:grpSp>
        <p:nvGrpSpPr>
          <p:cNvPr id="326" name="Google Shape;326;p14"/>
          <p:cNvGrpSpPr/>
          <p:nvPr/>
        </p:nvGrpSpPr>
        <p:grpSpPr>
          <a:xfrm>
            <a:off x="170151" y="141962"/>
            <a:ext cx="11851912" cy="6574370"/>
            <a:chOff x="160282" y="157600"/>
            <a:chExt cx="10393572" cy="7247026"/>
          </a:xfrm>
        </p:grpSpPr>
        <p:sp>
          <p:nvSpPr>
            <p:cNvPr id="327" name="Google Shape;327;p14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</p:grpSp>
      <p:sp>
        <p:nvSpPr>
          <p:cNvPr id="351" name="Google Shape;351;p14"/>
          <p:cNvSpPr txBox="1">
            <a:spLocks noGrp="1"/>
          </p:cNvSpPr>
          <p:nvPr>
            <p:ph type="title" idx="2" hasCustomPrompt="1"/>
          </p:nvPr>
        </p:nvSpPr>
        <p:spPr>
          <a:xfrm>
            <a:off x="3785108" y="1673773"/>
            <a:ext cx="2242423" cy="119149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9pPr>
          </a:lstStyle>
          <a:p>
            <a:r>
              <a:t>xx%</a:t>
            </a:r>
          </a:p>
        </p:txBody>
      </p:sp>
      <p:sp>
        <p:nvSpPr>
          <p:cNvPr id="352" name="Google Shape;352;p14"/>
          <p:cNvSpPr txBox="1">
            <a:spLocks noGrp="1"/>
          </p:cNvSpPr>
          <p:nvPr>
            <p:ph type="subTitle" idx="1"/>
          </p:nvPr>
        </p:nvSpPr>
        <p:spPr>
          <a:xfrm>
            <a:off x="2704494" y="4504952"/>
            <a:ext cx="3323097" cy="67957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081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5"/>
          <p:cNvSpPr txBox="1">
            <a:spLocks noGrp="1"/>
          </p:cNvSpPr>
          <p:nvPr>
            <p:ph type="title"/>
          </p:nvPr>
        </p:nvSpPr>
        <p:spPr>
          <a:xfrm>
            <a:off x="4508749" y="2540722"/>
            <a:ext cx="6080028" cy="1122365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9pPr>
          </a:lstStyle>
          <a:p>
            <a:endParaRPr/>
          </a:p>
        </p:txBody>
      </p:sp>
      <p:grpSp>
        <p:nvGrpSpPr>
          <p:cNvPr id="355" name="Google Shape;355;p15"/>
          <p:cNvGrpSpPr/>
          <p:nvPr/>
        </p:nvGrpSpPr>
        <p:grpSpPr>
          <a:xfrm>
            <a:off x="170151" y="141962"/>
            <a:ext cx="11851912" cy="6574370"/>
            <a:chOff x="160282" y="157600"/>
            <a:chExt cx="10393572" cy="7247026"/>
          </a:xfrm>
        </p:grpSpPr>
        <p:sp>
          <p:nvSpPr>
            <p:cNvPr id="356" name="Google Shape;356;p15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</p:grpSp>
      <p:sp>
        <p:nvSpPr>
          <p:cNvPr id="380" name="Google Shape;380;p15"/>
          <p:cNvSpPr txBox="1">
            <a:spLocks noGrp="1"/>
          </p:cNvSpPr>
          <p:nvPr>
            <p:ph type="title" idx="2" hasCustomPrompt="1"/>
          </p:nvPr>
        </p:nvSpPr>
        <p:spPr>
          <a:xfrm>
            <a:off x="1603436" y="2540721"/>
            <a:ext cx="2219845" cy="119149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9pPr>
          </a:lstStyle>
          <a:p>
            <a:r>
              <a:t>xx%</a:t>
            </a:r>
          </a:p>
        </p:txBody>
      </p:sp>
      <p:sp>
        <p:nvSpPr>
          <p:cNvPr id="381" name="Google Shape;381;p15"/>
          <p:cNvSpPr txBox="1">
            <a:spLocks noGrp="1"/>
          </p:cNvSpPr>
          <p:nvPr>
            <p:ph type="subTitle" idx="1"/>
          </p:nvPr>
        </p:nvSpPr>
        <p:spPr>
          <a:xfrm>
            <a:off x="4508749" y="3845657"/>
            <a:ext cx="3323097" cy="67957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0239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8"/>
          <p:cNvSpPr txBox="1">
            <a:spLocks noGrp="1"/>
          </p:cNvSpPr>
          <p:nvPr>
            <p:ph type="ctrTitle"/>
          </p:nvPr>
        </p:nvSpPr>
        <p:spPr>
          <a:xfrm>
            <a:off x="1715633" y="1294866"/>
            <a:ext cx="8761015" cy="1371115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889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9pPr>
          </a:lstStyle>
          <a:p>
            <a:endParaRPr/>
          </a:p>
        </p:txBody>
      </p:sp>
      <p:sp>
        <p:nvSpPr>
          <p:cNvPr id="441" name="Google Shape;441;p18"/>
          <p:cNvSpPr txBox="1">
            <a:spLocks noGrp="1"/>
          </p:cNvSpPr>
          <p:nvPr>
            <p:ph type="subTitle" idx="1"/>
          </p:nvPr>
        </p:nvSpPr>
        <p:spPr>
          <a:xfrm>
            <a:off x="1715626" y="3420711"/>
            <a:ext cx="8761015" cy="1056776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442" name="Google Shape;442;p18"/>
          <p:cNvGrpSpPr/>
          <p:nvPr/>
        </p:nvGrpSpPr>
        <p:grpSpPr>
          <a:xfrm>
            <a:off x="170151" y="141962"/>
            <a:ext cx="11851912" cy="6574370"/>
            <a:chOff x="160282" y="157600"/>
            <a:chExt cx="10393572" cy="7247026"/>
          </a:xfrm>
        </p:grpSpPr>
        <p:sp>
          <p:nvSpPr>
            <p:cNvPr id="443" name="Google Shape;443;p18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</p:grpSp>
      <p:sp>
        <p:nvSpPr>
          <p:cNvPr id="467" name="Google Shape;467;p18"/>
          <p:cNvSpPr txBox="1">
            <a:spLocks noGrp="1"/>
          </p:cNvSpPr>
          <p:nvPr>
            <p:ph type="subTitle" idx="2"/>
          </p:nvPr>
        </p:nvSpPr>
        <p:spPr>
          <a:xfrm>
            <a:off x="1715633" y="2755273"/>
            <a:ext cx="8761015" cy="57615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468" name="Google Shape;468;p18"/>
          <p:cNvSpPr txBox="1"/>
          <p:nvPr/>
        </p:nvSpPr>
        <p:spPr>
          <a:xfrm>
            <a:off x="2935106" y="5020390"/>
            <a:ext cx="6321888" cy="5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39" tIns="82939" rIns="82939" bIns="82939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272"/>
              </a:spcBef>
              <a:spcAft>
                <a:spcPts val="0"/>
              </a:spcAft>
              <a:buNone/>
            </a:pPr>
            <a:r>
              <a:rPr lang="en" sz="1089" b="1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CREDITS: </a:t>
            </a:r>
            <a:r>
              <a:rPr lang="en" sz="1089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This presentation template was created by </a:t>
            </a:r>
            <a:r>
              <a:rPr lang="en" sz="1089" b="1">
                <a:solidFill>
                  <a:schemeClr val="dk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89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, including icons by </a:t>
            </a:r>
            <a:r>
              <a:rPr lang="en" sz="1089" b="1">
                <a:solidFill>
                  <a:schemeClr val="dk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89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 and infographics &amp; images by </a:t>
            </a:r>
            <a:r>
              <a:rPr lang="en" sz="1089" b="1">
                <a:solidFill>
                  <a:schemeClr val="dk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89" b="1">
              <a:solidFill>
                <a:schemeClr val="dk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</p:spTree>
    <p:extLst>
      <p:ext uri="{BB962C8B-B14F-4D97-AF65-F5344CB8AC3E}">
        <p14:creationId xmlns:p14="http://schemas.microsoft.com/office/powerpoint/2010/main" val="2140588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7"/>
          <p:cNvSpPr txBox="1">
            <a:spLocks noGrp="1"/>
          </p:cNvSpPr>
          <p:nvPr>
            <p:ph type="title"/>
          </p:nvPr>
        </p:nvSpPr>
        <p:spPr>
          <a:xfrm>
            <a:off x="583156" y="593387"/>
            <a:ext cx="11026016" cy="763666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7"/>
          <p:cNvSpPr txBox="1">
            <a:spLocks noGrp="1"/>
          </p:cNvSpPr>
          <p:nvPr>
            <p:ph type="body" idx="1"/>
          </p:nvPr>
        </p:nvSpPr>
        <p:spPr>
          <a:xfrm>
            <a:off x="944193" y="1536698"/>
            <a:ext cx="5109509" cy="4452176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14772" lvl="0" indent="-2765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/>
            </a:lvl1pPr>
            <a:lvl2pPr marL="829544" lvl="1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244316" lvl="2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659087" lvl="3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073859" lvl="4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488631" lvl="5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2903403" lvl="6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318175" lvl="7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3732947" lvl="8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413" name="Google Shape;413;p17"/>
          <p:cNvGrpSpPr/>
          <p:nvPr/>
        </p:nvGrpSpPr>
        <p:grpSpPr>
          <a:xfrm>
            <a:off x="170151" y="141962"/>
            <a:ext cx="11851912" cy="6574370"/>
            <a:chOff x="160282" y="157600"/>
            <a:chExt cx="10393572" cy="7247026"/>
          </a:xfrm>
        </p:grpSpPr>
        <p:sp>
          <p:nvSpPr>
            <p:cNvPr id="414" name="Google Shape;414;p17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15" name="Google Shape;415;p17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16" name="Google Shape;416;p17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17" name="Google Shape;417;p17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18" name="Google Shape;418;p17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0" name="Google Shape;420;p17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1" name="Google Shape;421;p17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</p:grpSp>
      <p:sp>
        <p:nvSpPr>
          <p:cNvPr id="438" name="Google Shape;438;p17"/>
          <p:cNvSpPr txBox="1">
            <a:spLocks noGrp="1"/>
          </p:cNvSpPr>
          <p:nvPr>
            <p:ph type="body" idx="2"/>
          </p:nvPr>
        </p:nvSpPr>
        <p:spPr>
          <a:xfrm>
            <a:off x="6138627" y="2093186"/>
            <a:ext cx="5109509" cy="3895892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14772" lvl="0" indent="-2765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/>
            </a:lvl1pPr>
            <a:lvl2pPr marL="829544" lvl="1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244316" lvl="2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659087" lvl="3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073859" lvl="4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488631" lvl="5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2903403" lvl="6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318175" lvl="7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3732947" lvl="8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286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4"/>
          <p:cNvSpPr txBox="1">
            <a:spLocks noGrp="1"/>
          </p:cNvSpPr>
          <p:nvPr>
            <p:ph type="title"/>
          </p:nvPr>
        </p:nvSpPr>
        <p:spPr>
          <a:xfrm>
            <a:off x="1424158" y="431819"/>
            <a:ext cx="9396625" cy="64310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5" name="Google Shape;535;p24"/>
          <p:cNvSpPr txBox="1">
            <a:spLocks noGrp="1"/>
          </p:cNvSpPr>
          <p:nvPr>
            <p:ph type="subTitle" idx="1"/>
          </p:nvPr>
        </p:nvSpPr>
        <p:spPr>
          <a:xfrm>
            <a:off x="1429292" y="1461962"/>
            <a:ext cx="9333680" cy="956895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0272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17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7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29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26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71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21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792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834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52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49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22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9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1" indent="0">
              <a:buNone/>
              <a:defRPr sz="2000" b="1"/>
            </a:lvl2pPr>
            <a:lvl3pPr marL="913799" indent="0">
              <a:buNone/>
              <a:defRPr sz="1800" b="1"/>
            </a:lvl3pPr>
            <a:lvl4pPr marL="1370702" indent="0">
              <a:buNone/>
              <a:defRPr sz="1600" b="1"/>
            </a:lvl4pPr>
            <a:lvl5pPr marL="1827596" indent="0">
              <a:buNone/>
              <a:defRPr sz="1600" b="1"/>
            </a:lvl5pPr>
            <a:lvl6pPr marL="2284495" indent="0">
              <a:buNone/>
              <a:defRPr sz="1600" b="1"/>
            </a:lvl6pPr>
            <a:lvl7pPr marL="2741393" indent="0">
              <a:buNone/>
              <a:defRPr sz="1600" b="1"/>
            </a:lvl7pPr>
            <a:lvl8pPr marL="3198294" indent="0">
              <a:buNone/>
              <a:defRPr sz="1600" b="1"/>
            </a:lvl8pPr>
            <a:lvl9pPr marL="365519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1" indent="0">
              <a:buNone/>
              <a:defRPr sz="2000" b="1"/>
            </a:lvl2pPr>
            <a:lvl3pPr marL="913799" indent="0">
              <a:buNone/>
              <a:defRPr sz="1800" b="1"/>
            </a:lvl3pPr>
            <a:lvl4pPr marL="1370702" indent="0">
              <a:buNone/>
              <a:defRPr sz="1600" b="1"/>
            </a:lvl4pPr>
            <a:lvl5pPr marL="1827596" indent="0">
              <a:buNone/>
              <a:defRPr sz="1600" b="1"/>
            </a:lvl5pPr>
            <a:lvl6pPr marL="2284495" indent="0">
              <a:buNone/>
              <a:defRPr sz="1600" b="1"/>
            </a:lvl6pPr>
            <a:lvl7pPr marL="2741393" indent="0">
              <a:buNone/>
              <a:defRPr sz="1600" b="1"/>
            </a:lvl7pPr>
            <a:lvl8pPr marL="3198294" indent="0">
              <a:buNone/>
              <a:defRPr sz="1600" b="1"/>
            </a:lvl8pPr>
            <a:lvl9pPr marL="365519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4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62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7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24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1" indent="0">
              <a:buNone/>
              <a:defRPr sz="1400"/>
            </a:lvl2pPr>
            <a:lvl3pPr marL="913799" indent="0">
              <a:buNone/>
              <a:defRPr sz="1200"/>
            </a:lvl3pPr>
            <a:lvl4pPr marL="1370702" indent="0">
              <a:buNone/>
              <a:defRPr sz="1000"/>
            </a:lvl4pPr>
            <a:lvl5pPr marL="1827596" indent="0">
              <a:buNone/>
              <a:defRPr sz="1000"/>
            </a:lvl5pPr>
            <a:lvl6pPr marL="2284495" indent="0">
              <a:buNone/>
              <a:defRPr sz="1000"/>
            </a:lvl6pPr>
            <a:lvl7pPr marL="2741393" indent="0">
              <a:buNone/>
              <a:defRPr sz="1000"/>
            </a:lvl7pPr>
            <a:lvl8pPr marL="3198294" indent="0">
              <a:buNone/>
              <a:defRPr sz="1000"/>
            </a:lvl8pPr>
            <a:lvl9pPr marL="365519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01" indent="0">
              <a:buNone/>
              <a:defRPr sz="2800"/>
            </a:lvl2pPr>
            <a:lvl3pPr marL="913799" indent="0">
              <a:buNone/>
              <a:defRPr sz="2400"/>
            </a:lvl3pPr>
            <a:lvl4pPr marL="1370702" indent="0">
              <a:buNone/>
              <a:defRPr sz="2000"/>
            </a:lvl4pPr>
            <a:lvl5pPr marL="1827596" indent="0">
              <a:buNone/>
              <a:defRPr sz="2000"/>
            </a:lvl5pPr>
            <a:lvl6pPr marL="2284495" indent="0">
              <a:buNone/>
              <a:defRPr sz="2000"/>
            </a:lvl6pPr>
            <a:lvl7pPr marL="2741393" indent="0">
              <a:buNone/>
              <a:defRPr sz="2000"/>
            </a:lvl7pPr>
            <a:lvl8pPr marL="3198294" indent="0">
              <a:buNone/>
              <a:defRPr sz="2000"/>
            </a:lvl8pPr>
            <a:lvl9pPr marL="365519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1" indent="0">
              <a:buNone/>
              <a:defRPr sz="1400"/>
            </a:lvl2pPr>
            <a:lvl3pPr marL="913799" indent="0">
              <a:buNone/>
              <a:defRPr sz="1200"/>
            </a:lvl3pPr>
            <a:lvl4pPr marL="1370702" indent="0">
              <a:buNone/>
              <a:defRPr sz="1000"/>
            </a:lvl4pPr>
            <a:lvl5pPr marL="1827596" indent="0">
              <a:buNone/>
              <a:defRPr sz="1000"/>
            </a:lvl5pPr>
            <a:lvl6pPr marL="2284495" indent="0">
              <a:buNone/>
              <a:defRPr sz="1000"/>
            </a:lvl6pPr>
            <a:lvl7pPr marL="2741393" indent="0">
              <a:buNone/>
              <a:defRPr sz="1000"/>
            </a:lvl7pPr>
            <a:lvl8pPr marL="3198294" indent="0">
              <a:buNone/>
              <a:defRPr sz="1000"/>
            </a:lvl8pPr>
            <a:lvl9pPr marL="365519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0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378" tIns="45687" rIns="91378" bIns="4568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378" tIns="45687" rIns="91378" bIns="45687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78" tIns="45687" rIns="91378" bIns="456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78" tIns="45687" rIns="91378" bIns="456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378" tIns="45687" rIns="91378" bIns="456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3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xStyles>
    <p:titleStyle>
      <a:lvl1pPr algn="l" defTabSz="9137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2" indent="-228452" algn="l" defTabSz="913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50" indent="-228452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6" indent="-228452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47" indent="-228452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48" indent="-228452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48" indent="-228452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42" indent="-228452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42" indent="-228452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39" indent="-228452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1" algn="l" defTabSz="913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9" algn="l" defTabSz="913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02" algn="l" defTabSz="913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96" algn="l" defTabSz="913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95" algn="l" defTabSz="913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93" algn="l" defTabSz="913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94" algn="l" defTabSz="913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95" algn="l" defTabSz="913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72415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bg2">
                <a:tint val="90000"/>
                <a:satMod val="92000"/>
                <a:lumMod val="120000"/>
              </a:schemeClr>
            </a:gs>
            <a:gs pos="96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1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241E1-CB4A-4623-A25C-465F86E6387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4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6.xml"/><Relationship Id="rId11" Type="http://schemas.openxmlformats.org/officeDocument/2006/relationships/image" Target="../media/image31.png"/><Relationship Id="rId5" Type="http://schemas.openxmlformats.org/officeDocument/2006/relationships/slide" Target="slide15.xml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4D407BA-7178-4C37-B9A4-4CFE4C772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BA0DE53-E98D-4841-8B5D-2DB416491887}"/>
              </a:ext>
            </a:extLst>
          </p:cNvPr>
          <p:cNvSpPr/>
          <p:nvPr/>
        </p:nvSpPr>
        <p:spPr>
          <a:xfrm flipH="1">
            <a:off x="354014" y="342900"/>
            <a:ext cx="11482388" cy="6173786"/>
          </a:xfrm>
          <a:prstGeom prst="rect">
            <a:avLst/>
          </a:prstGeom>
          <a:noFill/>
          <a:ln>
            <a:solidFill>
              <a:srgbClr val="2B8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7" rIns="91378" bIns="45687" rtlCol="0" anchor="ctr"/>
          <a:lstStyle/>
          <a:p>
            <a:pPr marL="0" marR="0" lvl="0" indent="0" algn="ctr" defTabSz="913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7">
            <a:extLst>
              <a:ext uri="{FF2B5EF4-FFF2-40B4-BE49-F238E27FC236}">
                <a16:creationId xmlns:a16="http://schemas.microsoft.com/office/drawing/2014/main" id="{F6620C23-052A-4A28-9615-49F3F063443A}"/>
              </a:ext>
            </a:extLst>
          </p:cNvPr>
          <p:cNvSpPr txBox="1"/>
          <p:nvPr/>
        </p:nvSpPr>
        <p:spPr>
          <a:xfrm>
            <a:off x="449730" y="1409700"/>
            <a:ext cx="109099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13</a:t>
            </a:r>
          </a:p>
          <a:p>
            <a:pPr lvl="0" algn="ctr"/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GIAO LƯU VĂN HOÁ Ở ĐÔNG NAM Á </a:t>
            </a:r>
          </a:p>
          <a:p>
            <a:pPr lvl="0" algn="ctr"/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TỪ ĐẦU CÔNG NGUYÊN ĐẾN THẾ KỈ X (t1)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75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ukhothai Historical Park - Explore the World Heritage - TakeMeTour">
            <a:extLst>
              <a:ext uri="{FF2B5EF4-FFF2-40B4-BE49-F238E27FC236}">
                <a16:creationId xmlns:a16="http://schemas.microsoft.com/office/drawing/2014/main" id="{D253898B-64BA-734D-8523-92247179F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20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BDDD80-A9A0-B941-8BEF-3A37B62A34E8}"/>
              </a:ext>
            </a:extLst>
          </p:cNvPr>
          <p:cNvSpPr/>
          <p:nvPr/>
        </p:nvSpPr>
        <p:spPr>
          <a:xfrm>
            <a:off x="110775" y="6211669"/>
            <a:ext cx="12186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Sukhothai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1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06ECEE-13BF-5B4D-9FDE-9A26C5DA9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60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DAFFF20-D639-F847-A8EE-86564617B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r="13672"/>
          <a:stretch/>
        </p:blipFill>
        <p:spPr bwMode="auto">
          <a:xfrm>
            <a:off x="6960704" y="36513"/>
            <a:ext cx="52312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555338-5BB9-CD40-8E95-CC87192569BB}"/>
              </a:ext>
            </a:extLst>
          </p:cNvPr>
          <p:cNvSpPr/>
          <p:nvPr/>
        </p:nvSpPr>
        <p:spPr>
          <a:xfrm>
            <a:off x="0" y="-3244"/>
            <a:ext cx="5287025" cy="52322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(Malaysia)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>
            <a:extLst>
              <a:ext uri="{FF2B5EF4-FFF2-40B4-BE49-F238E27FC236}">
                <a16:creationId xmlns:a16="http://schemas.microsoft.com/office/drawing/2014/main" id="{AFD961F6-E95A-437D-8A69-4B18425FB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9" t="74338"/>
          <a:stretch/>
        </p:blipFill>
        <p:spPr>
          <a:xfrm>
            <a:off x="-241167" y="5421716"/>
            <a:ext cx="4141694" cy="1564348"/>
          </a:xfrm>
          <a:prstGeom prst="rect">
            <a:avLst/>
          </a:prstGeom>
        </p:spPr>
      </p:pic>
      <p:sp>
        <p:nvSpPr>
          <p:cNvPr id="6" name="文本框 17">
            <a:extLst>
              <a:ext uri="{FF2B5EF4-FFF2-40B4-BE49-F238E27FC236}">
                <a16:creationId xmlns:a16="http://schemas.microsoft.com/office/drawing/2014/main" id="{5BABEDC1-FF41-D041-94CD-7610B6BA6B0E}"/>
              </a:ext>
            </a:extLst>
          </p:cNvPr>
          <p:cNvSpPr txBox="1"/>
          <p:nvPr/>
        </p:nvSpPr>
        <p:spPr>
          <a:xfrm>
            <a:off x="972245" y="0"/>
            <a:ext cx="10000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13: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GIAO LƯU VĂN HOÁ Ở ĐÔNG NAM Á TỪ ĐẦU CÔNG NGUYÊN ĐẾN THẾ KỈ X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7EBCD-2228-8148-A7A2-60EC3C39A5D3}"/>
              </a:ext>
            </a:extLst>
          </p:cNvPr>
          <p:cNvSpPr txBox="1"/>
          <p:nvPr/>
        </p:nvSpPr>
        <p:spPr>
          <a:xfrm>
            <a:off x="0" y="1426029"/>
            <a:ext cx="4245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Tín ngưỡng, tôn giáo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040A5D-4842-C140-8023-5F3AFD8638AB}"/>
              </a:ext>
            </a:extLst>
          </p:cNvPr>
          <p:cNvSpPr txBox="1"/>
          <p:nvPr/>
        </p:nvSpPr>
        <p:spPr>
          <a:xfrm>
            <a:off x="175548" y="2134093"/>
            <a:ext cx="11591909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>
                <a:tab pos="448310" algn="l"/>
              </a:tabLst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Đông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Nam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Á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có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nhiều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tín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ngưỡng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dân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gian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,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hầu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hết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có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liên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quan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đến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hoạt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động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sản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xuất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nông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nghiệp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57F9D-EAF3-634E-927A-D743CCB40E2F}"/>
              </a:ext>
            </a:extLst>
          </p:cNvPr>
          <p:cNvSpPr txBox="1"/>
          <p:nvPr/>
        </p:nvSpPr>
        <p:spPr>
          <a:xfrm>
            <a:off x="175547" y="3795632"/>
            <a:ext cx="11591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-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Các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tín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ngưỡng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bản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địa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ở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Đông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Nam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Á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đã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kết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hợp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,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dung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hoà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với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những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tôn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giáo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bên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ngoài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như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Ấn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Độ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giáo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,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Phật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giáo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,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tạo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nên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đời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sổng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tín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ngưỡng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đa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dạng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,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phong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phú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.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9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74638"/>
            <a:ext cx="3775611" cy="3983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8902054" y="8053"/>
            <a:ext cx="2816999" cy="6857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051" y="363064"/>
            <a:ext cx="6612219" cy="64949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711597" y="3010367"/>
            <a:ext cx="4893972" cy="1015618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pPr marL="0" marR="0" lvl="0" indent="0" algn="l" defTabSz="913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2D2D89">
                        <a:shade val="20000"/>
                        <a:satMod val="200000"/>
                      </a:srgbClr>
                    </a:gs>
                    <a:gs pos="78000">
                      <a:srgbClr val="2D2D8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LUYỆN TẬP</a:t>
            </a:r>
            <a:endParaRPr kumimoji="0" lang="vi-VN" sz="6000" b="1" i="0" u="none" strike="noStrike" kern="1200" cap="none" spc="0" normalizeH="0" baseline="0" noProof="0" dirty="0">
              <a:ln w="1905"/>
              <a:gradFill>
                <a:gsLst>
                  <a:gs pos="0">
                    <a:srgbClr val="2D2D89">
                      <a:shade val="20000"/>
                      <a:satMod val="200000"/>
                    </a:srgbClr>
                  </a:gs>
                  <a:gs pos="78000">
                    <a:srgbClr val="2D2D89">
                      <a:tint val="90000"/>
                      <a:shade val="89000"/>
                      <a:satMod val="220000"/>
                    </a:srgbClr>
                  </a:gs>
                  <a:gs pos="100000">
                    <a:srgbClr val="2D2D89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665668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298202"/>
            <a:ext cx="5042125" cy="5036855"/>
            <a:chOff x="5425622" y="84148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84148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98072" y="5616411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750715" y="315137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248632" y="315137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746548" y="315137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81" y="66380"/>
            <a:ext cx="1475511" cy="1514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2" y="2229918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53" y="5451628"/>
            <a:ext cx="1242047" cy="105939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535964" y="5403792"/>
            <a:ext cx="1208625" cy="11550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98879" y="164577"/>
            <a:ext cx="10526728" cy="1604597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Nam Á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8879" y="1869207"/>
            <a:ext cx="3868615" cy="8551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4102056" cy="7896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98879" y="3127504"/>
            <a:ext cx="424859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175268"/>
            <a:ext cx="4102056" cy="7989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12482" y="1900586"/>
            <a:ext cx="804536" cy="708059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1464" y="3270164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27503"/>
            <a:ext cx="804742" cy="770815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1" y="1830990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0220" y="199869"/>
            <a:ext cx="9927193" cy="1604597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Nguyên nhân dẫn đến </a:t>
            </a:r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giao lưu văn hoá ở Đông Nam Á với Ấn Độ là?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19" y="1949346"/>
            <a:ext cx="398866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Nội chiến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12482" y="1974821"/>
            <a:ext cx="804536" cy="708059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742675" y="4848436"/>
            <a:ext cx="2359211" cy="11049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978" y="6521824"/>
            <a:ext cx="172692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0220" y="199869"/>
            <a:ext cx="9927193" cy="1604597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Thánh địa Mỹ Sơn là ở nước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Cam-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74638"/>
            <a:ext cx="3775611" cy="3983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8902054" y="8053"/>
            <a:ext cx="2816999" cy="6857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051" y="363064"/>
            <a:ext cx="6612219" cy="64949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711597" y="3010367"/>
            <a:ext cx="4893972" cy="1015618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764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2764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764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2764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2764FF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2522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168">
            <a:extLst>
              <a:ext uri="{FF2B5EF4-FFF2-40B4-BE49-F238E27FC236}">
                <a16:creationId xmlns:a16="http://schemas.microsoft.com/office/drawing/2014/main" id="{DE1FBE20-9EDB-4013-A491-69069320820E}"/>
              </a:ext>
            </a:extLst>
          </p:cNvPr>
          <p:cNvSpPr>
            <a:spLocks noEditPoints="1"/>
          </p:cNvSpPr>
          <p:nvPr/>
        </p:nvSpPr>
        <p:spPr bwMode="auto">
          <a:xfrm rot="8280000">
            <a:off x="5769731" y="2304344"/>
            <a:ext cx="773018" cy="395298"/>
          </a:xfrm>
          <a:custGeom>
            <a:avLst/>
            <a:gdLst>
              <a:gd name="T0" fmla="*/ 177 w 194"/>
              <a:gd name="T1" fmla="*/ 12 h 99"/>
              <a:gd name="T2" fmla="*/ 187 w 194"/>
              <a:gd name="T3" fmla="*/ 17 h 99"/>
              <a:gd name="T4" fmla="*/ 192 w 194"/>
              <a:gd name="T5" fmla="*/ 17 h 99"/>
              <a:gd name="T6" fmla="*/ 181 w 194"/>
              <a:gd name="T7" fmla="*/ 42 h 99"/>
              <a:gd name="T8" fmla="*/ 180 w 194"/>
              <a:gd name="T9" fmla="*/ 55 h 99"/>
              <a:gd name="T10" fmla="*/ 170 w 194"/>
              <a:gd name="T11" fmla="*/ 65 h 99"/>
              <a:gd name="T12" fmla="*/ 157 w 194"/>
              <a:gd name="T13" fmla="*/ 79 h 99"/>
              <a:gd name="T14" fmla="*/ 129 w 194"/>
              <a:gd name="T15" fmla="*/ 86 h 99"/>
              <a:gd name="T16" fmla="*/ 127 w 194"/>
              <a:gd name="T17" fmla="*/ 95 h 99"/>
              <a:gd name="T18" fmla="*/ 97 w 194"/>
              <a:gd name="T19" fmla="*/ 91 h 99"/>
              <a:gd name="T20" fmla="*/ 71 w 194"/>
              <a:gd name="T21" fmla="*/ 81 h 99"/>
              <a:gd name="T22" fmla="*/ 48 w 194"/>
              <a:gd name="T23" fmla="*/ 54 h 99"/>
              <a:gd name="T24" fmla="*/ 11 w 194"/>
              <a:gd name="T25" fmla="*/ 29 h 99"/>
              <a:gd name="T26" fmla="*/ 59 w 194"/>
              <a:gd name="T27" fmla="*/ 24 h 99"/>
              <a:gd name="T28" fmla="*/ 73 w 194"/>
              <a:gd name="T29" fmla="*/ 11 h 99"/>
              <a:gd name="T30" fmla="*/ 90 w 194"/>
              <a:gd name="T31" fmla="*/ 4 h 99"/>
              <a:gd name="T32" fmla="*/ 103 w 194"/>
              <a:gd name="T33" fmla="*/ 3 h 99"/>
              <a:gd name="T34" fmla="*/ 118 w 194"/>
              <a:gd name="T35" fmla="*/ 10 h 99"/>
              <a:gd name="T36" fmla="*/ 131 w 194"/>
              <a:gd name="T37" fmla="*/ 12 h 99"/>
              <a:gd name="T38" fmla="*/ 146 w 194"/>
              <a:gd name="T39" fmla="*/ 11 h 99"/>
              <a:gd name="T40" fmla="*/ 164 w 194"/>
              <a:gd name="T41" fmla="*/ 5 h 99"/>
              <a:gd name="T42" fmla="*/ 176 w 194"/>
              <a:gd name="T43" fmla="*/ 50 h 99"/>
              <a:gd name="T44" fmla="*/ 177 w 194"/>
              <a:gd name="T45" fmla="*/ 42 h 99"/>
              <a:gd name="T46" fmla="*/ 189 w 194"/>
              <a:gd name="T47" fmla="*/ 19 h 99"/>
              <a:gd name="T48" fmla="*/ 178 w 194"/>
              <a:gd name="T49" fmla="*/ 14 h 99"/>
              <a:gd name="T50" fmla="*/ 158 w 194"/>
              <a:gd name="T51" fmla="*/ 17 h 99"/>
              <a:gd name="T52" fmla="*/ 143 w 194"/>
              <a:gd name="T53" fmla="*/ 15 h 99"/>
              <a:gd name="T54" fmla="*/ 129 w 194"/>
              <a:gd name="T55" fmla="*/ 16 h 99"/>
              <a:gd name="T56" fmla="*/ 119 w 194"/>
              <a:gd name="T57" fmla="*/ 12 h 99"/>
              <a:gd name="T58" fmla="*/ 115 w 194"/>
              <a:gd name="T59" fmla="*/ 7 h 99"/>
              <a:gd name="T60" fmla="*/ 88 w 194"/>
              <a:gd name="T61" fmla="*/ 14 h 99"/>
              <a:gd name="T62" fmla="*/ 49 w 194"/>
              <a:gd name="T63" fmla="*/ 48 h 99"/>
              <a:gd name="T64" fmla="*/ 58 w 194"/>
              <a:gd name="T65" fmla="*/ 52 h 99"/>
              <a:gd name="T66" fmla="*/ 80 w 194"/>
              <a:gd name="T67" fmla="*/ 26 h 99"/>
              <a:gd name="T68" fmla="*/ 77 w 194"/>
              <a:gd name="T69" fmla="*/ 55 h 99"/>
              <a:gd name="T70" fmla="*/ 94 w 194"/>
              <a:gd name="T71" fmla="*/ 55 h 99"/>
              <a:gd name="T72" fmla="*/ 123 w 194"/>
              <a:gd name="T73" fmla="*/ 28 h 99"/>
              <a:gd name="T74" fmla="*/ 137 w 194"/>
              <a:gd name="T75" fmla="*/ 30 h 99"/>
              <a:gd name="T76" fmla="*/ 134 w 194"/>
              <a:gd name="T77" fmla="*/ 44 h 99"/>
              <a:gd name="T78" fmla="*/ 147 w 194"/>
              <a:gd name="T79" fmla="*/ 43 h 99"/>
              <a:gd name="T80" fmla="*/ 162 w 194"/>
              <a:gd name="T81" fmla="*/ 37 h 99"/>
              <a:gd name="T82" fmla="*/ 177 w 194"/>
              <a:gd name="T83" fmla="*/ 29 h 99"/>
              <a:gd name="T84" fmla="*/ 166 w 194"/>
              <a:gd name="T85" fmla="*/ 37 h 99"/>
              <a:gd name="T86" fmla="*/ 152 w 194"/>
              <a:gd name="T87" fmla="*/ 43 h 99"/>
              <a:gd name="T88" fmla="*/ 139 w 194"/>
              <a:gd name="T89" fmla="*/ 49 h 99"/>
              <a:gd name="T90" fmla="*/ 136 w 194"/>
              <a:gd name="T91" fmla="*/ 65 h 99"/>
              <a:gd name="T92" fmla="*/ 118 w 194"/>
              <a:gd name="T93" fmla="*/ 71 h 99"/>
              <a:gd name="T94" fmla="*/ 105 w 194"/>
              <a:gd name="T95" fmla="*/ 75 h 99"/>
              <a:gd name="T96" fmla="*/ 80 w 194"/>
              <a:gd name="T97" fmla="*/ 59 h 99"/>
              <a:gd name="T98" fmla="*/ 74 w 194"/>
              <a:gd name="T99" fmla="*/ 72 h 99"/>
              <a:gd name="T100" fmla="*/ 50 w 194"/>
              <a:gd name="T101" fmla="*/ 54 h 99"/>
              <a:gd name="T102" fmla="*/ 88 w 194"/>
              <a:gd name="T103" fmla="*/ 87 h 99"/>
              <a:gd name="T104" fmla="*/ 111 w 194"/>
              <a:gd name="T105" fmla="*/ 94 h 99"/>
              <a:gd name="T106" fmla="*/ 132 w 194"/>
              <a:gd name="T107" fmla="*/ 92 h 99"/>
              <a:gd name="T108" fmla="*/ 151 w 194"/>
              <a:gd name="T109" fmla="*/ 79 h 99"/>
              <a:gd name="T110" fmla="*/ 159 w 194"/>
              <a:gd name="T111" fmla="*/ 63 h 99"/>
              <a:gd name="T112" fmla="*/ 36 w 194"/>
              <a:gd name="T113" fmla="*/ 48 h 99"/>
              <a:gd name="T114" fmla="*/ 11 w 194"/>
              <a:gd name="T115" fmla="*/ 32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4" h="99">
                <a:moveTo>
                  <a:pt x="161" y="14"/>
                </a:moveTo>
                <a:cubicBezTo>
                  <a:pt x="167" y="13"/>
                  <a:pt x="171" y="8"/>
                  <a:pt x="177" y="7"/>
                </a:cubicBezTo>
                <a:cubicBezTo>
                  <a:pt x="178" y="8"/>
                  <a:pt x="177" y="10"/>
                  <a:pt x="177" y="12"/>
                </a:cubicBezTo>
                <a:cubicBezTo>
                  <a:pt x="180" y="12"/>
                  <a:pt x="182" y="10"/>
                  <a:pt x="183" y="7"/>
                </a:cubicBezTo>
                <a:cubicBezTo>
                  <a:pt x="185" y="7"/>
                  <a:pt x="185" y="7"/>
                  <a:pt x="187" y="6"/>
                </a:cubicBezTo>
                <a:cubicBezTo>
                  <a:pt x="188" y="8"/>
                  <a:pt x="186" y="13"/>
                  <a:pt x="187" y="17"/>
                </a:cubicBezTo>
                <a:cubicBezTo>
                  <a:pt x="190" y="17"/>
                  <a:pt x="189" y="15"/>
                  <a:pt x="191" y="14"/>
                </a:cubicBezTo>
                <a:cubicBezTo>
                  <a:pt x="192" y="13"/>
                  <a:pt x="192" y="14"/>
                  <a:pt x="193" y="14"/>
                </a:cubicBezTo>
                <a:cubicBezTo>
                  <a:pt x="194" y="15"/>
                  <a:pt x="193" y="17"/>
                  <a:pt x="192" y="17"/>
                </a:cubicBezTo>
                <a:cubicBezTo>
                  <a:pt x="191" y="22"/>
                  <a:pt x="189" y="26"/>
                  <a:pt x="186" y="29"/>
                </a:cubicBezTo>
                <a:cubicBezTo>
                  <a:pt x="188" y="28"/>
                  <a:pt x="188" y="27"/>
                  <a:pt x="190" y="28"/>
                </a:cubicBezTo>
                <a:cubicBezTo>
                  <a:pt x="189" y="35"/>
                  <a:pt x="185" y="38"/>
                  <a:pt x="181" y="42"/>
                </a:cubicBezTo>
                <a:cubicBezTo>
                  <a:pt x="184" y="42"/>
                  <a:pt x="185" y="40"/>
                  <a:pt x="187" y="41"/>
                </a:cubicBezTo>
                <a:cubicBezTo>
                  <a:pt x="185" y="48"/>
                  <a:pt x="179" y="50"/>
                  <a:pt x="173" y="54"/>
                </a:cubicBezTo>
                <a:cubicBezTo>
                  <a:pt x="175" y="56"/>
                  <a:pt x="178" y="53"/>
                  <a:pt x="180" y="55"/>
                </a:cubicBezTo>
                <a:cubicBezTo>
                  <a:pt x="179" y="57"/>
                  <a:pt x="176" y="58"/>
                  <a:pt x="173" y="59"/>
                </a:cubicBezTo>
                <a:cubicBezTo>
                  <a:pt x="171" y="61"/>
                  <a:pt x="168" y="63"/>
                  <a:pt x="163" y="64"/>
                </a:cubicBezTo>
                <a:cubicBezTo>
                  <a:pt x="165" y="66"/>
                  <a:pt x="167" y="66"/>
                  <a:pt x="170" y="65"/>
                </a:cubicBezTo>
                <a:cubicBezTo>
                  <a:pt x="170" y="66"/>
                  <a:pt x="171" y="66"/>
                  <a:pt x="171" y="67"/>
                </a:cubicBezTo>
                <a:cubicBezTo>
                  <a:pt x="167" y="73"/>
                  <a:pt x="156" y="72"/>
                  <a:pt x="148" y="75"/>
                </a:cubicBezTo>
                <a:cubicBezTo>
                  <a:pt x="151" y="77"/>
                  <a:pt x="156" y="76"/>
                  <a:pt x="157" y="79"/>
                </a:cubicBezTo>
                <a:cubicBezTo>
                  <a:pt x="157" y="80"/>
                  <a:pt x="155" y="80"/>
                  <a:pt x="154" y="81"/>
                </a:cubicBezTo>
                <a:cubicBezTo>
                  <a:pt x="152" y="82"/>
                  <a:pt x="149" y="83"/>
                  <a:pt x="145" y="84"/>
                </a:cubicBezTo>
                <a:cubicBezTo>
                  <a:pt x="141" y="86"/>
                  <a:pt x="136" y="86"/>
                  <a:pt x="129" y="86"/>
                </a:cubicBezTo>
                <a:cubicBezTo>
                  <a:pt x="130" y="88"/>
                  <a:pt x="134" y="91"/>
                  <a:pt x="138" y="91"/>
                </a:cubicBezTo>
                <a:cubicBezTo>
                  <a:pt x="137" y="92"/>
                  <a:pt x="138" y="92"/>
                  <a:pt x="138" y="93"/>
                </a:cubicBezTo>
                <a:cubicBezTo>
                  <a:pt x="137" y="95"/>
                  <a:pt x="131" y="95"/>
                  <a:pt x="127" y="95"/>
                </a:cubicBezTo>
                <a:cubicBezTo>
                  <a:pt x="121" y="95"/>
                  <a:pt x="116" y="93"/>
                  <a:pt x="113" y="92"/>
                </a:cubicBezTo>
                <a:cubicBezTo>
                  <a:pt x="114" y="93"/>
                  <a:pt x="115" y="94"/>
                  <a:pt x="115" y="95"/>
                </a:cubicBezTo>
                <a:cubicBezTo>
                  <a:pt x="112" y="99"/>
                  <a:pt x="102" y="94"/>
                  <a:pt x="97" y="91"/>
                </a:cubicBezTo>
                <a:cubicBezTo>
                  <a:pt x="93" y="89"/>
                  <a:pt x="92" y="87"/>
                  <a:pt x="90" y="91"/>
                </a:cubicBezTo>
                <a:cubicBezTo>
                  <a:pt x="83" y="90"/>
                  <a:pt x="77" y="86"/>
                  <a:pt x="71" y="83"/>
                </a:cubicBezTo>
                <a:cubicBezTo>
                  <a:pt x="71" y="82"/>
                  <a:pt x="70" y="82"/>
                  <a:pt x="71" y="81"/>
                </a:cubicBezTo>
                <a:cubicBezTo>
                  <a:pt x="66" y="79"/>
                  <a:pt x="65" y="74"/>
                  <a:pt x="60" y="72"/>
                </a:cubicBezTo>
                <a:cubicBezTo>
                  <a:pt x="58" y="68"/>
                  <a:pt x="55" y="64"/>
                  <a:pt x="51" y="61"/>
                </a:cubicBezTo>
                <a:cubicBezTo>
                  <a:pt x="50" y="59"/>
                  <a:pt x="49" y="57"/>
                  <a:pt x="48" y="54"/>
                </a:cubicBezTo>
                <a:cubicBezTo>
                  <a:pt x="29" y="51"/>
                  <a:pt x="16" y="42"/>
                  <a:pt x="0" y="37"/>
                </a:cubicBezTo>
                <a:cubicBezTo>
                  <a:pt x="1" y="33"/>
                  <a:pt x="4" y="29"/>
                  <a:pt x="7" y="27"/>
                </a:cubicBezTo>
                <a:cubicBezTo>
                  <a:pt x="8" y="27"/>
                  <a:pt x="9" y="28"/>
                  <a:pt x="11" y="29"/>
                </a:cubicBezTo>
                <a:cubicBezTo>
                  <a:pt x="15" y="34"/>
                  <a:pt x="21" y="37"/>
                  <a:pt x="27" y="41"/>
                </a:cubicBezTo>
                <a:cubicBezTo>
                  <a:pt x="32" y="44"/>
                  <a:pt x="39" y="49"/>
                  <a:pt x="48" y="48"/>
                </a:cubicBezTo>
                <a:cubicBezTo>
                  <a:pt x="48" y="40"/>
                  <a:pt x="54" y="31"/>
                  <a:pt x="59" y="24"/>
                </a:cubicBezTo>
                <a:cubicBezTo>
                  <a:pt x="61" y="22"/>
                  <a:pt x="63" y="20"/>
                  <a:pt x="65" y="19"/>
                </a:cubicBezTo>
                <a:cubicBezTo>
                  <a:pt x="66" y="17"/>
                  <a:pt x="67" y="15"/>
                  <a:pt x="68" y="14"/>
                </a:cubicBezTo>
                <a:cubicBezTo>
                  <a:pt x="70" y="13"/>
                  <a:pt x="72" y="12"/>
                  <a:pt x="73" y="11"/>
                </a:cubicBezTo>
                <a:cubicBezTo>
                  <a:pt x="76" y="9"/>
                  <a:pt x="79" y="8"/>
                  <a:pt x="83" y="6"/>
                </a:cubicBezTo>
                <a:cubicBezTo>
                  <a:pt x="84" y="6"/>
                  <a:pt x="85" y="6"/>
                  <a:pt x="85" y="5"/>
                </a:cubicBezTo>
                <a:cubicBezTo>
                  <a:pt x="87" y="4"/>
                  <a:pt x="88" y="3"/>
                  <a:pt x="90" y="4"/>
                </a:cubicBezTo>
                <a:cubicBezTo>
                  <a:pt x="91" y="4"/>
                  <a:pt x="91" y="4"/>
                  <a:pt x="91" y="5"/>
                </a:cubicBezTo>
                <a:cubicBezTo>
                  <a:pt x="91" y="7"/>
                  <a:pt x="90" y="7"/>
                  <a:pt x="89" y="8"/>
                </a:cubicBezTo>
                <a:cubicBezTo>
                  <a:pt x="93" y="8"/>
                  <a:pt x="98" y="0"/>
                  <a:pt x="103" y="3"/>
                </a:cubicBezTo>
                <a:cubicBezTo>
                  <a:pt x="103" y="6"/>
                  <a:pt x="100" y="6"/>
                  <a:pt x="101" y="10"/>
                </a:cubicBezTo>
                <a:cubicBezTo>
                  <a:pt x="106" y="7"/>
                  <a:pt x="112" y="5"/>
                  <a:pt x="118" y="4"/>
                </a:cubicBezTo>
                <a:cubicBezTo>
                  <a:pt x="120" y="5"/>
                  <a:pt x="119" y="8"/>
                  <a:pt x="118" y="10"/>
                </a:cubicBezTo>
                <a:cubicBezTo>
                  <a:pt x="121" y="9"/>
                  <a:pt x="123" y="7"/>
                  <a:pt x="126" y="6"/>
                </a:cubicBezTo>
                <a:cubicBezTo>
                  <a:pt x="128" y="5"/>
                  <a:pt x="130" y="2"/>
                  <a:pt x="133" y="4"/>
                </a:cubicBezTo>
                <a:cubicBezTo>
                  <a:pt x="133" y="7"/>
                  <a:pt x="132" y="9"/>
                  <a:pt x="131" y="12"/>
                </a:cubicBezTo>
                <a:cubicBezTo>
                  <a:pt x="137" y="12"/>
                  <a:pt x="142" y="8"/>
                  <a:pt x="147" y="6"/>
                </a:cubicBezTo>
                <a:cubicBezTo>
                  <a:pt x="147" y="6"/>
                  <a:pt x="148" y="7"/>
                  <a:pt x="148" y="7"/>
                </a:cubicBezTo>
                <a:cubicBezTo>
                  <a:pt x="147" y="8"/>
                  <a:pt x="147" y="10"/>
                  <a:pt x="146" y="11"/>
                </a:cubicBezTo>
                <a:cubicBezTo>
                  <a:pt x="146" y="12"/>
                  <a:pt x="147" y="12"/>
                  <a:pt x="147" y="12"/>
                </a:cubicBezTo>
                <a:cubicBezTo>
                  <a:pt x="151" y="11"/>
                  <a:pt x="154" y="10"/>
                  <a:pt x="157" y="8"/>
                </a:cubicBezTo>
                <a:cubicBezTo>
                  <a:pt x="159" y="7"/>
                  <a:pt x="161" y="5"/>
                  <a:pt x="164" y="5"/>
                </a:cubicBezTo>
                <a:cubicBezTo>
                  <a:pt x="165" y="8"/>
                  <a:pt x="162" y="12"/>
                  <a:pt x="161" y="14"/>
                </a:cubicBezTo>
                <a:close/>
                <a:moveTo>
                  <a:pt x="167" y="55"/>
                </a:moveTo>
                <a:cubicBezTo>
                  <a:pt x="169" y="52"/>
                  <a:pt x="173" y="52"/>
                  <a:pt x="176" y="50"/>
                </a:cubicBezTo>
                <a:cubicBezTo>
                  <a:pt x="178" y="48"/>
                  <a:pt x="181" y="46"/>
                  <a:pt x="183" y="44"/>
                </a:cubicBezTo>
                <a:cubicBezTo>
                  <a:pt x="181" y="44"/>
                  <a:pt x="179" y="44"/>
                  <a:pt x="177" y="44"/>
                </a:cubicBezTo>
                <a:cubicBezTo>
                  <a:pt x="176" y="43"/>
                  <a:pt x="177" y="42"/>
                  <a:pt x="177" y="42"/>
                </a:cubicBezTo>
                <a:cubicBezTo>
                  <a:pt x="181" y="40"/>
                  <a:pt x="184" y="36"/>
                  <a:pt x="187" y="32"/>
                </a:cubicBezTo>
                <a:cubicBezTo>
                  <a:pt x="184" y="32"/>
                  <a:pt x="181" y="34"/>
                  <a:pt x="180" y="31"/>
                </a:cubicBezTo>
                <a:cubicBezTo>
                  <a:pt x="184" y="28"/>
                  <a:pt x="188" y="25"/>
                  <a:pt x="189" y="19"/>
                </a:cubicBezTo>
                <a:cubicBezTo>
                  <a:pt x="187" y="20"/>
                  <a:pt x="183" y="22"/>
                  <a:pt x="183" y="18"/>
                </a:cubicBezTo>
                <a:cubicBezTo>
                  <a:pt x="185" y="17"/>
                  <a:pt x="186" y="12"/>
                  <a:pt x="185" y="10"/>
                </a:cubicBezTo>
                <a:cubicBezTo>
                  <a:pt x="184" y="12"/>
                  <a:pt x="180" y="12"/>
                  <a:pt x="178" y="14"/>
                </a:cubicBezTo>
                <a:cubicBezTo>
                  <a:pt x="176" y="16"/>
                  <a:pt x="174" y="19"/>
                  <a:pt x="172" y="14"/>
                </a:cubicBezTo>
                <a:cubicBezTo>
                  <a:pt x="174" y="13"/>
                  <a:pt x="174" y="13"/>
                  <a:pt x="175" y="10"/>
                </a:cubicBezTo>
                <a:cubicBezTo>
                  <a:pt x="169" y="13"/>
                  <a:pt x="164" y="15"/>
                  <a:pt x="158" y="17"/>
                </a:cubicBezTo>
                <a:cubicBezTo>
                  <a:pt x="158" y="16"/>
                  <a:pt x="157" y="17"/>
                  <a:pt x="157" y="16"/>
                </a:cubicBezTo>
                <a:cubicBezTo>
                  <a:pt x="158" y="13"/>
                  <a:pt x="161" y="11"/>
                  <a:pt x="162" y="8"/>
                </a:cubicBezTo>
                <a:cubicBezTo>
                  <a:pt x="156" y="11"/>
                  <a:pt x="150" y="14"/>
                  <a:pt x="143" y="15"/>
                </a:cubicBezTo>
                <a:cubicBezTo>
                  <a:pt x="143" y="15"/>
                  <a:pt x="143" y="15"/>
                  <a:pt x="143" y="14"/>
                </a:cubicBezTo>
                <a:cubicBezTo>
                  <a:pt x="142" y="12"/>
                  <a:pt x="145" y="11"/>
                  <a:pt x="144" y="10"/>
                </a:cubicBezTo>
                <a:cubicBezTo>
                  <a:pt x="140" y="12"/>
                  <a:pt x="134" y="14"/>
                  <a:pt x="129" y="16"/>
                </a:cubicBezTo>
                <a:cubicBezTo>
                  <a:pt x="129" y="14"/>
                  <a:pt x="128" y="16"/>
                  <a:pt x="128" y="15"/>
                </a:cubicBezTo>
                <a:cubicBezTo>
                  <a:pt x="128" y="13"/>
                  <a:pt x="130" y="10"/>
                  <a:pt x="130" y="6"/>
                </a:cubicBezTo>
                <a:cubicBezTo>
                  <a:pt x="127" y="8"/>
                  <a:pt x="122" y="10"/>
                  <a:pt x="119" y="12"/>
                </a:cubicBezTo>
                <a:cubicBezTo>
                  <a:pt x="117" y="13"/>
                  <a:pt x="116" y="15"/>
                  <a:pt x="114" y="13"/>
                </a:cubicBezTo>
                <a:cubicBezTo>
                  <a:pt x="114" y="12"/>
                  <a:pt x="115" y="11"/>
                  <a:pt x="116" y="10"/>
                </a:cubicBezTo>
                <a:cubicBezTo>
                  <a:pt x="116" y="9"/>
                  <a:pt x="115" y="9"/>
                  <a:pt x="115" y="7"/>
                </a:cubicBezTo>
                <a:cubicBezTo>
                  <a:pt x="110" y="8"/>
                  <a:pt x="104" y="10"/>
                  <a:pt x="99" y="13"/>
                </a:cubicBezTo>
                <a:cubicBezTo>
                  <a:pt x="97" y="12"/>
                  <a:pt x="99" y="8"/>
                  <a:pt x="99" y="6"/>
                </a:cubicBezTo>
                <a:cubicBezTo>
                  <a:pt x="95" y="8"/>
                  <a:pt x="90" y="10"/>
                  <a:pt x="88" y="14"/>
                </a:cubicBezTo>
                <a:cubicBezTo>
                  <a:pt x="87" y="13"/>
                  <a:pt x="86" y="13"/>
                  <a:pt x="85" y="12"/>
                </a:cubicBezTo>
                <a:cubicBezTo>
                  <a:pt x="86" y="10"/>
                  <a:pt x="87" y="9"/>
                  <a:pt x="87" y="7"/>
                </a:cubicBezTo>
                <a:cubicBezTo>
                  <a:pt x="68" y="14"/>
                  <a:pt x="55" y="28"/>
                  <a:pt x="49" y="48"/>
                </a:cubicBezTo>
                <a:cubicBezTo>
                  <a:pt x="50" y="48"/>
                  <a:pt x="51" y="48"/>
                  <a:pt x="51" y="49"/>
                </a:cubicBezTo>
                <a:cubicBezTo>
                  <a:pt x="51" y="50"/>
                  <a:pt x="49" y="50"/>
                  <a:pt x="49" y="51"/>
                </a:cubicBezTo>
                <a:cubicBezTo>
                  <a:pt x="52" y="51"/>
                  <a:pt x="55" y="52"/>
                  <a:pt x="58" y="52"/>
                </a:cubicBezTo>
                <a:cubicBezTo>
                  <a:pt x="59" y="46"/>
                  <a:pt x="62" y="42"/>
                  <a:pt x="66" y="37"/>
                </a:cubicBezTo>
                <a:cubicBezTo>
                  <a:pt x="69" y="34"/>
                  <a:pt x="72" y="30"/>
                  <a:pt x="74" y="28"/>
                </a:cubicBezTo>
                <a:cubicBezTo>
                  <a:pt x="75" y="27"/>
                  <a:pt x="78" y="25"/>
                  <a:pt x="80" y="26"/>
                </a:cubicBezTo>
                <a:cubicBezTo>
                  <a:pt x="75" y="28"/>
                  <a:pt x="72" y="32"/>
                  <a:pt x="68" y="37"/>
                </a:cubicBezTo>
                <a:cubicBezTo>
                  <a:pt x="63" y="42"/>
                  <a:pt x="60" y="46"/>
                  <a:pt x="60" y="53"/>
                </a:cubicBezTo>
                <a:cubicBezTo>
                  <a:pt x="66" y="54"/>
                  <a:pt x="72" y="56"/>
                  <a:pt x="77" y="55"/>
                </a:cubicBezTo>
                <a:cubicBezTo>
                  <a:pt x="82" y="45"/>
                  <a:pt x="86" y="33"/>
                  <a:pt x="97" y="31"/>
                </a:cubicBezTo>
                <a:cubicBezTo>
                  <a:pt x="87" y="35"/>
                  <a:pt x="83" y="44"/>
                  <a:pt x="80" y="55"/>
                </a:cubicBezTo>
                <a:cubicBezTo>
                  <a:pt x="83" y="55"/>
                  <a:pt x="90" y="55"/>
                  <a:pt x="94" y="55"/>
                </a:cubicBezTo>
                <a:cubicBezTo>
                  <a:pt x="96" y="47"/>
                  <a:pt x="98" y="40"/>
                  <a:pt x="104" y="37"/>
                </a:cubicBezTo>
                <a:cubicBezTo>
                  <a:pt x="107" y="35"/>
                  <a:pt x="110" y="33"/>
                  <a:pt x="113" y="32"/>
                </a:cubicBezTo>
                <a:cubicBezTo>
                  <a:pt x="116" y="30"/>
                  <a:pt x="119" y="28"/>
                  <a:pt x="123" y="28"/>
                </a:cubicBezTo>
                <a:cubicBezTo>
                  <a:pt x="111" y="34"/>
                  <a:pt x="96" y="39"/>
                  <a:pt x="97" y="54"/>
                </a:cubicBezTo>
                <a:cubicBezTo>
                  <a:pt x="103" y="54"/>
                  <a:pt x="112" y="53"/>
                  <a:pt x="118" y="51"/>
                </a:cubicBezTo>
                <a:cubicBezTo>
                  <a:pt x="120" y="41"/>
                  <a:pt x="128" y="33"/>
                  <a:pt x="137" y="30"/>
                </a:cubicBezTo>
                <a:cubicBezTo>
                  <a:pt x="130" y="36"/>
                  <a:pt x="121" y="40"/>
                  <a:pt x="121" y="51"/>
                </a:cubicBezTo>
                <a:cubicBezTo>
                  <a:pt x="125" y="51"/>
                  <a:pt x="127" y="49"/>
                  <a:pt x="130" y="49"/>
                </a:cubicBezTo>
                <a:cubicBezTo>
                  <a:pt x="131" y="47"/>
                  <a:pt x="133" y="46"/>
                  <a:pt x="134" y="44"/>
                </a:cubicBezTo>
                <a:cubicBezTo>
                  <a:pt x="137" y="41"/>
                  <a:pt x="139" y="36"/>
                  <a:pt x="143" y="35"/>
                </a:cubicBezTo>
                <a:cubicBezTo>
                  <a:pt x="139" y="39"/>
                  <a:pt x="136" y="44"/>
                  <a:pt x="134" y="48"/>
                </a:cubicBezTo>
                <a:cubicBezTo>
                  <a:pt x="138" y="47"/>
                  <a:pt x="143" y="46"/>
                  <a:pt x="147" y="43"/>
                </a:cubicBezTo>
                <a:cubicBezTo>
                  <a:pt x="148" y="36"/>
                  <a:pt x="153" y="28"/>
                  <a:pt x="159" y="25"/>
                </a:cubicBezTo>
                <a:cubicBezTo>
                  <a:pt x="155" y="29"/>
                  <a:pt x="151" y="35"/>
                  <a:pt x="149" y="42"/>
                </a:cubicBezTo>
                <a:cubicBezTo>
                  <a:pt x="153" y="40"/>
                  <a:pt x="157" y="38"/>
                  <a:pt x="162" y="37"/>
                </a:cubicBezTo>
                <a:cubicBezTo>
                  <a:pt x="163" y="32"/>
                  <a:pt x="162" y="23"/>
                  <a:pt x="168" y="21"/>
                </a:cubicBezTo>
                <a:cubicBezTo>
                  <a:pt x="165" y="24"/>
                  <a:pt x="165" y="30"/>
                  <a:pt x="164" y="35"/>
                </a:cubicBezTo>
                <a:cubicBezTo>
                  <a:pt x="169" y="34"/>
                  <a:pt x="172" y="29"/>
                  <a:pt x="177" y="29"/>
                </a:cubicBezTo>
                <a:cubicBezTo>
                  <a:pt x="176" y="33"/>
                  <a:pt x="171" y="32"/>
                  <a:pt x="169" y="35"/>
                </a:cubicBezTo>
                <a:cubicBezTo>
                  <a:pt x="172" y="37"/>
                  <a:pt x="177" y="37"/>
                  <a:pt x="180" y="39"/>
                </a:cubicBezTo>
                <a:cubicBezTo>
                  <a:pt x="175" y="39"/>
                  <a:pt x="169" y="38"/>
                  <a:pt x="166" y="37"/>
                </a:cubicBezTo>
                <a:cubicBezTo>
                  <a:pt x="163" y="39"/>
                  <a:pt x="159" y="39"/>
                  <a:pt x="156" y="41"/>
                </a:cubicBezTo>
                <a:cubicBezTo>
                  <a:pt x="159" y="45"/>
                  <a:pt x="164" y="47"/>
                  <a:pt x="169" y="50"/>
                </a:cubicBezTo>
                <a:cubicBezTo>
                  <a:pt x="161" y="50"/>
                  <a:pt x="158" y="45"/>
                  <a:pt x="152" y="43"/>
                </a:cubicBezTo>
                <a:cubicBezTo>
                  <a:pt x="149" y="45"/>
                  <a:pt x="145" y="46"/>
                  <a:pt x="142" y="48"/>
                </a:cubicBezTo>
                <a:cubicBezTo>
                  <a:pt x="145" y="53"/>
                  <a:pt x="151" y="55"/>
                  <a:pt x="157" y="57"/>
                </a:cubicBezTo>
                <a:cubicBezTo>
                  <a:pt x="149" y="58"/>
                  <a:pt x="143" y="53"/>
                  <a:pt x="139" y="49"/>
                </a:cubicBezTo>
                <a:cubicBezTo>
                  <a:pt x="134" y="51"/>
                  <a:pt x="129" y="52"/>
                  <a:pt x="123" y="53"/>
                </a:cubicBezTo>
                <a:cubicBezTo>
                  <a:pt x="122" y="55"/>
                  <a:pt x="123" y="56"/>
                  <a:pt x="124" y="57"/>
                </a:cubicBezTo>
                <a:cubicBezTo>
                  <a:pt x="127" y="61"/>
                  <a:pt x="133" y="62"/>
                  <a:pt x="136" y="65"/>
                </a:cubicBezTo>
                <a:cubicBezTo>
                  <a:pt x="128" y="63"/>
                  <a:pt x="123" y="60"/>
                  <a:pt x="119" y="54"/>
                </a:cubicBezTo>
                <a:cubicBezTo>
                  <a:pt x="112" y="55"/>
                  <a:pt x="108" y="55"/>
                  <a:pt x="99" y="56"/>
                </a:cubicBezTo>
                <a:cubicBezTo>
                  <a:pt x="103" y="64"/>
                  <a:pt x="109" y="68"/>
                  <a:pt x="118" y="71"/>
                </a:cubicBezTo>
                <a:cubicBezTo>
                  <a:pt x="106" y="71"/>
                  <a:pt x="102" y="62"/>
                  <a:pt x="95" y="57"/>
                </a:cubicBezTo>
                <a:cubicBezTo>
                  <a:pt x="91" y="58"/>
                  <a:pt x="88" y="58"/>
                  <a:pt x="82" y="58"/>
                </a:cubicBezTo>
                <a:cubicBezTo>
                  <a:pt x="85" y="67"/>
                  <a:pt x="95" y="72"/>
                  <a:pt x="105" y="75"/>
                </a:cubicBezTo>
                <a:cubicBezTo>
                  <a:pt x="103" y="76"/>
                  <a:pt x="103" y="75"/>
                  <a:pt x="100" y="75"/>
                </a:cubicBezTo>
                <a:cubicBezTo>
                  <a:pt x="94" y="72"/>
                  <a:pt x="87" y="69"/>
                  <a:pt x="82" y="63"/>
                </a:cubicBezTo>
                <a:cubicBezTo>
                  <a:pt x="81" y="62"/>
                  <a:pt x="81" y="60"/>
                  <a:pt x="80" y="59"/>
                </a:cubicBezTo>
                <a:cubicBezTo>
                  <a:pt x="77" y="57"/>
                  <a:pt x="73" y="58"/>
                  <a:pt x="68" y="57"/>
                </a:cubicBezTo>
                <a:cubicBezTo>
                  <a:pt x="66" y="57"/>
                  <a:pt x="64" y="56"/>
                  <a:pt x="62" y="56"/>
                </a:cubicBezTo>
                <a:cubicBezTo>
                  <a:pt x="60" y="63"/>
                  <a:pt x="69" y="69"/>
                  <a:pt x="74" y="72"/>
                </a:cubicBezTo>
                <a:cubicBezTo>
                  <a:pt x="68" y="70"/>
                  <a:pt x="62" y="66"/>
                  <a:pt x="60" y="60"/>
                </a:cubicBezTo>
                <a:cubicBezTo>
                  <a:pt x="59" y="58"/>
                  <a:pt x="60" y="56"/>
                  <a:pt x="58" y="55"/>
                </a:cubicBezTo>
                <a:cubicBezTo>
                  <a:pt x="55" y="54"/>
                  <a:pt x="53" y="54"/>
                  <a:pt x="50" y="54"/>
                </a:cubicBezTo>
                <a:cubicBezTo>
                  <a:pt x="50" y="58"/>
                  <a:pt x="53" y="59"/>
                  <a:pt x="55" y="61"/>
                </a:cubicBezTo>
                <a:cubicBezTo>
                  <a:pt x="57" y="63"/>
                  <a:pt x="59" y="66"/>
                  <a:pt x="61" y="69"/>
                </a:cubicBezTo>
                <a:cubicBezTo>
                  <a:pt x="68" y="77"/>
                  <a:pt x="77" y="86"/>
                  <a:pt x="88" y="87"/>
                </a:cubicBezTo>
                <a:cubicBezTo>
                  <a:pt x="89" y="87"/>
                  <a:pt x="88" y="85"/>
                  <a:pt x="89" y="85"/>
                </a:cubicBezTo>
                <a:cubicBezTo>
                  <a:pt x="90" y="85"/>
                  <a:pt x="90" y="85"/>
                  <a:pt x="92" y="85"/>
                </a:cubicBezTo>
                <a:cubicBezTo>
                  <a:pt x="97" y="89"/>
                  <a:pt x="103" y="93"/>
                  <a:pt x="111" y="94"/>
                </a:cubicBezTo>
                <a:cubicBezTo>
                  <a:pt x="111" y="92"/>
                  <a:pt x="109" y="92"/>
                  <a:pt x="109" y="91"/>
                </a:cubicBezTo>
                <a:cubicBezTo>
                  <a:pt x="108" y="89"/>
                  <a:pt x="110" y="88"/>
                  <a:pt x="112" y="88"/>
                </a:cubicBezTo>
                <a:cubicBezTo>
                  <a:pt x="116" y="92"/>
                  <a:pt x="125" y="93"/>
                  <a:pt x="132" y="92"/>
                </a:cubicBezTo>
                <a:cubicBezTo>
                  <a:pt x="129" y="89"/>
                  <a:pt x="125" y="88"/>
                  <a:pt x="123" y="84"/>
                </a:cubicBezTo>
                <a:cubicBezTo>
                  <a:pt x="124" y="83"/>
                  <a:pt x="125" y="83"/>
                  <a:pt x="125" y="82"/>
                </a:cubicBezTo>
                <a:cubicBezTo>
                  <a:pt x="134" y="86"/>
                  <a:pt x="143" y="82"/>
                  <a:pt x="151" y="79"/>
                </a:cubicBezTo>
                <a:cubicBezTo>
                  <a:pt x="148" y="76"/>
                  <a:pt x="143" y="78"/>
                  <a:pt x="142" y="74"/>
                </a:cubicBezTo>
                <a:cubicBezTo>
                  <a:pt x="149" y="72"/>
                  <a:pt x="159" y="72"/>
                  <a:pt x="166" y="68"/>
                </a:cubicBezTo>
                <a:cubicBezTo>
                  <a:pt x="163" y="67"/>
                  <a:pt x="160" y="66"/>
                  <a:pt x="159" y="63"/>
                </a:cubicBezTo>
                <a:cubicBezTo>
                  <a:pt x="162" y="61"/>
                  <a:pt x="170" y="61"/>
                  <a:pt x="172" y="56"/>
                </a:cubicBezTo>
                <a:cubicBezTo>
                  <a:pt x="171" y="56"/>
                  <a:pt x="168" y="57"/>
                  <a:pt x="167" y="55"/>
                </a:cubicBezTo>
                <a:close/>
                <a:moveTo>
                  <a:pt x="36" y="48"/>
                </a:moveTo>
                <a:cubicBezTo>
                  <a:pt x="33" y="47"/>
                  <a:pt x="29" y="45"/>
                  <a:pt x="27" y="44"/>
                </a:cubicBezTo>
                <a:cubicBezTo>
                  <a:pt x="25" y="43"/>
                  <a:pt x="23" y="41"/>
                  <a:pt x="21" y="40"/>
                </a:cubicBezTo>
                <a:cubicBezTo>
                  <a:pt x="16" y="37"/>
                  <a:pt x="15" y="35"/>
                  <a:pt x="11" y="32"/>
                </a:cubicBezTo>
                <a:cubicBezTo>
                  <a:pt x="6" y="29"/>
                  <a:pt x="4" y="31"/>
                  <a:pt x="3" y="36"/>
                </a:cubicBezTo>
                <a:cubicBezTo>
                  <a:pt x="14" y="39"/>
                  <a:pt x="24" y="46"/>
                  <a:pt x="36" y="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6599160C-9907-4210-859C-B68B42FFD2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2" t="90407" r="19265" b="3236"/>
          <a:stretch/>
        </p:blipFill>
        <p:spPr>
          <a:xfrm>
            <a:off x="7210822" y="6160382"/>
            <a:ext cx="3370966" cy="495914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FC89B564-6D04-4C94-BE45-CA1114776D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9" t="74338"/>
          <a:stretch/>
        </p:blipFill>
        <p:spPr>
          <a:xfrm>
            <a:off x="414779" y="5280201"/>
            <a:ext cx="4150150" cy="1564348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id="{A146D0DD-1424-4C52-82D5-79E00304738B}"/>
              </a:ext>
            </a:extLst>
          </p:cNvPr>
          <p:cNvSpPr txBox="1"/>
          <p:nvPr/>
        </p:nvSpPr>
        <p:spPr>
          <a:xfrm>
            <a:off x="1117600" y="114832"/>
            <a:ext cx="962660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cho biết văn hoá Ấn Độ và Trung Quốc ảnh hưởng như thế nào đối với khu vực Đông Nam Á trong những thế kỉ đầu công nguyên?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5486F6-CA1C-4551-8144-9303B9B29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21" y="1739901"/>
            <a:ext cx="6194761" cy="5104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86B930-1378-4C44-AC9F-04A145841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81" y="1739901"/>
            <a:ext cx="5831609" cy="50231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8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10B1D9A7-8803-4054-A597-1637A7D914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2" t="90407" r="19265" b="3236"/>
          <a:stretch/>
        </p:blipFill>
        <p:spPr>
          <a:xfrm>
            <a:off x="7214255" y="6160382"/>
            <a:ext cx="3364099" cy="495914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471262BB-5F72-46F9-A1E0-7730F4FE5C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9" t="74338"/>
          <a:stretch/>
        </p:blipFill>
        <p:spPr>
          <a:xfrm>
            <a:off x="-243839" y="5680496"/>
            <a:ext cx="3377184" cy="1455685"/>
          </a:xfrm>
          <a:prstGeom prst="rect">
            <a:avLst/>
          </a:prstGeom>
        </p:spPr>
      </p:pic>
      <p:sp>
        <p:nvSpPr>
          <p:cNvPr id="19" name="Thought Bubble: Cloud 1">
            <a:extLst>
              <a:ext uri="{FF2B5EF4-FFF2-40B4-BE49-F238E27FC236}">
                <a16:creationId xmlns:a16="http://schemas.microsoft.com/office/drawing/2014/main" id="{A6ACFEE9-6AB2-433D-8650-DA3540E4B2A9}"/>
              </a:ext>
            </a:extLst>
          </p:cNvPr>
          <p:cNvSpPr/>
          <p:nvPr/>
        </p:nvSpPr>
        <p:spPr>
          <a:xfrm>
            <a:off x="82168" y="101338"/>
            <a:ext cx="4141694" cy="3327662"/>
          </a:xfrm>
          <a:prstGeom prst="cloudCallout">
            <a:avLst>
              <a:gd name="adj1" fmla="val -20170"/>
              <a:gd name="adj2" fmla="val 8766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25398A-B7E6-A743-B672-25240F057E71}"/>
              </a:ext>
            </a:extLst>
          </p:cNvPr>
          <p:cNvSpPr/>
          <p:nvPr/>
        </p:nvSpPr>
        <p:spPr>
          <a:xfrm>
            <a:off x="-94555" y="4710791"/>
            <a:ext cx="38619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02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4D407BA-7178-4C37-B9A4-4CFE4C772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BA0DE53-E98D-4841-8B5D-2DB416491887}"/>
              </a:ext>
            </a:extLst>
          </p:cNvPr>
          <p:cNvSpPr/>
          <p:nvPr/>
        </p:nvSpPr>
        <p:spPr>
          <a:xfrm flipH="1">
            <a:off x="354014" y="342900"/>
            <a:ext cx="11482388" cy="6173786"/>
          </a:xfrm>
          <a:prstGeom prst="rect">
            <a:avLst/>
          </a:prstGeom>
          <a:noFill/>
          <a:ln>
            <a:solidFill>
              <a:srgbClr val="2B8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7" rIns="91378" bIns="45687" rtlCol="0" anchor="ctr"/>
          <a:lstStyle/>
          <a:p>
            <a:pPr marL="0" marR="0" lvl="0" indent="0" algn="ctr" defTabSz="913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687134" y="1650370"/>
            <a:ext cx="8126569" cy="2012323"/>
          </a:xfrm>
          <a:prstGeom prst="rect">
            <a:avLst/>
          </a:prstGeom>
        </p:spPr>
        <p:txBody>
          <a:bodyPr vert="horz" lIns="91376" tIns="45685" rIns="91376" bIns="45685" numCol="1" rtlCol="0" anchor="b">
            <a:prstTxWarp prst="textPlain">
              <a:avLst>
                <a:gd name="adj" fmla="val 50268"/>
              </a:avLst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vi-VN"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77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404040">
                      <a:satMod val="155000"/>
                    </a:srgbClr>
                  </a:solidFill>
                  <a:prstDash val="solid"/>
                </a:ln>
                <a:solidFill>
                  <a:srgbClr val="44546A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CHÀO TẠM BIỆT CÁC 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694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>
            <a:extLst>
              <a:ext uri="{FF2B5EF4-FFF2-40B4-BE49-F238E27FC236}">
                <a16:creationId xmlns:a16="http://schemas.microsoft.com/office/drawing/2014/main" id="{AFD961F6-E95A-437D-8A69-4B18425FB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9" t="74338"/>
          <a:stretch/>
        </p:blipFill>
        <p:spPr>
          <a:xfrm>
            <a:off x="-241167" y="5421716"/>
            <a:ext cx="4141694" cy="1564348"/>
          </a:xfrm>
          <a:prstGeom prst="rect">
            <a:avLst/>
          </a:prstGeom>
        </p:spPr>
      </p:pic>
      <p:sp>
        <p:nvSpPr>
          <p:cNvPr id="6" name="文本框 17">
            <a:extLst>
              <a:ext uri="{FF2B5EF4-FFF2-40B4-BE49-F238E27FC236}">
                <a16:creationId xmlns:a16="http://schemas.microsoft.com/office/drawing/2014/main" id="{5BABEDC1-FF41-D041-94CD-7610B6BA6B0E}"/>
              </a:ext>
            </a:extLst>
          </p:cNvPr>
          <p:cNvSpPr txBox="1"/>
          <p:nvPr/>
        </p:nvSpPr>
        <p:spPr>
          <a:xfrm>
            <a:off x="972245" y="0"/>
            <a:ext cx="10000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13: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GIAO LƯU VĂN HOÁ Ở ĐÔNG NAM Á TỪ ĐẦU CÔNG NGUYÊN ĐẾN THẾ KỈ X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7EBCD-2228-8148-A7A2-60EC3C39A5D3}"/>
              </a:ext>
            </a:extLst>
          </p:cNvPr>
          <p:cNvSpPr txBox="1"/>
          <p:nvPr/>
        </p:nvSpPr>
        <p:spPr>
          <a:xfrm>
            <a:off x="0" y="1426029"/>
            <a:ext cx="4245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Tín ngưỡng, tôn giáo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89B091-9580-C946-A530-736801AD6783}"/>
              </a:ext>
            </a:extLst>
          </p:cNvPr>
          <p:cNvSpPr/>
          <p:nvPr/>
        </p:nvSpPr>
        <p:spPr>
          <a:xfrm>
            <a:off x="972245" y="2890157"/>
            <a:ext cx="9753602" cy="1426028"/>
          </a:xfrm>
          <a:prstGeom prst="roundRect">
            <a:avLst>
              <a:gd name="adj" fmla="val 2442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một số tín ngưỡng dân gian ở nước ta mà em biết?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C7A0523-5E2C-5D4A-BB02-DA4C66C1C886}"/>
              </a:ext>
            </a:extLst>
          </p:cNvPr>
          <p:cNvGrpSpPr/>
          <p:nvPr/>
        </p:nvGrpSpPr>
        <p:grpSpPr>
          <a:xfrm>
            <a:off x="1992124" y="1534365"/>
            <a:ext cx="4127499" cy="2663039"/>
            <a:chOff x="88901" y="-160669"/>
            <a:chExt cx="4127499" cy="3395728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8BD70C1B-0FAF-A24D-BA72-0B5BAD9761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4" t="3873" r="30086" b="7000"/>
            <a:stretch/>
          </p:blipFill>
          <p:spPr bwMode="auto">
            <a:xfrm>
              <a:off x="88901" y="-160669"/>
              <a:ext cx="2095500" cy="3395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69A6C8-48E3-7D42-8DF1-6623E8EB0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255" t="17436" r="33411"/>
            <a:stretch/>
          </p:blipFill>
          <p:spPr>
            <a:xfrm>
              <a:off x="2449928" y="340426"/>
              <a:ext cx="1766472" cy="2670441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1E9E11F-D9D5-A741-8752-6FE68F68C1BE}"/>
              </a:ext>
            </a:extLst>
          </p:cNvPr>
          <p:cNvSpPr/>
          <p:nvPr/>
        </p:nvSpPr>
        <p:spPr>
          <a:xfrm>
            <a:off x="50641" y="2177038"/>
            <a:ext cx="2019300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6116D5-CEEA-144C-B5AC-2E826B4A829F}"/>
              </a:ext>
            </a:extLst>
          </p:cNvPr>
          <p:cNvSpPr/>
          <p:nvPr/>
        </p:nvSpPr>
        <p:spPr>
          <a:xfrm>
            <a:off x="6784952" y="1953151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EEBDF-0DE9-6B43-9E29-375D2BEDCA4E}"/>
              </a:ext>
            </a:extLst>
          </p:cNvPr>
          <p:cNvSpPr/>
          <p:nvPr/>
        </p:nvSpPr>
        <p:spPr>
          <a:xfrm>
            <a:off x="6784952" y="4940722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8426A-69C7-A547-844F-87C6C6C56CEA}"/>
              </a:ext>
            </a:extLst>
          </p:cNvPr>
          <p:cNvSpPr txBox="1"/>
          <p:nvPr/>
        </p:nvSpPr>
        <p:spPr>
          <a:xfrm>
            <a:off x="24927" y="2312697"/>
            <a:ext cx="1949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 cúng </a:t>
            </a:r>
            <a:r>
              <a:rPr kumimoji="0" lang="x-non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tiên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E5ADA-CA3F-3643-8756-5549FFB55A46}"/>
              </a:ext>
            </a:extLst>
          </p:cNvPr>
          <p:cNvSpPr txBox="1"/>
          <p:nvPr/>
        </p:nvSpPr>
        <p:spPr>
          <a:xfrm>
            <a:off x="6854803" y="2312698"/>
            <a:ext cx="1949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 các vị thần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9D7E34-4C04-2D45-A41B-D7A827E331A0}"/>
              </a:ext>
            </a:extLst>
          </p:cNvPr>
          <p:cNvSpPr txBox="1"/>
          <p:nvPr/>
        </p:nvSpPr>
        <p:spPr>
          <a:xfrm>
            <a:off x="6837746" y="5488047"/>
            <a:ext cx="194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 cầu mưa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B6BE99-B252-964F-AB72-D963621A0B4D}"/>
              </a:ext>
            </a:extLst>
          </p:cNvPr>
          <p:cNvSpPr/>
          <p:nvPr/>
        </p:nvSpPr>
        <p:spPr>
          <a:xfrm>
            <a:off x="0" y="5340799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1E088A-4163-9542-9409-812BD943AF73}"/>
              </a:ext>
            </a:extLst>
          </p:cNvPr>
          <p:cNvSpPr/>
          <p:nvPr/>
        </p:nvSpPr>
        <p:spPr>
          <a:xfrm>
            <a:off x="776670" y="2442434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46F67D-98FF-564E-8A50-BD8DD1F9991D}"/>
              </a:ext>
            </a:extLst>
          </p:cNvPr>
          <p:cNvSpPr/>
          <p:nvPr/>
        </p:nvSpPr>
        <p:spPr>
          <a:xfrm>
            <a:off x="7467343" y="2471298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FDEA15-2924-D54F-93FD-646FF5EDD609}"/>
              </a:ext>
            </a:extLst>
          </p:cNvPr>
          <p:cNvSpPr/>
          <p:nvPr/>
        </p:nvSpPr>
        <p:spPr>
          <a:xfrm>
            <a:off x="7415805" y="5464316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0C2BAC-0B76-6848-A1E4-429BE8484312}"/>
              </a:ext>
            </a:extLst>
          </p:cNvPr>
          <p:cNvSpPr/>
          <p:nvPr/>
        </p:nvSpPr>
        <p:spPr>
          <a:xfrm>
            <a:off x="744191" y="559863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8A1039-9B69-0A4C-8004-A99F7C9BA27F}"/>
              </a:ext>
            </a:extLst>
          </p:cNvPr>
          <p:cNvSpPr txBox="1"/>
          <p:nvPr/>
        </p:nvSpPr>
        <p:spPr>
          <a:xfrm>
            <a:off x="24928" y="5684906"/>
            <a:ext cx="194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ền Hùng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9A0353C-6773-C442-832A-52D9CB900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t="19451" r="23467"/>
          <a:stretch/>
        </p:blipFill>
        <p:spPr bwMode="auto">
          <a:xfrm>
            <a:off x="9197885" y="1549055"/>
            <a:ext cx="3057250" cy="248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F51749A-8A2A-3842-9BFF-B19431DA58EC}"/>
              </a:ext>
            </a:extLst>
          </p:cNvPr>
          <p:cNvSpPr/>
          <p:nvPr/>
        </p:nvSpPr>
        <p:spPr>
          <a:xfrm>
            <a:off x="1275107" y="63078"/>
            <a:ext cx="10483756" cy="1220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tín ngưỡng dân gian ở Việt Nam</a:t>
            </a:r>
          </a:p>
        </p:txBody>
      </p:sp>
      <p:pic>
        <p:nvPicPr>
          <p:cNvPr id="2" name="Picture 2" descr="Phú Thọ: Đền Hùng vắng bóng du khách giữa mùa lễ hội vì dịch Covid-19 |  Việt Nam Mới">
            <a:extLst>
              <a:ext uri="{FF2B5EF4-FFF2-40B4-BE49-F238E27FC236}">
                <a16:creationId xmlns:a16="http://schemas.microsoft.com/office/drawing/2014/main" id="{59016AAE-3125-A946-B87B-17A4CF976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r="13988" b="17106"/>
          <a:stretch/>
        </p:blipFill>
        <p:spPr bwMode="auto">
          <a:xfrm>
            <a:off x="2242024" y="4448401"/>
            <a:ext cx="3112419" cy="24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ặc sắc Lễ hội Cầu Mưa của đồng bào Chăm H&amp;#39;Roi">
            <a:extLst>
              <a:ext uri="{FF2B5EF4-FFF2-40B4-BE49-F238E27FC236}">
                <a16:creationId xmlns:a16="http://schemas.microsoft.com/office/drawing/2014/main" id="{C5C67E2A-C5BF-474C-8893-D933B63F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046" y="4607574"/>
            <a:ext cx="3334954" cy="225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1" grpId="0"/>
      <p:bldP spid="17" grpId="0"/>
      <p:bldP spid="18" grpId="0"/>
      <p:bldP spid="20" grpId="0" animBg="1"/>
      <p:bldP spid="6" grpId="0"/>
      <p:bldP spid="6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>
            <a:extLst>
              <a:ext uri="{FF2B5EF4-FFF2-40B4-BE49-F238E27FC236}">
                <a16:creationId xmlns:a16="http://schemas.microsoft.com/office/drawing/2014/main" id="{AFD961F6-E95A-437D-8A69-4B18425FB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9" t="74338"/>
          <a:stretch/>
        </p:blipFill>
        <p:spPr>
          <a:xfrm>
            <a:off x="-241167" y="5421716"/>
            <a:ext cx="4141694" cy="1564348"/>
          </a:xfrm>
          <a:prstGeom prst="rect">
            <a:avLst/>
          </a:prstGeom>
        </p:spPr>
      </p:pic>
      <p:sp>
        <p:nvSpPr>
          <p:cNvPr id="6" name="文本框 17">
            <a:extLst>
              <a:ext uri="{FF2B5EF4-FFF2-40B4-BE49-F238E27FC236}">
                <a16:creationId xmlns:a16="http://schemas.microsoft.com/office/drawing/2014/main" id="{5BABEDC1-FF41-D041-94CD-7610B6BA6B0E}"/>
              </a:ext>
            </a:extLst>
          </p:cNvPr>
          <p:cNvSpPr txBox="1"/>
          <p:nvPr/>
        </p:nvSpPr>
        <p:spPr>
          <a:xfrm>
            <a:off x="972245" y="0"/>
            <a:ext cx="10000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13: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GIAO LƯU VĂN HOÁ Ở ĐÔNG NAM Á TỪ ĐẦU CÔNG NGUYÊN ĐẾN THẾ KỈ X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7EBCD-2228-8148-A7A2-60EC3C39A5D3}"/>
              </a:ext>
            </a:extLst>
          </p:cNvPr>
          <p:cNvSpPr txBox="1"/>
          <p:nvPr/>
        </p:nvSpPr>
        <p:spPr>
          <a:xfrm>
            <a:off x="0" y="1426029"/>
            <a:ext cx="4245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Tín ngưỡng, tôn giáo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040A5D-4842-C140-8023-5F3AFD8638AB}"/>
              </a:ext>
            </a:extLst>
          </p:cNvPr>
          <p:cNvSpPr txBox="1"/>
          <p:nvPr/>
        </p:nvSpPr>
        <p:spPr>
          <a:xfrm>
            <a:off x="175548" y="2134093"/>
            <a:ext cx="11591909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buClr>
                <a:srgbClr val="000000"/>
              </a:buClr>
              <a:buSzPts val="1100"/>
              <a:tabLst>
                <a:tab pos="448310" algn="l"/>
              </a:tabLst>
            </a:pPr>
            <a:r>
              <a:rPr lang="nl-NL" sz="28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Đông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Nam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Á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có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nhiều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tín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ngưỡng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dân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gian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hầu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hết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có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liên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quan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đến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hoạt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động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sản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xuất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nông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nl-NL" sz="2800" dirty="0" err="1">
                <a:latin typeface="Times New Roman"/>
                <a:ea typeface="Times New Roman"/>
                <a:cs typeface="Times New Roman"/>
              </a:rPr>
              <a:t>nghiệp</a:t>
            </a:r>
            <a:r>
              <a:rPr lang="nl-NL" sz="28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1600" dirty="0">
              <a:latin typeface="Times New Roman"/>
              <a:ea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509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Thich ca mau ni">
            <a:extLst>
              <a:ext uri="{FF2B5EF4-FFF2-40B4-BE49-F238E27FC236}">
                <a16:creationId xmlns:a16="http://schemas.microsoft.com/office/drawing/2014/main" id="{B429F76E-A7BD-D045-88C5-9FDC5FAA9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274" y="6750"/>
            <a:ext cx="2801938" cy="50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2">
            <a:extLst>
              <a:ext uri="{FF2B5EF4-FFF2-40B4-BE49-F238E27FC236}">
                <a16:creationId xmlns:a16="http://schemas.microsoft.com/office/drawing/2014/main" id="{4CDF3E42-7163-FB4F-9140-0D52C26B4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47" y="5480050"/>
            <a:ext cx="2306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altLang="en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altLang="en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98" name="TextBox 3">
            <a:extLst>
              <a:ext uri="{FF2B5EF4-FFF2-40B4-BE49-F238E27FC236}">
                <a16:creationId xmlns:a16="http://schemas.microsoft.com/office/drawing/2014/main" id="{FB947177-BBE6-6341-8164-F9BBF54CA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747" y="5480050"/>
            <a:ext cx="3257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Phật</a:t>
            </a:r>
            <a:r>
              <a:rPr kumimoji="0" lang="en-US" altLang="en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altLang="en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99" name="TextBox 5">
            <a:extLst>
              <a:ext uri="{FF2B5EF4-FFF2-40B4-BE49-F238E27FC236}">
                <a16:creationId xmlns:a16="http://schemas.microsoft.com/office/drawing/2014/main" id="{F549AEEB-23E3-3F44-BB0F-815B14557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7984" y="5480050"/>
            <a:ext cx="2808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Ấn</a:t>
            </a:r>
            <a:r>
              <a:rPr kumimoji="0" lang="en-US" altLang="en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altLang="en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altLang="en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BA VỊ THẦN TỐI CAO ẤN ĐỘ | Hanoitourist.vn">
            <a:extLst>
              <a:ext uri="{FF2B5EF4-FFF2-40B4-BE49-F238E27FC236}">
                <a16:creationId xmlns:a16="http://schemas.microsoft.com/office/drawing/2014/main" id="{DAD422B3-3B27-E44E-91F7-994D25923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584" y="0"/>
            <a:ext cx="2808287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29B428BB-977F-DB4B-BC93-E54EBDE07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9697" y="5480050"/>
            <a:ext cx="2808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kumimoji="0" lang="en-US" altLang="en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altLang="en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A10838C-656B-3A4E-AE31-5251112B0850}"/>
              </a:ext>
            </a:extLst>
          </p:cNvPr>
          <p:cNvSpPr/>
          <p:nvPr/>
        </p:nvSpPr>
        <p:spPr>
          <a:xfrm>
            <a:off x="190500" y="5480050"/>
            <a:ext cx="120015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vào các hình trên và cho biết những tên tôn giáo nào đã ảnh hưởng tới khu vực Đông Nam Á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C10493-53C0-6B4E-AFEC-36B71EE14571}"/>
              </a:ext>
            </a:extLst>
          </p:cNvPr>
          <p:cNvGrpSpPr/>
          <p:nvPr/>
        </p:nvGrpSpPr>
        <p:grpSpPr>
          <a:xfrm>
            <a:off x="0" y="0"/>
            <a:ext cx="2971800" cy="5257800"/>
            <a:chOff x="0" y="0"/>
            <a:chExt cx="2971800" cy="5257800"/>
          </a:xfrm>
        </p:grpSpPr>
        <p:pic>
          <p:nvPicPr>
            <p:cNvPr id="86020" name="Picture 4" descr="KhongTu">
              <a:extLst>
                <a:ext uri="{FF2B5EF4-FFF2-40B4-BE49-F238E27FC236}">
                  <a16:creationId xmlns:a16="http://schemas.microsoft.com/office/drawing/2014/main" id="{45EF54BF-CC43-D34E-BD36-390815708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718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77C8A14-D1D4-134A-B5B3-C0E69919A43B}"/>
                </a:ext>
              </a:extLst>
            </p:cNvPr>
            <p:cNvSpPr txBox="1"/>
            <p:nvPr/>
          </p:nvSpPr>
          <p:spPr>
            <a:xfrm>
              <a:off x="2143091" y="152400"/>
              <a:ext cx="7484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Lão Tử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DFAC7B-2DC3-1C4B-AB68-3858B21F0E89}"/>
              </a:ext>
            </a:extLst>
          </p:cNvPr>
          <p:cNvGrpSpPr/>
          <p:nvPr/>
        </p:nvGrpSpPr>
        <p:grpSpPr>
          <a:xfrm>
            <a:off x="6557232" y="22224"/>
            <a:ext cx="2743200" cy="5105400"/>
            <a:chOff x="6557232" y="22224"/>
            <a:chExt cx="2743200" cy="5105400"/>
          </a:xfrm>
        </p:grpSpPr>
        <p:pic>
          <p:nvPicPr>
            <p:cNvPr id="86021" name="Picture 5" descr="DaoLaoTamthanh">
              <a:extLst>
                <a:ext uri="{FF2B5EF4-FFF2-40B4-BE49-F238E27FC236}">
                  <a16:creationId xmlns:a16="http://schemas.microsoft.com/office/drawing/2014/main" id="{819309E9-1632-F946-9E25-894A23CEE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232" y="22224"/>
              <a:ext cx="2743200" cy="510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D9590C-8465-7E41-B759-9DC41AF15B0B}"/>
                </a:ext>
              </a:extLst>
            </p:cNvPr>
            <p:cNvSpPr txBox="1"/>
            <p:nvPr/>
          </p:nvSpPr>
          <p:spPr>
            <a:xfrm>
              <a:off x="6629400" y="152399"/>
              <a:ext cx="1054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Khổng Tử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  <p:bldP spid="8199" grpId="0"/>
      <p:bldP spid="11" grpId="0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n-nguong-cua-nguoi-cham-va-nhung-van-hoa-doc-dao-1">
            <a:extLst>
              <a:ext uri="{FF2B5EF4-FFF2-40B4-BE49-F238E27FC236}">
                <a16:creationId xmlns:a16="http://schemas.microsoft.com/office/drawing/2014/main" id="{A83AA3EE-B76E-6D4E-8CED-94339CDDF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51"/>
            <a:ext cx="6096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71AAE771-9F92-481B-AC46-F482739A9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2" t="90407" r="19265" b="3236"/>
          <a:stretch/>
        </p:blipFill>
        <p:spPr>
          <a:xfrm>
            <a:off x="7214255" y="6160382"/>
            <a:ext cx="3364099" cy="495914"/>
          </a:xfrm>
          <a:prstGeom prst="rect">
            <a:avLst/>
          </a:prstGeom>
        </p:spPr>
      </p:pic>
      <p:grpSp>
        <p:nvGrpSpPr>
          <p:cNvPr id="10" name="组合 19">
            <a:extLst>
              <a:ext uri="{FF2B5EF4-FFF2-40B4-BE49-F238E27FC236}">
                <a16:creationId xmlns:a16="http://schemas.microsoft.com/office/drawing/2014/main" id="{CFA1B91A-5A03-479C-8480-B296BF474219}"/>
              </a:ext>
            </a:extLst>
          </p:cNvPr>
          <p:cNvGrpSpPr/>
          <p:nvPr/>
        </p:nvGrpSpPr>
        <p:grpSpPr>
          <a:xfrm>
            <a:off x="8044647" y="4598696"/>
            <a:ext cx="513080" cy="427990"/>
            <a:chOff x="11815" y="3278"/>
            <a:chExt cx="808" cy="674"/>
          </a:xfrm>
        </p:grpSpPr>
        <p:sp>
          <p:nvSpPr>
            <p:cNvPr id="11" name="Freeform 179">
              <a:extLst>
                <a:ext uri="{FF2B5EF4-FFF2-40B4-BE49-F238E27FC236}">
                  <a16:creationId xmlns:a16="http://schemas.microsoft.com/office/drawing/2014/main" id="{9FC24965-470A-4EE6-BFAD-A3B603F0C9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15" y="3278"/>
              <a:ext cx="395" cy="282"/>
            </a:xfrm>
            <a:custGeom>
              <a:avLst/>
              <a:gdLst>
                <a:gd name="T0" fmla="*/ 38 w 80"/>
                <a:gd name="T1" fmla="*/ 20 h 57"/>
                <a:gd name="T2" fmla="*/ 60 w 80"/>
                <a:gd name="T3" fmla="*/ 20 h 57"/>
                <a:gd name="T4" fmla="*/ 63 w 80"/>
                <a:gd name="T5" fmla="*/ 41 h 57"/>
                <a:gd name="T6" fmla="*/ 79 w 80"/>
                <a:gd name="T7" fmla="*/ 50 h 57"/>
                <a:gd name="T8" fmla="*/ 79 w 80"/>
                <a:gd name="T9" fmla="*/ 54 h 57"/>
                <a:gd name="T10" fmla="*/ 54 w 80"/>
                <a:gd name="T11" fmla="*/ 45 h 57"/>
                <a:gd name="T12" fmla="*/ 46 w 80"/>
                <a:gd name="T13" fmla="*/ 54 h 57"/>
                <a:gd name="T14" fmla="*/ 28 w 80"/>
                <a:gd name="T15" fmla="*/ 38 h 57"/>
                <a:gd name="T16" fmla="*/ 7 w 80"/>
                <a:gd name="T17" fmla="*/ 29 h 57"/>
                <a:gd name="T18" fmla="*/ 0 w 80"/>
                <a:gd name="T19" fmla="*/ 29 h 57"/>
                <a:gd name="T20" fmla="*/ 11 w 80"/>
                <a:gd name="T21" fmla="*/ 2 h 57"/>
                <a:gd name="T22" fmla="*/ 21 w 80"/>
                <a:gd name="T23" fmla="*/ 3 h 57"/>
                <a:gd name="T24" fmla="*/ 47 w 80"/>
                <a:gd name="T25" fmla="*/ 42 h 57"/>
                <a:gd name="T26" fmla="*/ 48 w 80"/>
                <a:gd name="T27" fmla="*/ 36 h 57"/>
                <a:gd name="T28" fmla="*/ 55 w 80"/>
                <a:gd name="T29" fmla="*/ 37 h 57"/>
                <a:gd name="T30" fmla="*/ 54 w 80"/>
                <a:gd name="T31" fmla="*/ 21 h 57"/>
                <a:gd name="T32" fmla="*/ 39 w 80"/>
                <a:gd name="T33" fmla="*/ 54 h 57"/>
                <a:gd name="T34" fmla="*/ 43 w 80"/>
                <a:gd name="T35" fmla="*/ 53 h 57"/>
                <a:gd name="T36" fmla="*/ 47 w 80"/>
                <a:gd name="T37" fmla="*/ 50 h 57"/>
                <a:gd name="T38" fmla="*/ 49 w 80"/>
                <a:gd name="T39" fmla="*/ 48 h 57"/>
                <a:gd name="T40" fmla="*/ 47 w 80"/>
                <a:gd name="T41" fmla="*/ 42 h 57"/>
                <a:gd name="T42" fmla="*/ 12 w 80"/>
                <a:gd name="T43" fmla="*/ 4 h 57"/>
                <a:gd name="T44" fmla="*/ 5 w 80"/>
                <a:gd name="T45" fmla="*/ 28 h 57"/>
                <a:gd name="T46" fmla="*/ 19 w 80"/>
                <a:gd name="T47" fmla="*/ 5 h 57"/>
                <a:gd name="T48" fmla="*/ 13 w 80"/>
                <a:gd name="T49" fmla="*/ 13 h 57"/>
                <a:gd name="T50" fmla="*/ 10 w 80"/>
                <a:gd name="T51" fmla="*/ 26 h 57"/>
                <a:gd name="T52" fmla="*/ 18 w 80"/>
                <a:gd name="T53" fmla="*/ 10 h 57"/>
                <a:gd name="T54" fmla="*/ 13 w 80"/>
                <a:gd name="T55" fmla="*/ 27 h 57"/>
                <a:gd name="T56" fmla="*/ 28 w 80"/>
                <a:gd name="T57" fmla="*/ 36 h 57"/>
                <a:gd name="T58" fmla="*/ 22 w 80"/>
                <a:gd name="T59" fmla="*/ 26 h 57"/>
                <a:gd name="T60" fmla="*/ 32 w 80"/>
                <a:gd name="T61" fmla="*/ 28 h 57"/>
                <a:gd name="T62" fmla="*/ 30 w 80"/>
                <a:gd name="T63" fmla="*/ 27 h 57"/>
                <a:gd name="T64" fmla="*/ 37 w 80"/>
                <a:gd name="T65" fmla="*/ 21 h 57"/>
                <a:gd name="T66" fmla="*/ 50 w 80"/>
                <a:gd name="T67" fmla="*/ 19 h 57"/>
                <a:gd name="T68" fmla="*/ 36 w 80"/>
                <a:gd name="T69" fmla="*/ 26 h 57"/>
                <a:gd name="T70" fmla="*/ 36 w 80"/>
                <a:gd name="T71" fmla="*/ 51 h 57"/>
                <a:gd name="T72" fmla="*/ 50 w 80"/>
                <a:gd name="T73" fmla="*/ 19 h 57"/>
                <a:gd name="T74" fmla="*/ 71 w 80"/>
                <a:gd name="T75" fmla="*/ 48 h 57"/>
                <a:gd name="T76" fmla="*/ 50 w 80"/>
                <a:gd name="T77" fmla="*/ 38 h 57"/>
                <a:gd name="T78" fmla="*/ 49 w 80"/>
                <a:gd name="T79" fmla="*/ 41 h 57"/>
                <a:gd name="T80" fmla="*/ 72 w 80"/>
                <a:gd name="T81" fmla="*/ 48 h 57"/>
                <a:gd name="T82" fmla="*/ 71 w 80"/>
                <a:gd name="T83" fmla="*/ 4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57">
                  <a:moveTo>
                    <a:pt x="21" y="13"/>
                  </a:moveTo>
                  <a:cubicBezTo>
                    <a:pt x="27" y="15"/>
                    <a:pt x="33" y="18"/>
                    <a:pt x="38" y="20"/>
                  </a:cubicBezTo>
                  <a:cubicBezTo>
                    <a:pt x="44" y="17"/>
                    <a:pt x="51" y="16"/>
                    <a:pt x="57" y="17"/>
                  </a:cubicBezTo>
                  <a:cubicBezTo>
                    <a:pt x="58" y="19"/>
                    <a:pt x="59" y="19"/>
                    <a:pt x="60" y="20"/>
                  </a:cubicBezTo>
                  <a:cubicBezTo>
                    <a:pt x="64" y="25"/>
                    <a:pt x="59" y="33"/>
                    <a:pt x="57" y="38"/>
                  </a:cubicBezTo>
                  <a:cubicBezTo>
                    <a:pt x="58" y="40"/>
                    <a:pt x="61" y="40"/>
                    <a:pt x="63" y="41"/>
                  </a:cubicBezTo>
                  <a:cubicBezTo>
                    <a:pt x="64" y="41"/>
                    <a:pt x="64" y="42"/>
                    <a:pt x="65" y="42"/>
                  </a:cubicBezTo>
                  <a:cubicBezTo>
                    <a:pt x="70" y="44"/>
                    <a:pt x="76" y="47"/>
                    <a:pt x="79" y="50"/>
                  </a:cubicBezTo>
                  <a:cubicBezTo>
                    <a:pt x="80" y="51"/>
                    <a:pt x="80" y="51"/>
                    <a:pt x="80" y="53"/>
                  </a:cubicBezTo>
                  <a:cubicBezTo>
                    <a:pt x="79" y="53"/>
                    <a:pt x="79" y="53"/>
                    <a:pt x="79" y="54"/>
                  </a:cubicBezTo>
                  <a:cubicBezTo>
                    <a:pt x="78" y="54"/>
                    <a:pt x="77" y="52"/>
                    <a:pt x="76" y="52"/>
                  </a:cubicBezTo>
                  <a:cubicBezTo>
                    <a:pt x="69" y="51"/>
                    <a:pt x="62" y="47"/>
                    <a:pt x="54" y="45"/>
                  </a:cubicBezTo>
                  <a:cubicBezTo>
                    <a:pt x="52" y="47"/>
                    <a:pt x="51" y="50"/>
                    <a:pt x="48" y="53"/>
                  </a:cubicBezTo>
                  <a:cubicBezTo>
                    <a:pt x="47" y="53"/>
                    <a:pt x="46" y="53"/>
                    <a:pt x="46" y="54"/>
                  </a:cubicBezTo>
                  <a:cubicBezTo>
                    <a:pt x="44" y="55"/>
                    <a:pt x="41" y="57"/>
                    <a:pt x="38" y="56"/>
                  </a:cubicBezTo>
                  <a:cubicBezTo>
                    <a:pt x="33" y="51"/>
                    <a:pt x="29" y="47"/>
                    <a:pt x="28" y="38"/>
                  </a:cubicBezTo>
                  <a:cubicBezTo>
                    <a:pt x="22" y="36"/>
                    <a:pt x="16" y="30"/>
                    <a:pt x="10" y="28"/>
                  </a:cubicBezTo>
                  <a:cubicBezTo>
                    <a:pt x="9" y="28"/>
                    <a:pt x="8" y="28"/>
                    <a:pt x="7" y="29"/>
                  </a:cubicBezTo>
                  <a:cubicBezTo>
                    <a:pt x="6" y="29"/>
                    <a:pt x="6" y="30"/>
                    <a:pt x="6" y="31"/>
                  </a:cubicBezTo>
                  <a:cubicBezTo>
                    <a:pt x="4" y="31"/>
                    <a:pt x="3" y="29"/>
                    <a:pt x="0" y="29"/>
                  </a:cubicBezTo>
                  <a:cubicBezTo>
                    <a:pt x="0" y="25"/>
                    <a:pt x="0" y="21"/>
                    <a:pt x="1" y="17"/>
                  </a:cubicBezTo>
                  <a:cubicBezTo>
                    <a:pt x="3" y="12"/>
                    <a:pt x="7" y="5"/>
                    <a:pt x="11" y="2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7" y="2"/>
                    <a:pt x="19" y="2"/>
                    <a:pt x="21" y="3"/>
                  </a:cubicBezTo>
                  <a:cubicBezTo>
                    <a:pt x="22" y="7"/>
                    <a:pt x="22" y="9"/>
                    <a:pt x="21" y="13"/>
                  </a:cubicBezTo>
                  <a:close/>
                  <a:moveTo>
                    <a:pt x="47" y="42"/>
                  </a:moveTo>
                  <a:cubicBezTo>
                    <a:pt x="46" y="41"/>
                    <a:pt x="46" y="39"/>
                    <a:pt x="47" y="38"/>
                  </a:cubicBezTo>
                  <a:cubicBezTo>
                    <a:pt x="47" y="36"/>
                    <a:pt x="47" y="37"/>
                    <a:pt x="48" y="36"/>
                  </a:cubicBezTo>
                  <a:cubicBezTo>
                    <a:pt x="49" y="35"/>
                    <a:pt x="51" y="34"/>
                    <a:pt x="52" y="36"/>
                  </a:cubicBezTo>
                  <a:cubicBezTo>
                    <a:pt x="53" y="35"/>
                    <a:pt x="54" y="37"/>
                    <a:pt x="55" y="37"/>
                  </a:cubicBezTo>
                  <a:cubicBezTo>
                    <a:pt x="57" y="33"/>
                    <a:pt x="61" y="28"/>
                    <a:pt x="59" y="21"/>
                  </a:cubicBezTo>
                  <a:cubicBezTo>
                    <a:pt x="58" y="20"/>
                    <a:pt x="56" y="20"/>
                    <a:pt x="54" y="21"/>
                  </a:cubicBezTo>
                  <a:cubicBezTo>
                    <a:pt x="51" y="22"/>
                    <a:pt x="48" y="25"/>
                    <a:pt x="46" y="28"/>
                  </a:cubicBezTo>
                  <a:cubicBezTo>
                    <a:pt x="41" y="35"/>
                    <a:pt x="35" y="45"/>
                    <a:pt x="39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1" y="54"/>
                    <a:pt x="42" y="54"/>
                    <a:pt x="43" y="53"/>
                  </a:cubicBezTo>
                  <a:cubicBezTo>
                    <a:pt x="43" y="53"/>
                    <a:pt x="44" y="53"/>
                    <a:pt x="44" y="53"/>
                  </a:cubicBezTo>
                  <a:cubicBezTo>
                    <a:pt x="45" y="52"/>
                    <a:pt x="46" y="51"/>
                    <a:pt x="47" y="50"/>
                  </a:cubicBezTo>
                  <a:cubicBezTo>
                    <a:pt x="47" y="50"/>
                    <a:pt x="47" y="50"/>
                    <a:pt x="48" y="50"/>
                  </a:cubicBezTo>
                  <a:cubicBezTo>
                    <a:pt x="48" y="50"/>
                    <a:pt x="48" y="49"/>
                    <a:pt x="49" y="48"/>
                  </a:cubicBezTo>
                  <a:cubicBezTo>
                    <a:pt x="50" y="47"/>
                    <a:pt x="51" y="46"/>
                    <a:pt x="51" y="44"/>
                  </a:cubicBezTo>
                  <a:cubicBezTo>
                    <a:pt x="50" y="44"/>
                    <a:pt x="48" y="44"/>
                    <a:pt x="47" y="42"/>
                  </a:cubicBezTo>
                  <a:close/>
                  <a:moveTo>
                    <a:pt x="19" y="5"/>
                  </a:moveTo>
                  <a:cubicBezTo>
                    <a:pt x="17" y="4"/>
                    <a:pt x="14" y="2"/>
                    <a:pt x="12" y="4"/>
                  </a:cubicBezTo>
                  <a:cubicBezTo>
                    <a:pt x="6" y="9"/>
                    <a:pt x="0" y="19"/>
                    <a:pt x="2" y="27"/>
                  </a:cubicBezTo>
                  <a:cubicBezTo>
                    <a:pt x="3" y="28"/>
                    <a:pt x="4" y="28"/>
                    <a:pt x="5" y="28"/>
                  </a:cubicBezTo>
                  <a:cubicBezTo>
                    <a:pt x="6" y="19"/>
                    <a:pt x="11" y="9"/>
                    <a:pt x="20" y="8"/>
                  </a:cubicBezTo>
                  <a:cubicBezTo>
                    <a:pt x="20" y="6"/>
                    <a:pt x="20" y="6"/>
                    <a:pt x="19" y="5"/>
                  </a:cubicBezTo>
                  <a:close/>
                  <a:moveTo>
                    <a:pt x="18" y="10"/>
                  </a:moveTo>
                  <a:cubicBezTo>
                    <a:pt x="17" y="10"/>
                    <a:pt x="14" y="12"/>
                    <a:pt x="13" y="13"/>
                  </a:cubicBezTo>
                  <a:cubicBezTo>
                    <a:pt x="10" y="16"/>
                    <a:pt x="7" y="22"/>
                    <a:pt x="8" y="26"/>
                  </a:cubicBezTo>
                  <a:cubicBezTo>
                    <a:pt x="9" y="26"/>
                    <a:pt x="10" y="26"/>
                    <a:pt x="10" y="26"/>
                  </a:cubicBezTo>
                  <a:cubicBezTo>
                    <a:pt x="12" y="20"/>
                    <a:pt x="15" y="14"/>
                    <a:pt x="20" y="12"/>
                  </a:cubicBezTo>
                  <a:cubicBezTo>
                    <a:pt x="19" y="12"/>
                    <a:pt x="19" y="11"/>
                    <a:pt x="18" y="10"/>
                  </a:cubicBezTo>
                  <a:close/>
                  <a:moveTo>
                    <a:pt x="19" y="15"/>
                  </a:moveTo>
                  <a:cubicBezTo>
                    <a:pt x="16" y="17"/>
                    <a:pt x="12" y="21"/>
                    <a:pt x="13" y="27"/>
                  </a:cubicBezTo>
                  <a:cubicBezTo>
                    <a:pt x="13" y="26"/>
                    <a:pt x="13" y="27"/>
                    <a:pt x="14" y="27"/>
                  </a:cubicBezTo>
                  <a:cubicBezTo>
                    <a:pt x="18" y="31"/>
                    <a:pt x="23" y="34"/>
                    <a:pt x="28" y="36"/>
                  </a:cubicBezTo>
                  <a:cubicBezTo>
                    <a:pt x="28" y="35"/>
                    <a:pt x="29" y="34"/>
                    <a:pt x="29" y="33"/>
                  </a:cubicBezTo>
                  <a:cubicBezTo>
                    <a:pt x="27" y="31"/>
                    <a:pt x="23" y="29"/>
                    <a:pt x="22" y="26"/>
                  </a:cubicBezTo>
                  <a:cubicBezTo>
                    <a:pt x="24" y="28"/>
                    <a:pt x="27" y="30"/>
                    <a:pt x="30" y="31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9" y="28"/>
                    <a:pt x="25" y="27"/>
                    <a:pt x="25" y="24"/>
                  </a:cubicBezTo>
                  <a:cubicBezTo>
                    <a:pt x="26" y="25"/>
                    <a:pt x="28" y="26"/>
                    <a:pt x="30" y="27"/>
                  </a:cubicBezTo>
                  <a:cubicBezTo>
                    <a:pt x="31" y="27"/>
                    <a:pt x="32" y="26"/>
                    <a:pt x="33" y="27"/>
                  </a:cubicBezTo>
                  <a:cubicBezTo>
                    <a:pt x="34" y="25"/>
                    <a:pt x="36" y="24"/>
                    <a:pt x="37" y="21"/>
                  </a:cubicBezTo>
                  <a:cubicBezTo>
                    <a:pt x="31" y="19"/>
                    <a:pt x="25" y="16"/>
                    <a:pt x="19" y="15"/>
                  </a:cubicBezTo>
                  <a:close/>
                  <a:moveTo>
                    <a:pt x="50" y="19"/>
                  </a:moveTo>
                  <a:cubicBezTo>
                    <a:pt x="47" y="19"/>
                    <a:pt x="42" y="20"/>
                    <a:pt x="39" y="22"/>
                  </a:cubicBezTo>
                  <a:cubicBezTo>
                    <a:pt x="38" y="23"/>
                    <a:pt x="37" y="24"/>
                    <a:pt x="36" y="26"/>
                  </a:cubicBezTo>
                  <a:cubicBezTo>
                    <a:pt x="33" y="30"/>
                    <a:pt x="28" y="36"/>
                    <a:pt x="30" y="41"/>
                  </a:cubicBezTo>
                  <a:cubicBezTo>
                    <a:pt x="31" y="45"/>
                    <a:pt x="33" y="49"/>
                    <a:pt x="36" y="51"/>
                  </a:cubicBezTo>
                  <a:cubicBezTo>
                    <a:pt x="37" y="37"/>
                    <a:pt x="44" y="25"/>
                    <a:pt x="53" y="19"/>
                  </a:cubicBezTo>
                  <a:cubicBezTo>
                    <a:pt x="52" y="19"/>
                    <a:pt x="51" y="19"/>
                    <a:pt x="50" y="19"/>
                  </a:cubicBezTo>
                  <a:close/>
                  <a:moveTo>
                    <a:pt x="71" y="48"/>
                  </a:moveTo>
                  <a:cubicBezTo>
                    <a:pt x="71" y="48"/>
                    <a:pt x="71" y="48"/>
                    <a:pt x="71" y="48"/>
                  </a:cubicBezTo>
                  <a:cubicBezTo>
                    <a:pt x="68" y="46"/>
                    <a:pt x="66" y="45"/>
                    <a:pt x="63" y="44"/>
                  </a:cubicBezTo>
                  <a:cubicBezTo>
                    <a:pt x="58" y="42"/>
                    <a:pt x="54" y="39"/>
                    <a:pt x="50" y="38"/>
                  </a:cubicBezTo>
                  <a:cubicBezTo>
                    <a:pt x="50" y="38"/>
                    <a:pt x="50" y="37"/>
                    <a:pt x="49" y="37"/>
                  </a:cubicBezTo>
                  <a:cubicBezTo>
                    <a:pt x="48" y="38"/>
                    <a:pt x="49" y="40"/>
                    <a:pt x="49" y="41"/>
                  </a:cubicBezTo>
                  <a:cubicBezTo>
                    <a:pt x="56" y="44"/>
                    <a:pt x="66" y="47"/>
                    <a:pt x="74" y="50"/>
                  </a:cubicBezTo>
                  <a:cubicBezTo>
                    <a:pt x="74" y="48"/>
                    <a:pt x="71" y="49"/>
                    <a:pt x="72" y="48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8"/>
                    <a:pt x="71" y="47"/>
                    <a:pt x="71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80">
              <a:extLst>
                <a:ext uri="{FF2B5EF4-FFF2-40B4-BE49-F238E27FC236}">
                  <a16:creationId xmlns:a16="http://schemas.microsoft.com/office/drawing/2014/main" id="{FA4B2438-54BA-469C-ADFB-52A407D4EA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35" y="3323"/>
              <a:ext cx="388" cy="262"/>
            </a:xfrm>
            <a:custGeom>
              <a:avLst/>
              <a:gdLst>
                <a:gd name="T0" fmla="*/ 6 w 78"/>
                <a:gd name="T1" fmla="*/ 43 h 53"/>
                <a:gd name="T2" fmla="*/ 15 w 78"/>
                <a:gd name="T3" fmla="*/ 25 h 53"/>
                <a:gd name="T4" fmla="*/ 24 w 78"/>
                <a:gd name="T5" fmla="*/ 11 h 53"/>
                <a:gd name="T6" fmla="*/ 31 w 78"/>
                <a:gd name="T7" fmla="*/ 12 h 53"/>
                <a:gd name="T8" fmla="*/ 50 w 78"/>
                <a:gd name="T9" fmla="*/ 13 h 53"/>
                <a:gd name="T10" fmla="*/ 51 w 78"/>
                <a:gd name="T11" fmla="*/ 9 h 53"/>
                <a:gd name="T12" fmla="*/ 69 w 78"/>
                <a:gd name="T13" fmla="*/ 6 h 53"/>
                <a:gd name="T14" fmla="*/ 65 w 78"/>
                <a:gd name="T15" fmla="*/ 31 h 53"/>
                <a:gd name="T16" fmla="*/ 51 w 78"/>
                <a:gd name="T17" fmla="*/ 32 h 53"/>
                <a:gd name="T18" fmla="*/ 34 w 78"/>
                <a:gd name="T19" fmla="*/ 51 h 53"/>
                <a:gd name="T20" fmla="*/ 25 w 78"/>
                <a:gd name="T21" fmla="*/ 47 h 53"/>
                <a:gd name="T22" fmla="*/ 14 w 78"/>
                <a:gd name="T23" fmla="*/ 46 h 53"/>
                <a:gd name="T24" fmla="*/ 0 w 78"/>
                <a:gd name="T25" fmla="*/ 50 h 53"/>
                <a:gd name="T26" fmla="*/ 67 w 78"/>
                <a:gd name="T27" fmla="*/ 6 h 53"/>
                <a:gd name="T28" fmla="*/ 53 w 78"/>
                <a:gd name="T29" fmla="*/ 12 h 53"/>
                <a:gd name="T30" fmla="*/ 64 w 78"/>
                <a:gd name="T31" fmla="*/ 12 h 53"/>
                <a:gd name="T32" fmla="*/ 62 w 78"/>
                <a:gd name="T33" fmla="*/ 25 h 53"/>
                <a:gd name="T34" fmla="*/ 57 w 78"/>
                <a:gd name="T35" fmla="*/ 13 h 53"/>
                <a:gd name="T36" fmla="*/ 50 w 78"/>
                <a:gd name="T37" fmla="*/ 31 h 53"/>
                <a:gd name="T38" fmla="*/ 57 w 78"/>
                <a:gd name="T39" fmla="*/ 24 h 53"/>
                <a:gd name="T40" fmla="*/ 65 w 78"/>
                <a:gd name="T41" fmla="*/ 18 h 53"/>
                <a:gd name="T42" fmla="*/ 65 w 78"/>
                <a:gd name="T43" fmla="*/ 16 h 53"/>
                <a:gd name="T44" fmla="*/ 63 w 78"/>
                <a:gd name="T45" fmla="*/ 14 h 53"/>
                <a:gd name="T46" fmla="*/ 58 w 78"/>
                <a:gd name="T47" fmla="*/ 12 h 53"/>
                <a:gd name="T48" fmla="*/ 47 w 78"/>
                <a:gd name="T49" fmla="*/ 40 h 53"/>
                <a:gd name="T50" fmla="*/ 28 w 78"/>
                <a:gd name="T51" fmla="*/ 13 h 53"/>
                <a:gd name="T52" fmla="*/ 46 w 78"/>
                <a:gd name="T53" fmla="*/ 44 h 53"/>
                <a:gd name="T54" fmla="*/ 30 w 78"/>
                <a:gd name="T55" fmla="*/ 16 h 53"/>
                <a:gd name="T56" fmla="*/ 19 w 78"/>
                <a:gd name="T57" fmla="*/ 16 h 53"/>
                <a:gd name="T58" fmla="*/ 18 w 78"/>
                <a:gd name="T59" fmla="*/ 32 h 53"/>
                <a:gd name="T60" fmla="*/ 29 w 78"/>
                <a:gd name="T61" fmla="*/ 28 h 53"/>
                <a:gd name="T62" fmla="*/ 32 w 78"/>
                <a:gd name="T63" fmla="*/ 37 h 53"/>
                <a:gd name="T64" fmla="*/ 46 w 78"/>
                <a:gd name="T65" fmla="*/ 44 h 53"/>
                <a:gd name="T66" fmla="*/ 60 w 78"/>
                <a:gd name="T67" fmla="*/ 27 h 53"/>
                <a:gd name="T68" fmla="*/ 64 w 78"/>
                <a:gd name="T69" fmla="*/ 29 h 53"/>
                <a:gd name="T70" fmla="*/ 73 w 78"/>
                <a:gd name="T71" fmla="*/ 20 h 53"/>
                <a:gd name="T72" fmla="*/ 29 w 78"/>
                <a:gd name="T73" fmla="*/ 31 h 53"/>
                <a:gd name="T74" fmla="*/ 20 w 78"/>
                <a:gd name="T75" fmla="*/ 41 h 53"/>
                <a:gd name="T76" fmla="*/ 31 w 78"/>
                <a:gd name="T77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53">
                  <a:moveTo>
                    <a:pt x="0" y="50"/>
                  </a:moveTo>
                  <a:cubicBezTo>
                    <a:pt x="0" y="47"/>
                    <a:pt x="4" y="45"/>
                    <a:pt x="6" y="43"/>
                  </a:cubicBezTo>
                  <a:cubicBezTo>
                    <a:pt x="10" y="41"/>
                    <a:pt x="14" y="39"/>
                    <a:pt x="18" y="37"/>
                  </a:cubicBezTo>
                  <a:cubicBezTo>
                    <a:pt x="16" y="33"/>
                    <a:pt x="15" y="30"/>
                    <a:pt x="15" y="25"/>
                  </a:cubicBezTo>
                  <a:cubicBezTo>
                    <a:pt x="16" y="22"/>
                    <a:pt x="17" y="17"/>
                    <a:pt x="19" y="14"/>
                  </a:cubicBezTo>
                  <a:cubicBezTo>
                    <a:pt x="20" y="13"/>
                    <a:pt x="22" y="12"/>
                    <a:pt x="24" y="11"/>
                  </a:cubicBezTo>
                  <a:cubicBezTo>
                    <a:pt x="25" y="11"/>
                    <a:pt x="25" y="12"/>
                    <a:pt x="26" y="12"/>
                  </a:cubicBezTo>
                  <a:cubicBezTo>
                    <a:pt x="27" y="12"/>
                    <a:pt x="29" y="11"/>
                    <a:pt x="31" y="12"/>
                  </a:cubicBezTo>
                  <a:cubicBezTo>
                    <a:pt x="35" y="13"/>
                    <a:pt x="38" y="14"/>
                    <a:pt x="42" y="16"/>
                  </a:cubicBezTo>
                  <a:cubicBezTo>
                    <a:pt x="44" y="15"/>
                    <a:pt x="47" y="14"/>
                    <a:pt x="50" y="13"/>
                  </a:cubicBezTo>
                  <a:cubicBezTo>
                    <a:pt x="50" y="12"/>
                    <a:pt x="49" y="11"/>
                    <a:pt x="50" y="10"/>
                  </a:cubicBezTo>
                  <a:cubicBezTo>
                    <a:pt x="50" y="9"/>
                    <a:pt x="51" y="9"/>
                    <a:pt x="51" y="9"/>
                  </a:cubicBezTo>
                  <a:cubicBezTo>
                    <a:pt x="51" y="3"/>
                    <a:pt x="56" y="0"/>
                    <a:pt x="60" y="1"/>
                  </a:cubicBezTo>
                  <a:cubicBezTo>
                    <a:pt x="63" y="1"/>
                    <a:pt x="68" y="4"/>
                    <a:pt x="69" y="6"/>
                  </a:cubicBezTo>
                  <a:cubicBezTo>
                    <a:pt x="73" y="11"/>
                    <a:pt x="78" y="21"/>
                    <a:pt x="73" y="27"/>
                  </a:cubicBezTo>
                  <a:cubicBezTo>
                    <a:pt x="72" y="29"/>
                    <a:pt x="68" y="31"/>
                    <a:pt x="65" y="31"/>
                  </a:cubicBezTo>
                  <a:cubicBezTo>
                    <a:pt x="62" y="31"/>
                    <a:pt x="60" y="29"/>
                    <a:pt x="58" y="28"/>
                  </a:cubicBezTo>
                  <a:cubicBezTo>
                    <a:pt x="56" y="29"/>
                    <a:pt x="53" y="31"/>
                    <a:pt x="51" y="32"/>
                  </a:cubicBezTo>
                  <a:cubicBezTo>
                    <a:pt x="49" y="43"/>
                    <a:pt x="45" y="53"/>
                    <a:pt x="35" y="52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1" y="51"/>
                    <a:pt x="30" y="50"/>
                    <a:pt x="28" y="48"/>
                  </a:cubicBezTo>
                  <a:cubicBezTo>
                    <a:pt x="27" y="48"/>
                    <a:pt x="26" y="48"/>
                    <a:pt x="25" y="47"/>
                  </a:cubicBezTo>
                  <a:cubicBezTo>
                    <a:pt x="23" y="46"/>
                    <a:pt x="22" y="44"/>
                    <a:pt x="21" y="43"/>
                  </a:cubicBezTo>
                  <a:cubicBezTo>
                    <a:pt x="18" y="43"/>
                    <a:pt x="16" y="45"/>
                    <a:pt x="14" y="46"/>
                  </a:cubicBezTo>
                  <a:cubicBezTo>
                    <a:pt x="11" y="47"/>
                    <a:pt x="7" y="48"/>
                    <a:pt x="4" y="49"/>
                  </a:cubicBezTo>
                  <a:cubicBezTo>
                    <a:pt x="3" y="50"/>
                    <a:pt x="2" y="51"/>
                    <a:pt x="0" y="50"/>
                  </a:cubicBezTo>
                  <a:close/>
                  <a:moveTo>
                    <a:pt x="63" y="26"/>
                  </a:moveTo>
                  <a:cubicBezTo>
                    <a:pt x="76" y="25"/>
                    <a:pt x="73" y="11"/>
                    <a:pt x="67" y="6"/>
                  </a:cubicBezTo>
                  <a:cubicBezTo>
                    <a:pt x="64" y="4"/>
                    <a:pt x="61" y="3"/>
                    <a:pt x="59" y="2"/>
                  </a:cubicBezTo>
                  <a:cubicBezTo>
                    <a:pt x="55" y="3"/>
                    <a:pt x="51" y="8"/>
                    <a:pt x="53" y="12"/>
                  </a:cubicBezTo>
                  <a:cubicBezTo>
                    <a:pt x="55" y="12"/>
                    <a:pt x="57" y="10"/>
                    <a:pt x="59" y="10"/>
                  </a:cubicBezTo>
                  <a:cubicBezTo>
                    <a:pt x="61" y="10"/>
                    <a:pt x="62" y="11"/>
                    <a:pt x="64" y="12"/>
                  </a:cubicBezTo>
                  <a:cubicBezTo>
                    <a:pt x="66" y="14"/>
                    <a:pt x="68" y="18"/>
                    <a:pt x="67" y="22"/>
                  </a:cubicBezTo>
                  <a:cubicBezTo>
                    <a:pt x="65" y="23"/>
                    <a:pt x="64" y="23"/>
                    <a:pt x="62" y="25"/>
                  </a:cubicBezTo>
                  <a:cubicBezTo>
                    <a:pt x="62" y="25"/>
                    <a:pt x="63" y="25"/>
                    <a:pt x="63" y="26"/>
                  </a:cubicBezTo>
                  <a:close/>
                  <a:moveTo>
                    <a:pt x="57" y="13"/>
                  </a:moveTo>
                  <a:cubicBezTo>
                    <a:pt x="52" y="14"/>
                    <a:pt x="48" y="15"/>
                    <a:pt x="43" y="18"/>
                  </a:cubicBezTo>
                  <a:cubicBezTo>
                    <a:pt x="46" y="22"/>
                    <a:pt x="49" y="25"/>
                    <a:pt x="50" y="31"/>
                  </a:cubicBezTo>
                  <a:cubicBezTo>
                    <a:pt x="53" y="29"/>
                    <a:pt x="56" y="28"/>
                    <a:pt x="57" y="26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4"/>
                    <a:pt x="58" y="25"/>
                    <a:pt x="59" y="25"/>
                  </a:cubicBezTo>
                  <a:cubicBezTo>
                    <a:pt x="61" y="23"/>
                    <a:pt x="65" y="22"/>
                    <a:pt x="65" y="18"/>
                  </a:cubicBezTo>
                  <a:cubicBezTo>
                    <a:pt x="61" y="20"/>
                    <a:pt x="58" y="24"/>
                    <a:pt x="55" y="25"/>
                  </a:cubicBezTo>
                  <a:cubicBezTo>
                    <a:pt x="57" y="21"/>
                    <a:pt x="62" y="20"/>
                    <a:pt x="65" y="16"/>
                  </a:cubicBezTo>
                  <a:cubicBezTo>
                    <a:pt x="61" y="16"/>
                    <a:pt x="59" y="19"/>
                    <a:pt x="55" y="20"/>
                  </a:cubicBezTo>
                  <a:cubicBezTo>
                    <a:pt x="57" y="17"/>
                    <a:pt x="61" y="17"/>
                    <a:pt x="63" y="14"/>
                  </a:cubicBezTo>
                  <a:cubicBezTo>
                    <a:pt x="62" y="13"/>
                    <a:pt x="60" y="12"/>
                    <a:pt x="58" y="13"/>
                  </a:cubicBezTo>
                  <a:cubicBezTo>
                    <a:pt x="58" y="13"/>
                    <a:pt x="59" y="12"/>
                    <a:pt x="58" y="12"/>
                  </a:cubicBezTo>
                  <a:cubicBezTo>
                    <a:pt x="58" y="13"/>
                    <a:pt x="57" y="13"/>
                    <a:pt x="57" y="13"/>
                  </a:cubicBezTo>
                  <a:close/>
                  <a:moveTo>
                    <a:pt x="47" y="40"/>
                  </a:moveTo>
                  <a:cubicBezTo>
                    <a:pt x="48" y="38"/>
                    <a:pt x="49" y="36"/>
                    <a:pt x="49" y="34"/>
                  </a:cubicBezTo>
                  <a:cubicBezTo>
                    <a:pt x="47" y="22"/>
                    <a:pt x="40" y="15"/>
                    <a:pt x="28" y="13"/>
                  </a:cubicBezTo>
                  <a:cubicBezTo>
                    <a:pt x="38" y="19"/>
                    <a:pt x="45" y="27"/>
                    <a:pt x="47" y="40"/>
                  </a:cubicBezTo>
                  <a:close/>
                  <a:moveTo>
                    <a:pt x="46" y="44"/>
                  </a:moveTo>
                  <a:cubicBezTo>
                    <a:pt x="45" y="42"/>
                    <a:pt x="46" y="39"/>
                    <a:pt x="45" y="37"/>
                  </a:cubicBezTo>
                  <a:cubicBezTo>
                    <a:pt x="43" y="28"/>
                    <a:pt x="37" y="21"/>
                    <a:pt x="30" y="16"/>
                  </a:cubicBezTo>
                  <a:cubicBezTo>
                    <a:pt x="29" y="15"/>
                    <a:pt x="26" y="14"/>
                    <a:pt x="25" y="14"/>
                  </a:cubicBezTo>
                  <a:cubicBezTo>
                    <a:pt x="23" y="14"/>
                    <a:pt x="20" y="15"/>
                    <a:pt x="19" y="16"/>
                  </a:cubicBezTo>
                  <a:cubicBezTo>
                    <a:pt x="18" y="19"/>
                    <a:pt x="17" y="23"/>
                    <a:pt x="17" y="27"/>
                  </a:cubicBezTo>
                  <a:cubicBezTo>
                    <a:pt x="17" y="28"/>
                    <a:pt x="17" y="30"/>
                    <a:pt x="18" y="32"/>
                  </a:cubicBezTo>
                  <a:cubicBezTo>
                    <a:pt x="18" y="33"/>
                    <a:pt x="18" y="35"/>
                    <a:pt x="19" y="36"/>
                  </a:cubicBezTo>
                  <a:cubicBezTo>
                    <a:pt x="23" y="34"/>
                    <a:pt x="26" y="32"/>
                    <a:pt x="29" y="28"/>
                  </a:cubicBezTo>
                  <a:cubicBezTo>
                    <a:pt x="32" y="30"/>
                    <a:pt x="33" y="32"/>
                    <a:pt x="33" y="36"/>
                  </a:cubicBezTo>
                  <a:cubicBezTo>
                    <a:pt x="33" y="36"/>
                    <a:pt x="33" y="36"/>
                    <a:pt x="32" y="37"/>
                  </a:cubicBezTo>
                  <a:cubicBezTo>
                    <a:pt x="29" y="38"/>
                    <a:pt x="26" y="40"/>
                    <a:pt x="23" y="42"/>
                  </a:cubicBezTo>
                  <a:cubicBezTo>
                    <a:pt x="26" y="49"/>
                    <a:pt x="42" y="53"/>
                    <a:pt x="46" y="44"/>
                  </a:cubicBezTo>
                  <a:close/>
                  <a:moveTo>
                    <a:pt x="63" y="27"/>
                  </a:moveTo>
                  <a:cubicBezTo>
                    <a:pt x="62" y="27"/>
                    <a:pt x="61" y="26"/>
                    <a:pt x="60" y="27"/>
                  </a:cubicBezTo>
                  <a:cubicBezTo>
                    <a:pt x="60" y="28"/>
                    <a:pt x="62" y="28"/>
                    <a:pt x="62" y="28"/>
                  </a:cubicBezTo>
                  <a:cubicBezTo>
                    <a:pt x="63" y="29"/>
                    <a:pt x="64" y="29"/>
                    <a:pt x="64" y="29"/>
                  </a:cubicBezTo>
                  <a:cubicBezTo>
                    <a:pt x="69" y="31"/>
                    <a:pt x="74" y="26"/>
                    <a:pt x="73" y="20"/>
                  </a:cubicBezTo>
                  <a:cubicBezTo>
                    <a:pt x="74" y="20"/>
                    <a:pt x="73" y="19"/>
                    <a:pt x="73" y="20"/>
                  </a:cubicBezTo>
                  <a:cubicBezTo>
                    <a:pt x="72" y="24"/>
                    <a:pt x="69" y="28"/>
                    <a:pt x="63" y="27"/>
                  </a:cubicBezTo>
                  <a:close/>
                  <a:moveTo>
                    <a:pt x="29" y="31"/>
                  </a:moveTo>
                  <a:cubicBezTo>
                    <a:pt x="22" y="36"/>
                    <a:pt x="14" y="41"/>
                    <a:pt x="7" y="45"/>
                  </a:cubicBezTo>
                  <a:cubicBezTo>
                    <a:pt x="11" y="44"/>
                    <a:pt x="16" y="42"/>
                    <a:pt x="20" y="41"/>
                  </a:cubicBezTo>
                  <a:cubicBezTo>
                    <a:pt x="21" y="40"/>
                    <a:pt x="22" y="39"/>
                    <a:pt x="23" y="39"/>
                  </a:cubicBezTo>
                  <a:cubicBezTo>
                    <a:pt x="26" y="37"/>
                    <a:pt x="30" y="37"/>
                    <a:pt x="31" y="33"/>
                  </a:cubicBezTo>
                  <a:cubicBezTo>
                    <a:pt x="30" y="33"/>
                    <a:pt x="30" y="32"/>
                    <a:pt x="2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81">
              <a:extLst>
                <a:ext uri="{FF2B5EF4-FFF2-40B4-BE49-F238E27FC236}">
                  <a16:creationId xmlns:a16="http://schemas.microsoft.com/office/drawing/2014/main" id="{A12F8F8D-294A-4AFA-AB82-738828B65E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48" y="3550"/>
              <a:ext cx="272" cy="403"/>
            </a:xfrm>
            <a:custGeom>
              <a:avLst/>
              <a:gdLst>
                <a:gd name="T0" fmla="*/ 21 w 55"/>
                <a:gd name="T1" fmla="*/ 20 h 81"/>
                <a:gd name="T2" fmla="*/ 40 w 55"/>
                <a:gd name="T3" fmla="*/ 20 h 81"/>
                <a:gd name="T4" fmla="*/ 38 w 55"/>
                <a:gd name="T5" fmla="*/ 38 h 81"/>
                <a:gd name="T6" fmla="*/ 44 w 55"/>
                <a:gd name="T7" fmla="*/ 52 h 81"/>
                <a:gd name="T8" fmla="*/ 47 w 55"/>
                <a:gd name="T9" fmla="*/ 52 h 81"/>
                <a:gd name="T10" fmla="*/ 54 w 55"/>
                <a:gd name="T11" fmla="*/ 60 h 81"/>
                <a:gd name="T12" fmla="*/ 55 w 55"/>
                <a:gd name="T13" fmla="*/ 64 h 81"/>
                <a:gd name="T14" fmla="*/ 51 w 55"/>
                <a:gd name="T15" fmla="*/ 72 h 81"/>
                <a:gd name="T16" fmla="*/ 45 w 55"/>
                <a:gd name="T17" fmla="*/ 77 h 81"/>
                <a:gd name="T18" fmla="*/ 31 w 55"/>
                <a:gd name="T19" fmla="*/ 80 h 81"/>
                <a:gd name="T20" fmla="*/ 26 w 55"/>
                <a:gd name="T21" fmla="*/ 74 h 81"/>
                <a:gd name="T22" fmla="*/ 29 w 55"/>
                <a:gd name="T23" fmla="*/ 60 h 81"/>
                <a:gd name="T24" fmla="*/ 19 w 55"/>
                <a:gd name="T25" fmla="*/ 50 h 81"/>
                <a:gd name="T26" fmla="*/ 3 w 55"/>
                <a:gd name="T27" fmla="*/ 40 h 81"/>
                <a:gd name="T28" fmla="*/ 15 w 55"/>
                <a:gd name="T29" fmla="*/ 23 h 81"/>
                <a:gd name="T30" fmla="*/ 6 w 55"/>
                <a:gd name="T31" fmla="*/ 11 h 81"/>
                <a:gd name="T32" fmla="*/ 4 w 55"/>
                <a:gd name="T33" fmla="*/ 0 h 81"/>
                <a:gd name="T34" fmla="*/ 21 w 55"/>
                <a:gd name="T35" fmla="*/ 20 h 81"/>
                <a:gd name="T36" fmla="*/ 16 w 55"/>
                <a:gd name="T37" fmla="*/ 22 h 81"/>
                <a:gd name="T38" fmla="*/ 19 w 55"/>
                <a:gd name="T39" fmla="*/ 21 h 81"/>
                <a:gd name="T40" fmla="*/ 5 w 55"/>
                <a:gd name="T41" fmla="*/ 4 h 81"/>
                <a:gd name="T42" fmla="*/ 16 w 55"/>
                <a:gd name="T43" fmla="*/ 22 h 81"/>
                <a:gd name="T44" fmla="*/ 36 w 55"/>
                <a:gd name="T45" fmla="*/ 21 h 81"/>
                <a:gd name="T46" fmla="*/ 21 w 55"/>
                <a:gd name="T47" fmla="*/ 21 h 81"/>
                <a:gd name="T48" fmla="*/ 21 w 55"/>
                <a:gd name="T49" fmla="*/ 22 h 81"/>
                <a:gd name="T50" fmla="*/ 19 w 55"/>
                <a:gd name="T51" fmla="*/ 22 h 81"/>
                <a:gd name="T52" fmla="*/ 11 w 55"/>
                <a:gd name="T53" fmla="*/ 29 h 81"/>
                <a:gd name="T54" fmla="*/ 7 w 55"/>
                <a:gd name="T55" fmla="*/ 35 h 81"/>
                <a:gd name="T56" fmla="*/ 5 w 55"/>
                <a:gd name="T57" fmla="*/ 40 h 81"/>
                <a:gd name="T58" fmla="*/ 11 w 55"/>
                <a:gd name="T59" fmla="*/ 44 h 81"/>
                <a:gd name="T60" fmla="*/ 12 w 55"/>
                <a:gd name="T61" fmla="*/ 44 h 81"/>
                <a:gd name="T62" fmla="*/ 17 w 55"/>
                <a:gd name="T63" fmla="*/ 45 h 81"/>
                <a:gd name="T64" fmla="*/ 37 w 55"/>
                <a:gd name="T65" fmla="*/ 36 h 81"/>
                <a:gd name="T66" fmla="*/ 39 w 55"/>
                <a:gd name="T67" fmla="*/ 23 h 81"/>
                <a:gd name="T68" fmla="*/ 36 w 55"/>
                <a:gd name="T69" fmla="*/ 21 h 81"/>
                <a:gd name="T70" fmla="*/ 32 w 55"/>
                <a:gd name="T71" fmla="*/ 54 h 81"/>
                <a:gd name="T72" fmla="*/ 29 w 55"/>
                <a:gd name="T73" fmla="*/ 48 h 81"/>
                <a:gd name="T74" fmla="*/ 34 w 55"/>
                <a:gd name="T75" fmla="*/ 56 h 81"/>
                <a:gd name="T76" fmla="*/ 42 w 55"/>
                <a:gd name="T77" fmla="*/ 53 h 81"/>
                <a:gd name="T78" fmla="*/ 36 w 55"/>
                <a:gd name="T79" fmla="*/ 38 h 81"/>
                <a:gd name="T80" fmla="*/ 19 w 55"/>
                <a:gd name="T81" fmla="*/ 46 h 81"/>
                <a:gd name="T82" fmla="*/ 30 w 55"/>
                <a:gd name="T83" fmla="*/ 59 h 81"/>
                <a:gd name="T84" fmla="*/ 32 w 55"/>
                <a:gd name="T85" fmla="*/ 57 h 81"/>
                <a:gd name="T86" fmla="*/ 27 w 55"/>
                <a:gd name="T87" fmla="*/ 49 h 81"/>
                <a:gd name="T88" fmla="*/ 32 w 55"/>
                <a:gd name="T89" fmla="*/ 54 h 81"/>
                <a:gd name="T90" fmla="*/ 53 w 55"/>
                <a:gd name="T91" fmla="*/ 59 h 81"/>
                <a:gd name="T92" fmla="*/ 48 w 55"/>
                <a:gd name="T93" fmla="*/ 54 h 81"/>
                <a:gd name="T94" fmla="*/ 40 w 55"/>
                <a:gd name="T95" fmla="*/ 54 h 81"/>
                <a:gd name="T96" fmla="*/ 39 w 55"/>
                <a:gd name="T97" fmla="*/ 55 h 81"/>
                <a:gd name="T98" fmla="*/ 31 w 55"/>
                <a:gd name="T99" fmla="*/ 61 h 81"/>
                <a:gd name="T100" fmla="*/ 30 w 55"/>
                <a:gd name="T101" fmla="*/ 61 h 81"/>
                <a:gd name="T102" fmla="*/ 29 w 55"/>
                <a:gd name="T103" fmla="*/ 75 h 81"/>
                <a:gd name="T104" fmla="*/ 29 w 55"/>
                <a:gd name="T105" fmla="*/ 71 h 81"/>
                <a:gd name="T106" fmla="*/ 37 w 55"/>
                <a:gd name="T107" fmla="*/ 62 h 81"/>
                <a:gd name="T108" fmla="*/ 53 w 55"/>
                <a:gd name="T109" fmla="*/ 64 h 81"/>
                <a:gd name="T110" fmla="*/ 53 w 55"/>
                <a:gd name="T111" fmla="*/ 59 h 81"/>
                <a:gd name="T112" fmla="*/ 52 w 55"/>
                <a:gd name="T113" fmla="*/ 67 h 81"/>
                <a:gd name="T114" fmla="*/ 50 w 55"/>
                <a:gd name="T115" fmla="*/ 62 h 81"/>
                <a:gd name="T116" fmla="*/ 32 w 55"/>
                <a:gd name="T117" fmla="*/ 78 h 81"/>
                <a:gd name="T118" fmla="*/ 52 w 55"/>
                <a:gd name="T119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5" h="81">
                  <a:moveTo>
                    <a:pt x="21" y="20"/>
                  </a:moveTo>
                  <a:cubicBezTo>
                    <a:pt x="26" y="17"/>
                    <a:pt x="34" y="19"/>
                    <a:pt x="40" y="20"/>
                  </a:cubicBezTo>
                  <a:cubicBezTo>
                    <a:pt x="41" y="27"/>
                    <a:pt x="41" y="32"/>
                    <a:pt x="38" y="38"/>
                  </a:cubicBezTo>
                  <a:cubicBezTo>
                    <a:pt x="39" y="43"/>
                    <a:pt x="41" y="48"/>
                    <a:pt x="44" y="52"/>
                  </a:cubicBezTo>
                  <a:cubicBezTo>
                    <a:pt x="45" y="52"/>
                    <a:pt x="46" y="53"/>
                    <a:pt x="47" y="52"/>
                  </a:cubicBezTo>
                  <a:cubicBezTo>
                    <a:pt x="50" y="54"/>
                    <a:pt x="54" y="55"/>
                    <a:pt x="54" y="60"/>
                  </a:cubicBezTo>
                  <a:cubicBezTo>
                    <a:pt x="55" y="61"/>
                    <a:pt x="55" y="62"/>
                    <a:pt x="55" y="64"/>
                  </a:cubicBezTo>
                  <a:cubicBezTo>
                    <a:pt x="54" y="67"/>
                    <a:pt x="53" y="69"/>
                    <a:pt x="51" y="72"/>
                  </a:cubicBezTo>
                  <a:cubicBezTo>
                    <a:pt x="49" y="74"/>
                    <a:pt x="48" y="75"/>
                    <a:pt x="45" y="77"/>
                  </a:cubicBezTo>
                  <a:cubicBezTo>
                    <a:pt x="41" y="79"/>
                    <a:pt x="35" y="81"/>
                    <a:pt x="31" y="80"/>
                  </a:cubicBezTo>
                  <a:cubicBezTo>
                    <a:pt x="29" y="79"/>
                    <a:pt x="27" y="77"/>
                    <a:pt x="26" y="74"/>
                  </a:cubicBezTo>
                  <a:cubicBezTo>
                    <a:pt x="24" y="69"/>
                    <a:pt x="26" y="64"/>
                    <a:pt x="29" y="60"/>
                  </a:cubicBezTo>
                  <a:cubicBezTo>
                    <a:pt x="26" y="57"/>
                    <a:pt x="22" y="54"/>
                    <a:pt x="19" y="50"/>
                  </a:cubicBezTo>
                  <a:cubicBezTo>
                    <a:pt x="14" y="47"/>
                    <a:pt x="7" y="45"/>
                    <a:pt x="3" y="40"/>
                  </a:cubicBezTo>
                  <a:cubicBezTo>
                    <a:pt x="5" y="33"/>
                    <a:pt x="9" y="27"/>
                    <a:pt x="15" y="23"/>
                  </a:cubicBezTo>
                  <a:cubicBezTo>
                    <a:pt x="11" y="20"/>
                    <a:pt x="10" y="14"/>
                    <a:pt x="6" y="11"/>
                  </a:cubicBezTo>
                  <a:cubicBezTo>
                    <a:pt x="6" y="8"/>
                    <a:pt x="0" y="2"/>
                    <a:pt x="4" y="0"/>
                  </a:cubicBezTo>
                  <a:cubicBezTo>
                    <a:pt x="10" y="7"/>
                    <a:pt x="14" y="14"/>
                    <a:pt x="21" y="20"/>
                  </a:cubicBezTo>
                  <a:close/>
                  <a:moveTo>
                    <a:pt x="16" y="22"/>
                  </a:moveTo>
                  <a:cubicBezTo>
                    <a:pt x="17" y="22"/>
                    <a:pt x="18" y="21"/>
                    <a:pt x="19" y="21"/>
                  </a:cubicBezTo>
                  <a:cubicBezTo>
                    <a:pt x="14" y="15"/>
                    <a:pt x="10" y="9"/>
                    <a:pt x="5" y="4"/>
                  </a:cubicBezTo>
                  <a:cubicBezTo>
                    <a:pt x="8" y="11"/>
                    <a:pt x="12" y="17"/>
                    <a:pt x="16" y="22"/>
                  </a:cubicBezTo>
                  <a:close/>
                  <a:moveTo>
                    <a:pt x="36" y="21"/>
                  </a:moveTo>
                  <a:cubicBezTo>
                    <a:pt x="31" y="20"/>
                    <a:pt x="26" y="19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19" y="22"/>
                  </a:cubicBezTo>
                  <a:cubicBezTo>
                    <a:pt x="16" y="24"/>
                    <a:pt x="13" y="26"/>
                    <a:pt x="11" y="29"/>
                  </a:cubicBezTo>
                  <a:cubicBezTo>
                    <a:pt x="9" y="31"/>
                    <a:pt x="8" y="33"/>
                    <a:pt x="7" y="35"/>
                  </a:cubicBezTo>
                  <a:cubicBezTo>
                    <a:pt x="6" y="37"/>
                    <a:pt x="4" y="38"/>
                    <a:pt x="5" y="40"/>
                  </a:cubicBezTo>
                  <a:cubicBezTo>
                    <a:pt x="7" y="41"/>
                    <a:pt x="9" y="43"/>
                    <a:pt x="11" y="44"/>
                  </a:cubicBezTo>
                  <a:cubicBezTo>
                    <a:pt x="11" y="44"/>
                    <a:pt x="12" y="44"/>
                    <a:pt x="12" y="44"/>
                  </a:cubicBezTo>
                  <a:cubicBezTo>
                    <a:pt x="14" y="45"/>
                    <a:pt x="15" y="47"/>
                    <a:pt x="17" y="45"/>
                  </a:cubicBezTo>
                  <a:cubicBezTo>
                    <a:pt x="20" y="39"/>
                    <a:pt x="29" y="36"/>
                    <a:pt x="37" y="36"/>
                  </a:cubicBezTo>
                  <a:cubicBezTo>
                    <a:pt x="39" y="32"/>
                    <a:pt x="39" y="28"/>
                    <a:pt x="39" y="23"/>
                  </a:cubicBezTo>
                  <a:cubicBezTo>
                    <a:pt x="38" y="22"/>
                    <a:pt x="37" y="22"/>
                    <a:pt x="36" y="21"/>
                  </a:cubicBezTo>
                  <a:close/>
                  <a:moveTo>
                    <a:pt x="32" y="54"/>
                  </a:moveTo>
                  <a:cubicBezTo>
                    <a:pt x="31" y="53"/>
                    <a:pt x="29" y="50"/>
                    <a:pt x="29" y="48"/>
                  </a:cubicBezTo>
                  <a:cubicBezTo>
                    <a:pt x="31" y="50"/>
                    <a:pt x="33" y="53"/>
                    <a:pt x="34" y="56"/>
                  </a:cubicBezTo>
                  <a:cubicBezTo>
                    <a:pt x="37" y="55"/>
                    <a:pt x="39" y="53"/>
                    <a:pt x="42" y="53"/>
                  </a:cubicBezTo>
                  <a:cubicBezTo>
                    <a:pt x="39" y="48"/>
                    <a:pt x="39" y="42"/>
                    <a:pt x="36" y="38"/>
                  </a:cubicBezTo>
                  <a:cubicBezTo>
                    <a:pt x="28" y="37"/>
                    <a:pt x="21" y="41"/>
                    <a:pt x="19" y="46"/>
                  </a:cubicBezTo>
                  <a:cubicBezTo>
                    <a:pt x="21" y="51"/>
                    <a:pt x="27" y="55"/>
                    <a:pt x="30" y="59"/>
                  </a:cubicBezTo>
                  <a:cubicBezTo>
                    <a:pt x="31" y="58"/>
                    <a:pt x="32" y="58"/>
                    <a:pt x="32" y="57"/>
                  </a:cubicBezTo>
                  <a:cubicBezTo>
                    <a:pt x="31" y="54"/>
                    <a:pt x="28" y="53"/>
                    <a:pt x="27" y="49"/>
                  </a:cubicBezTo>
                  <a:cubicBezTo>
                    <a:pt x="29" y="51"/>
                    <a:pt x="30" y="53"/>
                    <a:pt x="32" y="54"/>
                  </a:cubicBezTo>
                  <a:close/>
                  <a:moveTo>
                    <a:pt x="53" y="59"/>
                  </a:moveTo>
                  <a:cubicBezTo>
                    <a:pt x="51" y="58"/>
                    <a:pt x="50" y="55"/>
                    <a:pt x="48" y="54"/>
                  </a:cubicBezTo>
                  <a:cubicBezTo>
                    <a:pt x="46" y="54"/>
                    <a:pt x="42" y="54"/>
                    <a:pt x="40" y="54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6" y="57"/>
                    <a:pt x="32" y="58"/>
                    <a:pt x="31" y="61"/>
                  </a:cubicBezTo>
                  <a:cubicBezTo>
                    <a:pt x="31" y="61"/>
                    <a:pt x="31" y="61"/>
                    <a:pt x="30" y="61"/>
                  </a:cubicBezTo>
                  <a:cubicBezTo>
                    <a:pt x="28" y="65"/>
                    <a:pt x="25" y="72"/>
                    <a:pt x="29" y="75"/>
                  </a:cubicBezTo>
                  <a:cubicBezTo>
                    <a:pt x="29" y="74"/>
                    <a:pt x="29" y="73"/>
                    <a:pt x="29" y="71"/>
                  </a:cubicBezTo>
                  <a:cubicBezTo>
                    <a:pt x="30" y="68"/>
                    <a:pt x="34" y="64"/>
                    <a:pt x="37" y="62"/>
                  </a:cubicBezTo>
                  <a:cubicBezTo>
                    <a:pt x="42" y="58"/>
                    <a:pt x="50" y="57"/>
                    <a:pt x="53" y="64"/>
                  </a:cubicBezTo>
                  <a:cubicBezTo>
                    <a:pt x="53" y="62"/>
                    <a:pt x="53" y="61"/>
                    <a:pt x="53" y="59"/>
                  </a:cubicBezTo>
                  <a:close/>
                  <a:moveTo>
                    <a:pt x="52" y="67"/>
                  </a:moveTo>
                  <a:cubicBezTo>
                    <a:pt x="52" y="65"/>
                    <a:pt x="51" y="63"/>
                    <a:pt x="50" y="62"/>
                  </a:cubicBezTo>
                  <a:cubicBezTo>
                    <a:pt x="42" y="57"/>
                    <a:pt x="26" y="70"/>
                    <a:pt x="32" y="78"/>
                  </a:cubicBezTo>
                  <a:cubicBezTo>
                    <a:pt x="41" y="79"/>
                    <a:pt x="49" y="74"/>
                    <a:pt x="52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5B5CC0B-220F-7E4B-854A-FB2DD7521082}"/>
              </a:ext>
            </a:extLst>
          </p:cNvPr>
          <p:cNvSpPr/>
          <p:nvPr/>
        </p:nvSpPr>
        <p:spPr>
          <a:xfrm>
            <a:off x="152426" y="5917426"/>
            <a:ext cx="5815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Thần Siva – Một trong những vị thần tín ngưỡng của đồng bào Chăm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tin-nguong-cua-nguoi-cham-va-nhung-van-hoa-doc-dao-2">
            <a:extLst>
              <a:ext uri="{FF2B5EF4-FFF2-40B4-BE49-F238E27FC236}">
                <a16:creationId xmlns:a16="http://schemas.microsoft.com/office/drawing/2014/main" id="{7E2034F5-D20C-944A-A627-37C4A3EB7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8912"/>
            <a:ext cx="6142822" cy="564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7D7732-6D44-E447-8ED0-9A472F40D2DC}"/>
              </a:ext>
            </a:extLst>
          </p:cNvPr>
          <p:cNvSpPr/>
          <p:nvPr/>
        </p:nvSpPr>
        <p:spPr>
          <a:xfrm>
            <a:off x="6224339" y="5948091"/>
            <a:ext cx="6096000" cy="83099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vi-VN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 thần Po Inư Nưgar – Một trong những vị thần tín ngưỡng của Dân Tộc Chăm</a:t>
            </a:r>
            <a:endParaRPr lang="en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890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49259-BE35-3943-B7CC-1FF3CD9B3362}"/>
              </a:ext>
            </a:extLst>
          </p:cNvPr>
          <p:cNvSpPr/>
          <p:nvPr/>
        </p:nvSpPr>
        <p:spPr>
          <a:xfrm>
            <a:off x="612220" y="6334778"/>
            <a:ext cx="10751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Bô-rô-bu-đua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(In-đô-nê-xi-a) k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2" name="Picture 2" descr="Borobudur travel | Indonesia, Asia - Lonely Planet">
            <a:extLst>
              <a:ext uri="{FF2B5EF4-FFF2-40B4-BE49-F238E27FC236}">
                <a16:creationId xmlns:a16="http://schemas.microsoft.com/office/drawing/2014/main" id="{BD911EB9-63C4-EC41-BE0B-69A389663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203950" cy="633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orobudur Temple Admission Ticket 2022">
            <a:extLst>
              <a:ext uri="{FF2B5EF4-FFF2-40B4-BE49-F238E27FC236}">
                <a16:creationId xmlns:a16="http://schemas.microsoft.com/office/drawing/2014/main" id="{8E97CB24-4F09-7541-8E9F-8E3416EB6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-2"/>
            <a:ext cx="5988050" cy="633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0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Đền Wat Phou | Yong.vn">
            <a:extLst>
              <a:ext uri="{FF2B5EF4-FFF2-40B4-BE49-F238E27FC236}">
                <a16:creationId xmlns:a16="http://schemas.microsoft.com/office/drawing/2014/main" id="{B3251F7C-4FFE-224F-9D75-2463F5FCD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203950" cy="610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10 Best Champasak Hotels: HD Photos + Reviews of Hotels in Champasak, Laos">
            <a:extLst>
              <a:ext uri="{FF2B5EF4-FFF2-40B4-BE49-F238E27FC236}">
                <a16:creationId xmlns:a16="http://schemas.microsoft.com/office/drawing/2014/main" id="{A5606EB0-D3B0-8C44-BEA2-FD14A9323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8"/>
          <a:stretch/>
        </p:blipFill>
        <p:spPr bwMode="auto">
          <a:xfrm>
            <a:off x="6203950" y="0"/>
            <a:ext cx="5988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003AB8-900E-FD4B-B694-3B635B9F3AF2}"/>
              </a:ext>
            </a:extLst>
          </p:cNvPr>
          <p:cNvSpPr/>
          <p:nvPr/>
        </p:nvSpPr>
        <p:spPr>
          <a:xfrm>
            <a:off x="143281" y="6188157"/>
            <a:ext cx="5917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Wat Phou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237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6"/>
</p:tagLst>
</file>

<file path=ppt/theme/theme1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596</Words>
  <Application>Microsoft Office PowerPoint</Application>
  <PresentationFormat>Widescreen</PresentationFormat>
  <Paragraphs>79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等线</vt:lpstr>
      <vt:lpstr>等线 Light</vt:lpstr>
      <vt:lpstr>Abel</vt:lpstr>
      <vt:lpstr>Arial</vt:lpstr>
      <vt:lpstr>Calibri</vt:lpstr>
      <vt:lpstr>Calibri Light</vt:lpstr>
      <vt:lpstr>Cantarell</vt:lpstr>
      <vt:lpstr>Century Gothic</vt:lpstr>
      <vt:lpstr>Marcellus</vt:lpstr>
      <vt:lpstr>Open Sans</vt:lpstr>
      <vt:lpstr>PT Serif</vt:lpstr>
      <vt:lpstr>Roboto Condensed Light</vt:lpstr>
      <vt:lpstr>Tahoma</vt:lpstr>
      <vt:lpstr>Times New Roman</vt:lpstr>
      <vt:lpstr>Wingdings 3</vt:lpstr>
      <vt:lpstr>1_千图网拥有20W+精美PPT模板 更多PPT模板下载至：www.58pic.com/office/ppt​​</vt:lpstr>
      <vt:lpstr>Lección de Historia de España by Slidesgo</vt:lpstr>
      <vt:lpstr>1_Wisp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THANH HOÀI</cp:lastModifiedBy>
  <cp:revision>10</cp:revision>
  <dcterms:created xsi:type="dcterms:W3CDTF">2022-01-08T14:03:47Z</dcterms:created>
  <dcterms:modified xsi:type="dcterms:W3CDTF">2023-11-12T20:54:17Z</dcterms:modified>
</cp:coreProperties>
</file>