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6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7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3" r:id="rId2"/>
    <p:sldMasterId id="2147483677" r:id="rId3"/>
    <p:sldMasterId id="2147483688" r:id="rId4"/>
    <p:sldMasterId id="2147483701" r:id="rId5"/>
    <p:sldMasterId id="2147483723" r:id="rId6"/>
    <p:sldMasterId id="2147483727" r:id="rId7"/>
    <p:sldMasterId id="2147483743" r:id="rId8"/>
  </p:sldMasterIdLst>
  <p:notesMasterIdLst>
    <p:notesMasterId r:id="rId56"/>
  </p:notesMasterIdLst>
  <p:sldIdLst>
    <p:sldId id="629" r:id="rId9"/>
    <p:sldId id="261" r:id="rId10"/>
    <p:sldId id="2007577240" r:id="rId11"/>
    <p:sldId id="262" r:id="rId12"/>
    <p:sldId id="269" r:id="rId13"/>
    <p:sldId id="263" r:id="rId14"/>
    <p:sldId id="264" r:id="rId15"/>
    <p:sldId id="265" r:id="rId16"/>
    <p:sldId id="266" r:id="rId17"/>
    <p:sldId id="268" r:id="rId18"/>
    <p:sldId id="267" r:id="rId19"/>
    <p:sldId id="270" r:id="rId20"/>
    <p:sldId id="664" r:id="rId21"/>
    <p:sldId id="296" r:id="rId22"/>
    <p:sldId id="2007577226" r:id="rId23"/>
    <p:sldId id="259" r:id="rId24"/>
    <p:sldId id="260" r:id="rId25"/>
    <p:sldId id="2007577214" r:id="rId26"/>
    <p:sldId id="2007577213" r:id="rId27"/>
    <p:sldId id="2007577216" r:id="rId28"/>
    <p:sldId id="2007577215" r:id="rId29"/>
    <p:sldId id="2007577217" r:id="rId30"/>
    <p:sldId id="2007577238" r:id="rId31"/>
    <p:sldId id="2007577235" r:id="rId32"/>
    <p:sldId id="2007577230" r:id="rId33"/>
    <p:sldId id="2007577231" r:id="rId34"/>
    <p:sldId id="2007577218" r:id="rId35"/>
    <p:sldId id="2007577219" r:id="rId36"/>
    <p:sldId id="2007577220" r:id="rId37"/>
    <p:sldId id="2007577222" r:id="rId38"/>
    <p:sldId id="2007577223" r:id="rId39"/>
    <p:sldId id="2007577233" r:id="rId40"/>
    <p:sldId id="2007577227" r:id="rId41"/>
    <p:sldId id="2007577224" r:id="rId42"/>
    <p:sldId id="707" r:id="rId43"/>
    <p:sldId id="2007577234" r:id="rId44"/>
    <p:sldId id="2007577221" r:id="rId45"/>
    <p:sldId id="323" r:id="rId46"/>
    <p:sldId id="705" r:id="rId47"/>
    <p:sldId id="312" r:id="rId48"/>
    <p:sldId id="472" r:id="rId49"/>
    <p:sldId id="322" r:id="rId50"/>
    <p:sldId id="2007577236" r:id="rId51"/>
    <p:sldId id="2007577237" r:id="rId52"/>
    <p:sldId id="708" r:id="rId53"/>
    <p:sldId id="691" r:id="rId54"/>
    <p:sldId id="304" r:id="rId55"/>
  </p:sldIdLst>
  <p:sldSz cx="12192000" cy="6858000"/>
  <p:notesSz cx="6858000" cy="9144000"/>
  <p:defaultTextStyle>
    <a:defPPr>
      <a:defRPr lang="en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DE3"/>
    <a:srgbClr val="984BF1"/>
    <a:srgbClr val="FDE9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749"/>
    <p:restoredTop sz="96341"/>
  </p:normalViewPr>
  <p:slideViewPr>
    <p:cSldViewPr snapToGrid="0" snapToObjects="1" showGuides="1">
      <p:cViewPr varScale="1">
        <p:scale>
          <a:sx n="67" d="100"/>
          <a:sy n="67" d="100"/>
        </p:scale>
        <p:origin x="616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presProps" Target="pres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47F8E0-D162-4446-8195-0DA65678F50C}" type="datetimeFigureOut">
              <a:rPr lang="en-VN" smtClean="0"/>
              <a:t>11/13/2023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34533B-1374-CE4D-9DC8-2160EA33AE40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6831246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" name="Google Shape;956;g7882870172_0_44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7" name="Google Shape;957;g7882870172_0_44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730654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35ed75ccf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35ed75ccf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9" name="Google Shape;5639;ga9179a95dd_0_4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40" name="Google Shape;5640;ga9179a95dd_0_4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24538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FD97D9-CC8F-4533-AFFE-50E5E5F7349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08117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7" name="Google Shape;1477;gddd26cc8a4_0_4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8" name="Google Shape;1478;gddd26cc8a4_0_4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01021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84304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" name="Google Shape;956;g7882870172_0_44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7" name="Google Shape;957;g7882870172_0_44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103146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" name="Google Shape;956;g7882870172_0_44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7" name="Google Shape;957;g7882870172_0_44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364651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" name="Google Shape;956;g7882870172_0_44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7" name="Google Shape;957;g7882870172_0_44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361968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046BC-3E53-4EAF-A691-6E70FDC2D870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F0993-86E7-4A54-9456-C63A5711A1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26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046BC-3E53-4EAF-A691-6E70FDC2D870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F0993-86E7-4A54-9456-C63A5711A1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7509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046BC-3E53-4EAF-A691-6E70FDC2D870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F0993-86E7-4A54-9456-C63A5711A1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6774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菱形 6"/>
          <p:cNvSpPr/>
          <p:nvPr userDrawn="1"/>
        </p:nvSpPr>
        <p:spPr>
          <a:xfrm>
            <a:off x="127000" y="137026"/>
            <a:ext cx="540000" cy="540000"/>
          </a:xfrm>
          <a:prstGeom prst="diamond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" name="菱形 2"/>
          <p:cNvSpPr/>
          <p:nvPr userDrawn="1"/>
        </p:nvSpPr>
        <p:spPr>
          <a:xfrm>
            <a:off x="190500" y="137026"/>
            <a:ext cx="540000" cy="540000"/>
          </a:xfrm>
          <a:prstGeom prst="diamond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05619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"/>
          <p:cNvSpPr/>
          <p:nvPr/>
        </p:nvSpPr>
        <p:spPr>
          <a:xfrm>
            <a:off x="-100" y="1"/>
            <a:ext cx="12191888" cy="6848908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3"/>
          <p:cNvSpPr/>
          <p:nvPr/>
        </p:nvSpPr>
        <p:spPr>
          <a:xfrm>
            <a:off x="443193" y="226821"/>
            <a:ext cx="11375607" cy="6385932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3"/>
          <p:cNvSpPr/>
          <p:nvPr/>
        </p:nvSpPr>
        <p:spPr>
          <a:xfrm>
            <a:off x="415737" y="201665"/>
            <a:ext cx="11423472" cy="6423736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3"/>
          <p:cNvSpPr txBox="1">
            <a:spLocks noGrp="1"/>
          </p:cNvSpPr>
          <p:nvPr>
            <p:ph type="title"/>
          </p:nvPr>
        </p:nvSpPr>
        <p:spPr>
          <a:xfrm>
            <a:off x="914400" y="3337600"/>
            <a:ext cx="5765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08" name="Google Shape;108;p3"/>
          <p:cNvSpPr txBox="1">
            <a:spLocks noGrp="1"/>
          </p:cNvSpPr>
          <p:nvPr>
            <p:ph type="title" idx="2" hasCustomPrompt="1"/>
          </p:nvPr>
        </p:nvSpPr>
        <p:spPr>
          <a:xfrm>
            <a:off x="914400" y="1780000"/>
            <a:ext cx="5765200" cy="155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9pPr>
          </a:lstStyle>
          <a:p>
            <a:r>
              <a:t>xx%</a:t>
            </a:r>
          </a:p>
        </p:txBody>
      </p:sp>
      <p:sp>
        <p:nvSpPr>
          <p:cNvPr id="109" name="Google Shape;109;p3"/>
          <p:cNvSpPr txBox="1">
            <a:spLocks noGrp="1"/>
          </p:cNvSpPr>
          <p:nvPr>
            <p:ph type="subTitle" idx="1"/>
          </p:nvPr>
        </p:nvSpPr>
        <p:spPr>
          <a:xfrm>
            <a:off x="914400" y="4460000"/>
            <a:ext cx="5765200" cy="6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794560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4"/>
          <p:cNvSpPr/>
          <p:nvPr/>
        </p:nvSpPr>
        <p:spPr>
          <a:xfrm>
            <a:off x="-100" y="1"/>
            <a:ext cx="12191888" cy="6848908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" name="Google Shape;112;p4"/>
          <p:cNvSpPr/>
          <p:nvPr/>
        </p:nvSpPr>
        <p:spPr>
          <a:xfrm>
            <a:off x="443193" y="226821"/>
            <a:ext cx="11375607" cy="6385932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" name="Google Shape;113;p4"/>
          <p:cNvSpPr/>
          <p:nvPr/>
        </p:nvSpPr>
        <p:spPr>
          <a:xfrm>
            <a:off x="415737" y="201665"/>
            <a:ext cx="11423472" cy="6423736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" name="Google Shape;114;p4"/>
          <p:cNvSpPr txBox="1">
            <a:spLocks noGrp="1"/>
          </p:cNvSpPr>
          <p:nvPr>
            <p:ph type="title"/>
          </p:nvPr>
        </p:nvSpPr>
        <p:spPr>
          <a:xfrm>
            <a:off x="914400" y="593367"/>
            <a:ext cx="1036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4"/>
          <p:cNvSpPr txBox="1">
            <a:spLocks noGrp="1"/>
          </p:cNvSpPr>
          <p:nvPr>
            <p:ph type="body" idx="1"/>
          </p:nvPr>
        </p:nvSpPr>
        <p:spPr>
          <a:xfrm>
            <a:off x="914400" y="1536633"/>
            <a:ext cx="1036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4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16" name="Google Shape;116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0423342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2">
  <p:cSld name="One column text 2"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9"/>
          <p:cNvSpPr/>
          <p:nvPr/>
        </p:nvSpPr>
        <p:spPr>
          <a:xfrm>
            <a:off x="-100" y="1"/>
            <a:ext cx="12191888" cy="6848908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" name="Google Shape;255;p19"/>
          <p:cNvSpPr/>
          <p:nvPr/>
        </p:nvSpPr>
        <p:spPr>
          <a:xfrm>
            <a:off x="443193" y="226821"/>
            <a:ext cx="11375607" cy="6385932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6" name="Google Shape;256;p19"/>
          <p:cNvSpPr/>
          <p:nvPr/>
        </p:nvSpPr>
        <p:spPr>
          <a:xfrm>
            <a:off x="415737" y="201665"/>
            <a:ext cx="11423472" cy="6423736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7" name="Google Shape;257;p19"/>
          <p:cNvSpPr txBox="1">
            <a:spLocks noGrp="1"/>
          </p:cNvSpPr>
          <p:nvPr>
            <p:ph type="title"/>
          </p:nvPr>
        </p:nvSpPr>
        <p:spPr>
          <a:xfrm>
            <a:off x="914400" y="1104000"/>
            <a:ext cx="42888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58" name="Google Shape;258;p19"/>
          <p:cNvSpPr txBox="1">
            <a:spLocks noGrp="1"/>
          </p:cNvSpPr>
          <p:nvPr>
            <p:ph type="subTitle" idx="1"/>
          </p:nvPr>
        </p:nvSpPr>
        <p:spPr>
          <a:xfrm>
            <a:off x="914400" y="2111600"/>
            <a:ext cx="4288800" cy="364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66527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36928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41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41851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2023/11/13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33959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046BC-3E53-4EAF-A691-6E70FDC2D870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F0993-86E7-4A54-9456-C63A5711A1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5568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2023/11/13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51824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2023/11/13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42943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2023/11/13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11040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2023/11/13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96744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40378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2023/11/13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8378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15578-682B-4A01-9638-014C16DE11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AAC1EE-97A3-4603-AA67-B9B86F55FF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70C8B9-3AC5-46CF-A12A-6DF4288A12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8CA0AF-530D-4EBD-B965-8B94F5F1B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59C82-3A0F-48FF-926E-5D04481A0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8229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D41855-5658-46FC-B1E4-D8A33D0404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E48DD4-982E-4DF5-83BC-71D4D6BCEB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C6D471-1D4A-4A93-8DC4-6EC44FFF71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EF56D3-DE4D-452A-8EDB-00A20AD17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3EE1EB-0B3D-4FD7-B6AB-2BD17542B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2321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AF01F-173B-42F4-B79E-090D56ACB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F68C77-CBFA-461F-A51E-325EB95509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1E92DB-083F-452B-B9A8-07F35FD158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284B60-C1EA-4B69-AA90-8F1E5FB94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62BA63-766D-48C7-962C-260FED02A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62757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4F6C79-9DB9-41C2-AB7F-EE2DBD4CB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B300A1-412B-4D8E-A682-9491921A93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449AE0-B2AB-4AC5-AD17-D5485CF0B2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4E3E69-8221-46DF-8417-9117474D9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0CA87B-A6B0-4084-8ABD-22FC70DE92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9FFCA0-2136-413A-9FC4-8666492A9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8582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046BC-3E53-4EAF-A691-6E70FDC2D870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F0993-86E7-4A54-9456-C63A5711A1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78322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C1165-B1EA-4947-A1FB-D9CF6BE2F7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949C6E-764C-4F36-94CB-FE2A2DF8CB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9B79E8-DF7C-4EBB-9F3B-6BE1496FD9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42F9A33-7E46-4A42-A0A4-E18DB17B89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8AAA32-05F2-47FB-B9B2-30397B27C7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50AE778-A2FD-4AD5-B23E-61A0D2506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AF383F0-95C5-45CA-90E7-CB2237487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417D151-FD6A-419A-A7B0-CA8BE2A25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10684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CD961-234E-4CF8-B0EF-237952B82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917F9D-08A6-466A-864D-D2F376CC9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DF56FB-BF1A-451B-AFCC-8E5E82A91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5A4458-ED35-410C-9316-3AE12AF06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8329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6121E3-1542-49D2-AFE7-215B078A3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B79D1B-E5A5-4FF6-B1AF-3C1CE82BE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A32E8B-A5B1-45B5-9A9F-B5EF9E6E9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7015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4EF36-1426-4285-828F-C8CFBFE98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2C0F19-B360-4B7D-8B84-54564343E2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61CC49-77D0-4E31-A9D2-D30F8EDAEA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AB92D8-AB77-44F5-B9DD-F7A3C2F63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0A841E-88D4-4D0A-97C4-E4897B618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54F814-BBE2-4CE3-B3C8-C4A938E78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9809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E247E2-3FF2-44B7-B10F-3C06FDF7C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C9E9FEF-3FB3-4E4C-A935-958BA93288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F12C7B-8B90-4958-A986-27D36990BD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4EFE80-B253-4A84-BE72-FE13374734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70AA07-12BD-4E8C-B324-9F0CBE23C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AF4ED2-925B-495F-9A04-20C40D1E4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55863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E5AAED-E4CB-438E-BAE6-D874C01F5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CA6078-7021-47C7-8ADD-30EB0D4D7E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7DC22C-267E-4ADC-AF05-BEB721900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ACB2E6-036D-489B-AF95-7F191F409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6DBCEB-45FD-4CA2-89E1-0743C2C24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30635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6BF1447-7437-45B5-955F-F450CFC6FB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DF0BE9-59DA-4877-8D0D-735633F5CF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9A8181-2D82-4E5A-A55B-C3850F308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6443D1-9D50-4347-8EF4-C71123BDF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7B7A19-FC92-4734-BBA7-FBC0512D2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75891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18"/>
          <p:cNvSpPr txBox="1">
            <a:spLocks noGrp="1"/>
          </p:cNvSpPr>
          <p:nvPr>
            <p:ph type="title"/>
          </p:nvPr>
        </p:nvSpPr>
        <p:spPr>
          <a:xfrm>
            <a:off x="1011700" y="521645"/>
            <a:ext cx="10168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4267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4267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4267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4267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4267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4267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4267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4267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9pPr>
          </a:lstStyle>
          <a:p>
            <a:endParaRPr/>
          </a:p>
        </p:txBody>
      </p:sp>
      <p:grpSp>
        <p:nvGrpSpPr>
          <p:cNvPr id="457" name="Google Shape;457;p18"/>
          <p:cNvGrpSpPr/>
          <p:nvPr/>
        </p:nvGrpSpPr>
        <p:grpSpPr>
          <a:xfrm>
            <a:off x="-2152595" y="-891659"/>
            <a:ext cx="16925004" cy="9185980"/>
            <a:chOff x="-1614447" y="-668745"/>
            <a:chExt cx="12693753" cy="6889485"/>
          </a:xfrm>
        </p:grpSpPr>
        <p:grpSp>
          <p:nvGrpSpPr>
            <p:cNvPr id="458" name="Google Shape;458;p18"/>
            <p:cNvGrpSpPr/>
            <p:nvPr/>
          </p:nvGrpSpPr>
          <p:grpSpPr>
            <a:xfrm>
              <a:off x="-1614447" y="4335248"/>
              <a:ext cx="2795340" cy="1885492"/>
              <a:chOff x="965100" y="1428788"/>
              <a:chExt cx="1354200" cy="913425"/>
            </a:xfrm>
          </p:grpSpPr>
          <p:sp>
            <p:nvSpPr>
              <p:cNvPr id="459" name="Google Shape;459;p18"/>
              <p:cNvSpPr/>
              <p:nvPr/>
            </p:nvSpPr>
            <p:spPr>
              <a:xfrm>
                <a:off x="1024800" y="1480513"/>
                <a:ext cx="1238800" cy="803850"/>
              </a:xfrm>
              <a:custGeom>
                <a:avLst/>
                <a:gdLst/>
                <a:ahLst/>
                <a:cxnLst/>
                <a:rect l="l" t="t" r="r" b="b"/>
                <a:pathLst>
                  <a:path w="49552" h="32154" fill="none" extrusionOk="0">
                    <a:moveTo>
                      <a:pt x="4579" y="32153"/>
                    </a:moveTo>
                    <a:cubicBezTo>
                      <a:pt x="3894" y="32153"/>
                      <a:pt x="3122" y="31957"/>
                      <a:pt x="2229" y="31541"/>
                    </a:cubicBezTo>
                    <a:cubicBezTo>
                      <a:pt x="1078" y="31027"/>
                      <a:pt x="416" y="30414"/>
                      <a:pt x="208" y="29668"/>
                    </a:cubicBezTo>
                    <a:cubicBezTo>
                      <a:pt x="0" y="28970"/>
                      <a:pt x="208" y="28284"/>
                      <a:pt x="392" y="27598"/>
                    </a:cubicBezTo>
                    <a:cubicBezTo>
                      <a:pt x="429" y="27439"/>
                      <a:pt x="465" y="27304"/>
                      <a:pt x="514" y="27170"/>
                    </a:cubicBezTo>
                    <a:cubicBezTo>
                      <a:pt x="600" y="26815"/>
                      <a:pt x="661" y="26447"/>
                      <a:pt x="735" y="26092"/>
                    </a:cubicBezTo>
                    <a:cubicBezTo>
                      <a:pt x="894" y="25260"/>
                      <a:pt x="1065" y="24366"/>
                      <a:pt x="1518" y="23631"/>
                    </a:cubicBezTo>
                    <a:cubicBezTo>
                      <a:pt x="2388" y="22235"/>
                      <a:pt x="4041" y="21685"/>
                      <a:pt x="5632" y="21170"/>
                    </a:cubicBezTo>
                    <a:cubicBezTo>
                      <a:pt x="5914" y="21072"/>
                      <a:pt x="6208" y="20987"/>
                      <a:pt x="6477" y="20876"/>
                    </a:cubicBezTo>
                    <a:cubicBezTo>
                      <a:pt x="8240" y="20252"/>
                      <a:pt x="10199" y="18868"/>
                      <a:pt x="9967" y="16995"/>
                    </a:cubicBezTo>
                    <a:cubicBezTo>
                      <a:pt x="9918" y="16603"/>
                      <a:pt x="9783" y="16224"/>
                      <a:pt x="9648" y="15856"/>
                    </a:cubicBezTo>
                    <a:cubicBezTo>
                      <a:pt x="9489" y="15465"/>
                      <a:pt x="9342" y="15048"/>
                      <a:pt x="9306" y="14620"/>
                    </a:cubicBezTo>
                    <a:cubicBezTo>
                      <a:pt x="9220" y="13481"/>
                      <a:pt x="9906" y="12538"/>
                      <a:pt x="10579" y="11620"/>
                    </a:cubicBezTo>
                    <a:cubicBezTo>
                      <a:pt x="11203" y="10763"/>
                      <a:pt x="11865" y="9857"/>
                      <a:pt x="11865" y="8828"/>
                    </a:cubicBezTo>
                    <a:cubicBezTo>
                      <a:pt x="11865" y="8571"/>
                      <a:pt x="11816" y="8326"/>
                      <a:pt x="11791" y="8069"/>
                    </a:cubicBezTo>
                    <a:cubicBezTo>
                      <a:pt x="11754" y="7837"/>
                      <a:pt x="11718" y="7592"/>
                      <a:pt x="11718" y="7359"/>
                    </a:cubicBezTo>
                    <a:cubicBezTo>
                      <a:pt x="11669" y="5510"/>
                      <a:pt x="13469" y="4163"/>
                      <a:pt x="15170" y="3674"/>
                    </a:cubicBezTo>
                    <a:cubicBezTo>
                      <a:pt x="16823" y="3196"/>
                      <a:pt x="18574" y="3233"/>
                      <a:pt x="20252" y="3257"/>
                    </a:cubicBezTo>
                    <a:cubicBezTo>
                      <a:pt x="21696" y="3294"/>
                      <a:pt x="23178" y="3306"/>
                      <a:pt x="24586" y="3025"/>
                    </a:cubicBezTo>
                    <a:cubicBezTo>
                      <a:pt x="25921" y="2768"/>
                      <a:pt x="27206" y="2229"/>
                      <a:pt x="28443" y="1715"/>
                    </a:cubicBezTo>
                    <a:cubicBezTo>
                      <a:pt x="29116" y="1421"/>
                      <a:pt x="29814" y="1127"/>
                      <a:pt x="30537" y="882"/>
                    </a:cubicBezTo>
                    <a:cubicBezTo>
                      <a:pt x="33047" y="13"/>
                      <a:pt x="35128" y="0"/>
                      <a:pt x="36757" y="845"/>
                    </a:cubicBezTo>
                    <a:cubicBezTo>
                      <a:pt x="37797" y="1372"/>
                      <a:pt x="38605" y="2278"/>
                      <a:pt x="39365" y="3135"/>
                    </a:cubicBezTo>
                    <a:cubicBezTo>
                      <a:pt x="40013" y="3857"/>
                      <a:pt x="40687" y="4604"/>
                      <a:pt x="41495" y="5143"/>
                    </a:cubicBezTo>
                    <a:cubicBezTo>
                      <a:pt x="42413" y="5755"/>
                      <a:pt x="43491" y="6098"/>
                      <a:pt x="44531" y="6416"/>
                    </a:cubicBezTo>
                    <a:cubicBezTo>
                      <a:pt x="44972" y="6551"/>
                      <a:pt x="45425" y="6698"/>
                      <a:pt x="45878" y="6857"/>
                    </a:cubicBezTo>
                    <a:cubicBezTo>
                      <a:pt x="47899" y="7604"/>
                      <a:pt x="49552" y="9722"/>
                      <a:pt x="49343" y="11277"/>
                    </a:cubicBezTo>
                    <a:cubicBezTo>
                      <a:pt x="49209" y="12306"/>
                      <a:pt x="48303" y="12967"/>
                      <a:pt x="46772" y="13114"/>
                    </a:cubicBezTo>
                    <a:lnTo>
                      <a:pt x="46503" y="13150"/>
                    </a:lnTo>
                    <a:cubicBezTo>
                      <a:pt x="45046" y="13285"/>
                      <a:pt x="42609" y="13518"/>
                      <a:pt x="42095" y="15024"/>
                    </a:cubicBezTo>
                    <a:cubicBezTo>
                      <a:pt x="41850" y="15734"/>
                      <a:pt x="42083" y="16456"/>
                      <a:pt x="42328" y="17215"/>
                    </a:cubicBezTo>
                    <a:cubicBezTo>
                      <a:pt x="42670" y="18293"/>
                      <a:pt x="43025" y="19407"/>
                      <a:pt x="42058" y="20558"/>
                    </a:cubicBezTo>
                    <a:lnTo>
                      <a:pt x="42058" y="20558"/>
                    </a:lnTo>
                    <a:cubicBezTo>
                      <a:pt x="41838" y="20827"/>
                      <a:pt x="41544" y="21060"/>
                      <a:pt x="41262" y="21268"/>
                    </a:cubicBezTo>
                    <a:cubicBezTo>
                      <a:pt x="40956" y="21513"/>
                      <a:pt x="40638" y="21758"/>
                      <a:pt x="40405" y="22064"/>
                    </a:cubicBezTo>
                    <a:cubicBezTo>
                      <a:pt x="39977" y="22640"/>
                      <a:pt x="39854" y="23374"/>
                      <a:pt x="39720" y="24097"/>
                    </a:cubicBezTo>
                    <a:cubicBezTo>
                      <a:pt x="39585" y="24819"/>
                      <a:pt x="39462" y="25590"/>
                      <a:pt x="38985" y="26190"/>
                    </a:cubicBezTo>
                    <a:cubicBezTo>
                      <a:pt x="38165" y="27243"/>
                      <a:pt x="36659" y="27378"/>
                      <a:pt x="35324" y="27427"/>
                    </a:cubicBezTo>
                    <a:cubicBezTo>
                      <a:pt x="33794" y="27476"/>
                      <a:pt x="31896" y="27537"/>
                      <a:pt x="30402" y="26643"/>
                    </a:cubicBezTo>
                    <a:cubicBezTo>
                      <a:pt x="30169" y="26509"/>
                      <a:pt x="29961" y="26362"/>
                      <a:pt x="29741" y="26203"/>
                    </a:cubicBezTo>
                    <a:cubicBezTo>
                      <a:pt x="29447" y="25994"/>
                      <a:pt x="29141" y="25774"/>
                      <a:pt x="28810" y="25603"/>
                    </a:cubicBezTo>
                    <a:cubicBezTo>
                      <a:pt x="26986" y="24745"/>
                      <a:pt x="24880" y="25872"/>
                      <a:pt x="23778" y="26631"/>
                    </a:cubicBezTo>
                    <a:cubicBezTo>
                      <a:pt x="23423" y="26876"/>
                      <a:pt x="23080" y="27121"/>
                      <a:pt x="22749" y="27378"/>
                    </a:cubicBezTo>
                    <a:cubicBezTo>
                      <a:pt x="21635" y="28211"/>
                      <a:pt x="20472" y="29068"/>
                      <a:pt x="19101" y="29374"/>
                    </a:cubicBezTo>
                    <a:cubicBezTo>
                      <a:pt x="17668" y="29692"/>
                      <a:pt x="16138" y="29386"/>
                      <a:pt x="14656" y="29080"/>
                    </a:cubicBezTo>
                    <a:cubicBezTo>
                      <a:pt x="12771" y="28700"/>
                      <a:pt x="10995" y="28333"/>
                      <a:pt x="9404" y="29190"/>
                    </a:cubicBezTo>
                    <a:cubicBezTo>
                      <a:pt x="8791" y="29508"/>
                      <a:pt x="8265" y="29998"/>
                      <a:pt x="7751" y="30476"/>
                    </a:cubicBezTo>
                    <a:cubicBezTo>
                      <a:pt x="7065" y="31112"/>
                      <a:pt x="6343" y="31786"/>
                      <a:pt x="5412" y="32031"/>
                    </a:cubicBezTo>
                    <a:cubicBezTo>
                      <a:pt x="5130" y="32129"/>
                      <a:pt x="4861" y="32153"/>
                      <a:pt x="4579" y="3215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" name="Google Shape;460;p18"/>
              <p:cNvSpPr/>
              <p:nvPr/>
            </p:nvSpPr>
            <p:spPr>
              <a:xfrm>
                <a:off x="1115700" y="1572038"/>
                <a:ext cx="1019650" cy="629350"/>
              </a:xfrm>
              <a:custGeom>
                <a:avLst/>
                <a:gdLst/>
                <a:ahLst/>
                <a:cxnLst/>
                <a:rect l="l" t="t" r="r" b="b"/>
                <a:pathLst>
                  <a:path w="40786" h="25174" fill="none" extrusionOk="0">
                    <a:moveTo>
                      <a:pt x="576" y="25149"/>
                    </a:moveTo>
                    <a:cubicBezTo>
                      <a:pt x="392" y="25149"/>
                      <a:pt x="184" y="25088"/>
                      <a:pt x="37" y="24807"/>
                    </a:cubicBezTo>
                    <a:cubicBezTo>
                      <a:pt x="1" y="24696"/>
                      <a:pt x="37" y="24599"/>
                      <a:pt x="99" y="24488"/>
                    </a:cubicBezTo>
                    <a:cubicBezTo>
                      <a:pt x="135" y="24439"/>
                      <a:pt x="148" y="24378"/>
                      <a:pt x="160" y="24329"/>
                    </a:cubicBezTo>
                    <a:cubicBezTo>
                      <a:pt x="282" y="23876"/>
                      <a:pt x="368" y="23435"/>
                      <a:pt x="441" y="23031"/>
                    </a:cubicBezTo>
                    <a:cubicBezTo>
                      <a:pt x="527" y="22578"/>
                      <a:pt x="637" y="21942"/>
                      <a:pt x="760" y="21746"/>
                    </a:cubicBezTo>
                    <a:cubicBezTo>
                      <a:pt x="992" y="21391"/>
                      <a:pt x="2229" y="20987"/>
                      <a:pt x="3062" y="20705"/>
                    </a:cubicBezTo>
                    <a:cubicBezTo>
                      <a:pt x="3331" y="20619"/>
                      <a:pt x="3649" y="20509"/>
                      <a:pt x="3955" y="20399"/>
                    </a:cubicBezTo>
                    <a:cubicBezTo>
                      <a:pt x="7837" y="19040"/>
                      <a:pt x="10077" y="16089"/>
                      <a:pt x="9698" y="12906"/>
                    </a:cubicBezTo>
                    <a:cubicBezTo>
                      <a:pt x="9600" y="12097"/>
                      <a:pt x="9367" y="11449"/>
                      <a:pt x="9184" y="10971"/>
                    </a:cubicBezTo>
                    <a:cubicBezTo>
                      <a:pt x="9184" y="10959"/>
                      <a:pt x="9159" y="10934"/>
                      <a:pt x="9147" y="10922"/>
                    </a:cubicBezTo>
                    <a:cubicBezTo>
                      <a:pt x="9122" y="10885"/>
                      <a:pt x="9098" y="10836"/>
                      <a:pt x="9098" y="10787"/>
                    </a:cubicBezTo>
                    <a:cubicBezTo>
                      <a:pt x="9122" y="10591"/>
                      <a:pt x="9306" y="10396"/>
                      <a:pt x="9490" y="10187"/>
                    </a:cubicBezTo>
                    <a:cubicBezTo>
                      <a:pt x="9563" y="10114"/>
                      <a:pt x="9624" y="10040"/>
                      <a:pt x="9686" y="9967"/>
                    </a:cubicBezTo>
                    <a:cubicBezTo>
                      <a:pt x="10494" y="8841"/>
                      <a:pt x="11608" y="7310"/>
                      <a:pt x="11632" y="5192"/>
                    </a:cubicBezTo>
                    <a:cubicBezTo>
                      <a:pt x="11632" y="4665"/>
                      <a:pt x="11547" y="4225"/>
                      <a:pt x="11510" y="3906"/>
                    </a:cubicBezTo>
                    <a:lnTo>
                      <a:pt x="11510" y="3882"/>
                    </a:lnTo>
                    <a:cubicBezTo>
                      <a:pt x="11510" y="3869"/>
                      <a:pt x="11485" y="3845"/>
                      <a:pt x="11510" y="3821"/>
                    </a:cubicBezTo>
                    <a:cubicBezTo>
                      <a:pt x="11571" y="3637"/>
                      <a:pt x="11877" y="3478"/>
                      <a:pt x="12465" y="3306"/>
                    </a:cubicBezTo>
                    <a:cubicBezTo>
                      <a:pt x="13383" y="3049"/>
                      <a:pt x="14461" y="3012"/>
                      <a:pt x="15391" y="3012"/>
                    </a:cubicBezTo>
                    <a:cubicBezTo>
                      <a:pt x="15771" y="3012"/>
                      <a:pt x="16163" y="3012"/>
                      <a:pt x="16542" y="3025"/>
                    </a:cubicBezTo>
                    <a:lnTo>
                      <a:pt x="16567" y="3025"/>
                    </a:lnTo>
                    <a:cubicBezTo>
                      <a:pt x="16983" y="3025"/>
                      <a:pt x="17412" y="3049"/>
                      <a:pt x="17852" y="3049"/>
                    </a:cubicBezTo>
                    <a:cubicBezTo>
                      <a:pt x="18881" y="3049"/>
                      <a:pt x="20228" y="3012"/>
                      <a:pt x="21623" y="2743"/>
                    </a:cubicBezTo>
                    <a:cubicBezTo>
                      <a:pt x="23289" y="2400"/>
                      <a:pt x="24807" y="1776"/>
                      <a:pt x="26129" y="1225"/>
                    </a:cubicBezTo>
                    <a:cubicBezTo>
                      <a:pt x="26790" y="943"/>
                      <a:pt x="27415" y="686"/>
                      <a:pt x="28027" y="478"/>
                    </a:cubicBezTo>
                    <a:cubicBezTo>
                      <a:pt x="28921" y="172"/>
                      <a:pt x="29753" y="0"/>
                      <a:pt x="30402" y="0"/>
                    </a:cubicBezTo>
                    <a:cubicBezTo>
                      <a:pt x="30868" y="0"/>
                      <a:pt x="31247" y="74"/>
                      <a:pt x="31541" y="233"/>
                    </a:cubicBezTo>
                    <a:cubicBezTo>
                      <a:pt x="32043" y="490"/>
                      <a:pt x="32606" y="1115"/>
                      <a:pt x="33206" y="1788"/>
                    </a:cubicBezTo>
                    <a:cubicBezTo>
                      <a:pt x="33953" y="2621"/>
                      <a:pt x="34810" y="3563"/>
                      <a:pt x="35973" y="4347"/>
                    </a:cubicBezTo>
                    <a:cubicBezTo>
                      <a:pt x="37296" y="5216"/>
                      <a:pt x="38667" y="5657"/>
                      <a:pt x="39879" y="6024"/>
                    </a:cubicBezTo>
                    <a:cubicBezTo>
                      <a:pt x="39965" y="6061"/>
                      <a:pt x="40112" y="6073"/>
                      <a:pt x="40247" y="6073"/>
                    </a:cubicBezTo>
                    <a:cubicBezTo>
                      <a:pt x="40455" y="6086"/>
                      <a:pt x="40638" y="6110"/>
                      <a:pt x="40736" y="6196"/>
                    </a:cubicBezTo>
                    <a:cubicBezTo>
                      <a:pt x="40773" y="6233"/>
                      <a:pt x="40785" y="6269"/>
                      <a:pt x="40785" y="6331"/>
                    </a:cubicBezTo>
                    <a:cubicBezTo>
                      <a:pt x="40700" y="7335"/>
                      <a:pt x="39659" y="7665"/>
                      <a:pt x="38459" y="8045"/>
                    </a:cubicBezTo>
                    <a:cubicBezTo>
                      <a:pt x="37186" y="8449"/>
                      <a:pt x="35741" y="8902"/>
                      <a:pt x="35275" y="10285"/>
                    </a:cubicBezTo>
                    <a:cubicBezTo>
                      <a:pt x="34663" y="12061"/>
                      <a:pt x="35153" y="13603"/>
                      <a:pt x="35471" y="14632"/>
                    </a:cubicBezTo>
                    <a:lnTo>
                      <a:pt x="35520" y="14718"/>
                    </a:lnTo>
                    <a:cubicBezTo>
                      <a:pt x="35557" y="14803"/>
                      <a:pt x="35594" y="14877"/>
                      <a:pt x="35582" y="14963"/>
                    </a:cubicBezTo>
                    <a:cubicBezTo>
                      <a:pt x="35582" y="14987"/>
                      <a:pt x="35557" y="14987"/>
                      <a:pt x="35557" y="14999"/>
                    </a:cubicBezTo>
                    <a:cubicBezTo>
                      <a:pt x="35178" y="15305"/>
                      <a:pt x="34602" y="15746"/>
                      <a:pt x="34088" y="16420"/>
                    </a:cubicBezTo>
                    <a:cubicBezTo>
                      <a:pt x="33170" y="17632"/>
                      <a:pt x="32949" y="18930"/>
                      <a:pt x="32778" y="19885"/>
                    </a:cubicBezTo>
                    <a:cubicBezTo>
                      <a:pt x="32778" y="19921"/>
                      <a:pt x="32765" y="19970"/>
                      <a:pt x="32765" y="20019"/>
                    </a:cubicBezTo>
                    <a:cubicBezTo>
                      <a:pt x="32765" y="20129"/>
                      <a:pt x="32765" y="20252"/>
                      <a:pt x="32680" y="20325"/>
                    </a:cubicBezTo>
                    <a:cubicBezTo>
                      <a:pt x="32582" y="20436"/>
                      <a:pt x="32361" y="20436"/>
                      <a:pt x="32055" y="20411"/>
                    </a:cubicBezTo>
                    <a:cubicBezTo>
                      <a:pt x="31921" y="20411"/>
                      <a:pt x="31761" y="20399"/>
                      <a:pt x="31615" y="20411"/>
                    </a:cubicBezTo>
                    <a:cubicBezTo>
                      <a:pt x="31272" y="20436"/>
                      <a:pt x="30929" y="20436"/>
                      <a:pt x="30574" y="20436"/>
                    </a:cubicBezTo>
                    <a:cubicBezTo>
                      <a:pt x="29925" y="20436"/>
                      <a:pt x="29031" y="20399"/>
                      <a:pt x="28541" y="20105"/>
                    </a:cubicBezTo>
                    <a:cubicBezTo>
                      <a:pt x="28443" y="20044"/>
                      <a:pt x="28296" y="19946"/>
                      <a:pt x="28137" y="19836"/>
                    </a:cubicBezTo>
                    <a:cubicBezTo>
                      <a:pt x="27758" y="19554"/>
                      <a:pt x="27280" y="19223"/>
                      <a:pt x="26680" y="18930"/>
                    </a:cubicBezTo>
                    <a:cubicBezTo>
                      <a:pt x="25799" y="18501"/>
                      <a:pt x="24819" y="18293"/>
                      <a:pt x="23791" y="18293"/>
                    </a:cubicBezTo>
                    <a:cubicBezTo>
                      <a:pt x="21562" y="18293"/>
                      <a:pt x="19554" y="19334"/>
                      <a:pt x="18269" y="20215"/>
                    </a:cubicBezTo>
                    <a:cubicBezTo>
                      <a:pt x="17865" y="20497"/>
                      <a:pt x="17485" y="20766"/>
                      <a:pt x="17130" y="21023"/>
                    </a:cubicBezTo>
                    <a:cubicBezTo>
                      <a:pt x="16261" y="21672"/>
                      <a:pt x="15440" y="22284"/>
                      <a:pt x="14767" y="22431"/>
                    </a:cubicBezTo>
                    <a:cubicBezTo>
                      <a:pt x="14595" y="22468"/>
                      <a:pt x="14412" y="22493"/>
                      <a:pt x="14179" y="22493"/>
                    </a:cubicBezTo>
                    <a:cubicBezTo>
                      <a:pt x="13493" y="22493"/>
                      <a:pt x="12636" y="22333"/>
                      <a:pt x="11743" y="22150"/>
                    </a:cubicBezTo>
                    <a:cubicBezTo>
                      <a:pt x="10641" y="21917"/>
                      <a:pt x="9392" y="21672"/>
                      <a:pt x="8069" y="21672"/>
                    </a:cubicBezTo>
                    <a:cubicBezTo>
                      <a:pt x="6637" y="21672"/>
                      <a:pt x="5376" y="21978"/>
                      <a:pt x="4213" y="22591"/>
                    </a:cubicBezTo>
                    <a:cubicBezTo>
                      <a:pt x="3209" y="23129"/>
                      <a:pt x="2462" y="23827"/>
                      <a:pt x="1849" y="24390"/>
                    </a:cubicBezTo>
                    <a:cubicBezTo>
                      <a:pt x="1764" y="24452"/>
                      <a:pt x="1690" y="24537"/>
                      <a:pt x="1617" y="24623"/>
                    </a:cubicBezTo>
                    <a:cubicBezTo>
                      <a:pt x="1372" y="24868"/>
                      <a:pt x="1127" y="25113"/>
                      <a:pt x="956" y="25162"/>
                    </a:cubicBezTo>
                    <a:lnTo>
                      <a:pt x="956" y="25125"/>
                    </a:lnTo>
                    <a:lnTo>
                      <a:pt x="956" y="25162"/>
                    </a:lnTo>
                    <a:cubicBezTo>
                      <a:pt x="943" y="25162"/>
                      <a:pt x="943" y="25162"/>
                      <a:pt x="931" y="25174"/>
                    </a:cubicBezTo>
                    <a:cubicBezTo>
                      <a:pt x="809" y="25113"/>
                      <a:pt x="698" y="25149"/>
                      <a:pt x="576" y="2514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" name="Google Shape;461;p18"/>
              <p:cNvSpPr/>
              <p:nvPr/>
            </p:nvSpPr>
            <p:spPr>
              <a:xfrm>
                <a:off x="1395775" y="1654988"/>
                <a:ext cx="560500" cy="394900"/>
              </a:xfrm>
              <a:custGeom>
                <a:avLst/>
                <a:gdLst/>
                <a:ahLst/>
                <a:cxnLst/>
                <a:rect l="l" t="t" r="r" b="b"/>
                <a:pathLst>
                  <a:path w="22420" h="15796" fill="none" extrusionOk="0">
                    <a:moveTo>
                      <a:pt x="2548" y="15783"/>
                    </a:moveTo>
                    <a:cubicBezTo>
                      <a:pt x="2290" y="15783"/>
                      <a:pt x="1972" y="15685"/>
                      <a:pt x="1654" y="15612"/>
                    </a:cubicBezTo>
                    <a:cubicBezTo>
                      <a:pt x="1482" y="15563"/>
                      <a:pt x="1311" y="15526"/>
                      <a:pt x="1164" y="15489"/>
                    </a:cubicBezTo>
                    <a:cubicBezTo>
                      <a:pt x="1103" y="15477"/>
                      <a:pt x="1005" y="15477"/>
                      <a:pt x="919" y="15489"/>
                    </a:cubicBezTo>
                    <a:cubicBezTo>
                      <a:pt x="735" y="15501"/>
                      <a:pt x="527" y="15501"/>
                      <a:pt x="454" y="15342"/>
                    </a:cubicBezTo>
                    <a:cubicBezTo>
                      <a:pt x="1" y="14265"/>
                      <a:pt x="503" y="13212"/>
                      <a:pt x="1042" y="12110"/>
                    </a:cubicBezTo>
                    <a:cubicBezTo>
                      <a:pt x="1482" y="11179"/>
                      <a:pt x="1960" y="10224"/>
                      <a:pt x="1837" y="9220"/>
                    </a:cubicBezTo>
                    <a:cubicBezTo>
                      <a:pt x="1813" y="9049"/>
                      <a:pt x="1776" y="8890"/>
                      <a:pt x="1727" y="8743"/>
                    </a:cubicBezTo>
                    <a:cubicBezTo>
                      <a:pt x="1654" y="8498"/>
                      <a:pt x="1593" y="8265"/>
                      <a:pt x="1629" y="8057"/>
                    </a:cubicBezTo>
                    <a:cubicBezTo>
                      <a:pt x="1666" y="7898"/>
                      <a:pt x="1690" y="7726"/>
                      <a:pt x="1727" y="7555"/>
                    </a:cubicBezTo>
                    <a:cubicBezTo>
                      <a:pt x="1960" y="6220"/>
                      <a:pt x="2266" y="4384"/>
                      <a:pt x="3711" y="3074"/>
                    </a:cubicBezTo>
                    <a:cubicBezTo>
                      <a:pt x="3821" y="2988"/>
                      <a:pt x="3956" y="3013"/>
                      <a:pt x="4066" y="3049"/>
                    </a:cubicBezTo>
                    <a:cubicBezTo>
                      <a:pt x="4115" y="3062"/>
                      <a:pt x="4139" y="3062"/>
                      <a:pt x="4176" y="3062"/>
                    </a:cubicBezTo>
                    <a:cubicBezTo>
                      <a:pt x="4543" y="3062"/>
                      <a:pt x="4923" y="3062"/>
                      <a:pt x="5266" y="3074"/>
                    </a:cubicBezTo>
                    <a:lnTo>
                      <a:pt x="5290" y="3074"/>
                    </a:lnTo>
                    <a:cubicBezTo>
                      <a:pt x="5768" y="3098"/>
                      <a:pt x="6184" y="3098"/>
                      <a:pt x="6637" y="3098"/>
                    </a:cubicBezTo>
                    <a:cubicBezTo>
                      <a:pt x="7812" y="3098"/>
                      <a:pt x="9380" y="3049"/>
                      <a:pt x="11057" y="2706"/>
                    </a:cubicBezTo>
                    <a:cubicBezTo>
                      <a:pt x="13065" y="2315"/>
                      <a:pt x="14816" y="1580"/>
                      <a:pt x="16224" y="992"/>
                    </a:cubicBezTo>
                    <a:cubicBezTo>
                      <a:pt x="16836" y="735"/>
                      <a:pt x="17412" y="490"/>
                      <a:pt x="17938" y="307"/>
                    </a:cubicBezTo>
                    <a:cubicBezTo>
                      <a:pt x="18036" y="270"/>
                      <a:pt x="18134" y="233"/>
                      <a:pt x="18220" y="196"/>
                    </a:cubicBezTo>
                    <a:cubicBezTo>
                      <a:pt x="18514" y="86"/>
                      <a:pt x="18746" y="1"/>
                      <a:pt x="18893" y="62"/>
                    </a:cubicBezTo>
                    <a:cubicBezTo>
                      <a:pt x="19077" y="123"/>
                      <a:pt x="19224" y="319"/>
                      <a:pt x="19346" y="490"/>
                    </a:cubicBezTo>
                    <a:cubicBezTo>
                      <a:pt x="19408" y="564"/>
                      <a:pt x="19444" y="637"/>
                      <a:pt x="19493" y="698"/>
                    </a:cubicBezTo>
                    <a:cubicBezTo>
                      <a:pt x="19738" y="980"/>
                      <a:pt x="20154" y="1213"/>
                      <a:pt x="20583" y="1458"/>
                    </a:cubicBezTo>
                    <a:cubicBezTo>
                      <a:pt x="21403" y="1911"/>
                      <a:pt x="22322" y="2437"/>
                      <a:pt x="22383" y="3478"/>
                    </a:cubicBezTo>
                    <a:cubicBezTo>
                      <a:pt x="22420" y="3968"/>
                      <a:pt x="22052" y="4335"/>
                      <a:pt x="21660" y="4727"/>
                    </a:cubicBezTo>
                    <a:cubicBezTo>
                      <a:pt x="21342" y="5070"/>
                      <a:pt x="21011" y="5400"/>
                      <a:pt x="20852" y="5841"/>
                    </a:cubicBezTo>
                    <a:cubicBezTo>
                      <a:pt x="20509" y="6869"/>
                      <a:pt x="20571" y="7861"/>
                      <a:pt x="20632" y="8743"/>
                    </a:cubicBezTo>
                    <a:cubicBezTo>
                      <a:pt x="20669" y="9392"/>
                      <a:pt x="20705" y="10028"/>
                      <a:pt x="20571" y="10555"/>
                    </a:cubicBezTo>
                    <a:cubicBezTo>
                      <a:pt x="20534" y="10702"/>
                      <a:pt x="20424" y="10787"/>
                      <a:pt x="20326" y="10898"/>
                    </a:cubicBezTo>
                    <a:cubicBezTo>
                      <a:pt x="20265" y="10959"/>
                      <a:pt x="20203" y="11008"/>
                      <a:pt x="20154" y="11069"/>
                    </a:cubicBezTo>
                    <a:cubicBezTo>
                      <a:pt x="19873" y="11436"/>
                      <a:pt x="19738" y="11914"/>
                      <a:pt x="19603" y="12355"/>
                    </a:cubicBezTo>
                    <a:cubicBezTo>
                      <a:pt x="19420" y="12942"/>
                      <a:pt x="19248" y="13518"/>
                      <a:pt x="18759" y="13689"/>
                    </a:cubicBezTo>
                    <a:cubicBezTo>
                      <a:pt x="18440" y="13775"/>
                      <a:pt x="18134" y="13518"/>
                      <a:pt x="17767" y="13187"/>
                    </a:cubicBezTo>
                    <a:cubicBezTo>
                      <a:pt x="17497" y="12979"/>
                      <a:pt x="17216" y="12722"/>
                      <a:pt x="16885" y="12563"/>
                    </a:cubicBezTo>
                    <a:cubicBezTo>
                      <a:pt x="15538" y="11926"/>
                      <a:pt x="14069" y="11608"/>
                      <a:pt x="12563" y="11608"/>
                    </a:cubicBezTo>
                    <a:cubicBezTo>
                      <a:pt x="9465" y="11608"/>
                      <a:pt x="6821" y="12967"/>
                      <a:pt x="5131" y="14106"/>
                    </a:cubicBezTo>
                    <a:cubicBezTo>
                      <a:pt x="4690" y="14412"/>
                      <a:pt x="4262" y="14718"/>
                      <a:pt x="3894" y="14999"/>
                    </a:cubicBezTo>
                    <a:cubicBezTo>
                      <a:pt x="3784" y="15073"/>
                      <a:pt x="3686" y="15171"/>
                      <a:pt x="3576" y="15256"/>
                    </a:cubicBezTo>
                    <a:cubicBezTo>
                      <a:pt x="3294" y="15489"/>
                      <a:pt x="3013" y="15734"/>
                      <a:pt x="2768" y="15795"/>
                    </a:cubicBezTo>
                    <a:lnTo>
                      <a:pt x="2768" y="15795"/>
                    </a:lnTo>
                    <a:cubicBezTo>
                      <a:pt x="2695" y="15783"/>
                      <a:pt x="2633" y="15783"/>
                      <a:pt x="2548" y="1578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" name="Google Shape;462;p18"/>
              <p:cNvSpPr/>
              <p:nvPr/>
            </p:nvSpPr>
            <p:spPr>
              <a:xfrm>
                <a:off x="1520375" y="1749563"/>
                <a:ext cx="329375" cy="164400"/>
              </a:xfrm>
              <a:custGeom>
                <a:avLst/>
                <a:gdLst/>
                <a:ahLst/>
                <a:cxnLst/>
                <a:rect l="l" t="t" r="r" b="b"/>
                <a:pathLst>
                  <a:path w="13175" h="6576" fill="none" extrusionOk="0">
                    <a:moveTo>
                      <a:pt x="1212" y="6576"/>
                    </a:moveTo>
                    <a:cubicBezTo>
                      <a:pt x="857" y="6576"/>
                      <a:pt x="539" y="6490"/>
                      <a:pt x="233" y="6294"/>
                    </a:cubicBezTo>
                    <a:lnTo>
                      <a:pt x="233" y="6294"/>
                    </a:lnTo>
                    <a:cubicBezTo>
                      <a:pt x="0" y="6135"/>
                      <a:pt x="61" y="5841"/>
                      <a:pt x="135" y="5535"/>
                    </a:cubicBezTo>
                    <a:cubicBezTo>
                      <a:pt x="184" y="5352"/>
                      <a:pt x="221" y="5168"/>
                      <a:pt x="196" y="5021"/>
                    </a:cubicBezTo>
                    <a:cubicBezTo>
                      <a:pt x="184" y="4886"/>
                      <a:pt x="147" y="4764"/>
                      <a:pt x="123" y="4654"/>
                    </a:cubicBezTo>
                    <a:cubicBezTo>
                      <a:pt x="98" y="4531"/>
                      <a:pt x="61" y="4409"/>
                      <a:pt x="61" y="4286"/>
                    </a:cubicBezTo>
                    <a:cubicBezTo>
                      <a:pt x="37" y="3748"/>
                      <a:pt x="0" y="2952"/>
                      <a:pt x="441" y="2646"/>
                    </a:cubicBezTo>
                    <a:cubicBezTo>
                      <a:pt x="674" y="2499"/>
                      <a:pt x="955" y="2535"/>
                      <a:pt x="1225" y="2597"/>
                    </a:cubicBezTo>
                    <a:cubicBezTo>
                      <a:pt x="1359" y="2633"/>
                      <a:pt x="1506" y="2658"/>
                      <a:pt x="1641" y="2658"/>
                    </a:cubicBezTo>
                    <a:cubicBezTo>
                      <a:pt x="2975" y="2658"/>
                      <a:pt x="4751" y="2621"/>
                      <a:pt x="6722" y="2217"/>
                    </a:cubicBezTo>
                    <a:cubicBezTo>
                      <a:pt x="9061" y="1764"/>
                      <a:pt x="11056" y="919"/>
                      <a:pt x="12526" y="307"/>
                    </a:cubicBezTo>
                    <a:cubicBezTo>
                      <a:pt x="12562" y="295"/>
                      <a:pt x="12624" y="246"/>
                      <a:pt x="12685" y="197"/>
                    </a:cubicBezTo>
                    <a:cubicBezTo>
                      <a:pt x="12807" y="111"/>
                      <a:pt x="12954" y="1"/>
                      <a:pt x="13040" y="111"/>
                    </a:cubicBezTo>
                    <a:cubicBezTo>
                      <a:pt x="13175" y="258"/>
                      <a:pt x="13028" y="442"/>
                      <a:pt x="12893" y="613"/>
                    </a:cubicBezTo>
                    <a:cubicBezTo>
                      <a:pt x="12807" y="723"/>
                      <a:pt x="12722" y="821"/>
                      <a:pt x="12685" y="931"/>
                    </a:cubicBezTo>
                    <a:cubicBezTo>
                      <a:pt x="12367" y="1850"/>
                      <a:pt x="12379" y="2744"/>
                      <a:pt x="12416" y="3515"/>
                    </a:cubicBezTo>
                    <a:cubicBezTo>
                      <a:pt x="12428" y="4152"/>
                      <a:pt x="12440" y="4703"/>
                      <a:pt x="12281" y="5156"/>
                    </a:cubicBezTo>
                    <a:cubicBezTo>
                      <a:pt x="12097" y="5682"/>
                      <a:pt x="11118" y="5352"/>
                      <a:pt x="9979" y="4972"/>
                    </a:cubicBezTo>
                    <a:cubicBezTo>
                      <a:pt x="9171" y="4703"/>
                      <a:pt x="8253" y="4409"/>
                      <a:pt x="7567" y="4409"/>
                    </a:cubicBezTo>
                    <a:cubicBezTo>
                      <a:pt x="6294" y="4409"/>
                      <a:pt x="5020" y="5045"/>
                      <a:pt x="3906" y="5609"/>
                    </a:cubicBezTo>
                    <a:cubicBezTo>
                      <a:pt x="2914" y="6123"/>
                      <a:pt x="2008" y="6576"/>
                      <a:pt x="1212" y="657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" name="Google Shape;463;p18"/>
              <p:cNvSpPr/>
              <p:nvPr/>
            </p:nvSpPr>
            <p:spPr>
              <a:xfrm>
                <a:off x="965100" y="1428788"/>
                <a:ext cx="1354200" cy="913425"/>
              </a:xfrm>
              <a:custGeom>
                <a:avLst/>
                <a:gdLst/>
                <a:ahLst/>
                <a:cxnLst/>
                <a:rect l="l" t="t" r="r" b="b"/>
                <a:pathLst>
                  <a:path w="54168" h="36537" fill="none" extrusionOk="0">
                    <a:moveTo>
                      <a:pt x="52613" y="9416"/>
                    </a:moveTo>
                    <a:cubicBezTo>
                      <a:pt x="51670" y="8228"/>
                      <a:pt x="50409" y="7285"/>
                      <a:pt x="49025" y="6783"/>
                    </a:cubicBezTo>
                    <a:cubicBezTo>
                      <a:pt x="48536" y="6600"/>
                      <a:pt x="48046" y="6441"/>
                      <a:pt x="47568" y="6294"/>
                    </a:cubicBezTo>
                    <a:cubicBezTo>
                      <a:pt x="46638" y="6000"/>
                      <a:pt x="45769" y="5730"/>
                      <a:pt x="45120" y="5302"/>
                    </a:cubicBezTo>
                    <a:cubicBezTo>
                      <a:pt x="44556" y="4910"/>
                      <a:pt x="44005" y="4322"/>
                      <a:pt x="43430" y="3673"/>
                    </a:cubicBezTo>
                    <a:cubicBezTo>
                      <a:pt x="42548" y="2706"/>
                      <a:pt x="41569" y="1629"/>
                      <a:pt x="40161" y="894"/>
                    </a:cubicBezTo>
                    <a:cubicBezTo>
                      <a:pt x="39047" y="306"/>
                      <a:pt x="37773" y="0"/>
                      <a:pt x="36390" y="0"/>
                    </a:cubicBezTo>
                    <a:cubicBezTo>
                      <a:pt x="35067" y="0"/>
                      <a:pt x="33647" y="282"/>
                      <a:pt x="32129" y="796"/>
                    </a:cubicBezTo>
                    <a:cubicBezTo>
                      <a:pt x="31370" y="1078"/>
                      <a:pt x="30635" y="1384"/>
                      <a:pt x="29913" y="1665"/>
                    </a:cubicBezTo>
                    <a:cubicBezTo>
                      <a:pt x="28713" y="2167"/>
                      <a:pt x="27598" y="2633"/>
                      <a:pt x="26497" y="2853"/>
                    </a:cubicBezTo>
                    <a:cubicBezTo>
                      <a:pt x="25590" y="3037"/>
                      <a:pt x="24586" y="3049"/>
                      <a:pt x="23815" y="3049"/>
                    </a:cubicBezTo>
                    <a:cubicBezTo>
                      <a:pt x="23423" y="3049"/>
                      <a:pt x="23019" y="3049"/>
                      <a:pt x="22640" y="3037"/>
                    </a:cubicBezTo>
                    <a:cubicBezTo>
                      <a:pt x="22248" y="3037"/>
                      <a:pt x="21819" y="3012"/>
                      <a:pt x="21391" y="3012"/>
                    </a:cubicBezTo>
                    <a:cubicBezTo>
                      <a:pt x="20056" y="3012"/>
                      <a:pt x="18477" y="3073"/>
                      <a:pt x="16885" y="3539"/>
                    </a:cubicBezTo>
                    <a:cubicBezTo>
                      <a:pt x="15612" y="3894"/>
                      <a:pt x="14436" y="4567"/>
                      <a:pt x="13555" y="5424"/>
                    </a:cubicBezTo>
                    <a:cubicBezTo>
                      <a:pt x="12367" y="6551"/>
                      <a:pt x="11730" y="8008"/>
                      <a:pt x="11779" y="9489"/>
                    </a:cubicBezTo>
                    <a:cubicBezTo>
                      <a:pt x="11792" y="9893"/>
                      <a:pt x="11840" y="10224"/>
                      <a:pt x="11877" y="10506"/>
                    </a:cubicBezTo>
                    <a:cubicBezTo>
                      <a:pt x="11902" y="10640"/>
                      <a:pt x="11926" y="10824"/>
                      <a:pt x="11926" y="10897"/>
                    </a:cubicBezTo>
                    <a:cubicBezTo>
                      <a:pt x="11926" y="11179"/>
                      <a:pt x="11424" y="11877"/>
                      <a:pt x="11081" y="12342"/>
                    </a:cubicBezTo>
                    <a:cubicBezTo>
                      <a:pt x="10285" y="13420"/>
                      <a:pt x="9208" y="14913"/>
                      <a:pt x="9367" y="16897"/>
                    </a:cubicBezTo>
                    <a:cubicBezTo>
                      <a:pt x="9428" y="17644"/>
                      <a:pt x="9673" y="18293"/>
                      <a:pt x="9857" y="18746"/>
                    </a:cubicBezTo>
                    <a:cubicBezTo>
                      <a:pt x="9943" y="18954"/>
                      <a:pt x="10041" y="19223"/>
                      <a:pt x="10065" y="19333"/>
                    </a:cubicBezTo>
                    <a:cubicBezTo>
                      <a:pt x="10090" y="19542"/>
                      <a:pt x="9453" y="20301"/>
                      <a:pt x="8082" y="20790"/>
                    </a:cubicBezTo>
                    <a:cubicBezTo>
                      <a:pt x="7824" y="20876"/>
                      <a:pt x="7567" y="20974"/>
                      <a:pt x="7286" y="21060"/>
                    </a:cubicBezTo>
                    <a:cubicBezTo>
                      <a:pt x="5498" y="21660"/>
                      <a:pt x="3270" y="22394"/>
                      <a:pt x="1947" y="24488"/>
                    </a:cubicBezTo>
                    <a:cubicBezTo>
                      <a:pt x="1262" y="25602"/>
                      <a:pt x="1029" y="26802"/>
                      <a:pt x="858" y="27770"/>
                    </a:cubicBezTo>
                    <a:cubicBezTo>
                      <a:pt x="796" y="28100"/>
                      <a:pt x="735" y="28406"/>
                      <a:pt x="674" y="28688"/>
                    </a:cubicBezTo>
                    <a:cubicBezTo>
                      <a:pt x="649" y="28810"/>
                      <a:pt x="613" y="28945"/>
                      <a:pt x="576" y="29067"/>
                    </a:cubicBezTo>
                    <a:cubicBezTo>
                      <a:pt x="331" y="29924"/>
                      <a:pt x="1" y="31088"/>
                      <a:pt x="392" y="32386"/>
                    </a:cubicBezTo>
                    <a:cubicBezTo>
                      <a:pt x="796" y="33794"/>
                      <a:pt x="1898" y="34908"/>
                      <a:pt x="3674" y="35728"/>
                    </a:cubicBezTo>
                    <a:cubicBezTo>
                      <a:pt x="4886" y="36279"/>
                      <a:pt x="5963" y="36536"/>
                      <a:pt x="6980" y="36536"/>
                    </a:cubicBezTo>
                    <a:cubicBezTo>
                      <a:pt x="7469" y="36536"/>
                      <a:pt x="7947" y="36475"/>
                      <a:pt x="8412" y="36353"/>
                    </a:cubicBezTo>
                    <a:cubicBezTo>
                      <a:pt x="9894" y="35948"/>
                      <a:pt x="10898" y="35006"/>
                      <a:pt x="11730" y="34259"/>
                    </a:cubicBezTo>
                    <a:cubicBezTo>
                      <a:pt x="12159" y="33855"/>
                      <a:pt x="12551" y="33487"/>
                      <a:pt x="12893" y="33304"/>
                    </a:cubicBezTo>
                    <a:cubicBezTo>
                      <a:pt x="13212" y="33132"/>
                      <a:pt x="13579" y="33059"/>
                      <a:pt x="14069" y="33059"/>
                    </a:cubicBezTo>
                    <a:cubicBezTo>
                      <a:pt x="14791" y="33059"/>
                      <a:pt x="15673" y="33243"/>
                      <a:pt x="16616" y="33426"/>
                    </a:cubicBezTo>
                    <a:cubicBezTo>
                      <a:pt x="17693" y="33647"/>
                      <a:pt x="18917" y="33904"/>
                      <a:pt x="20191" y="33904"/>
                    </a:cubicBezTo>
                    <a:cubicBezTo>
                      <a:pt x="20852" y="33904"/>
                      <a:pt x="21452" y="33843"/>
                      <a:pt x="22027" y="33708"/>
                    </a:cubicBezTo>
                    <a:cubicBezTo>
                      <a:pt x="23864" y="33292"/>
                      <a:pt x="25284" y="32239"/>
                      <a:pt x="26545" y="31320"/>
                    </a:cubicBezTo>
                    <a:cubicBezTo>
                      <a:pt x="26864" y="31088"/>
                      <a:pt x="27182" y="30843"/>
                      <a:pt x="27513" y="30622"/>
                    </a:cubicBezTo>
                    <a:cubicBezTo>
                      <a:pt x="28370" y="30047"/>
                      <a:pt x="29227" y="29692"/>
                      <a:pt x="29815" y="29692"/>
                    </a:cubicBezTo>
                    <a:cubicBezTo>
                      <a:pt x="29986" y="29692"/>
                      <a:pt x="30121" y="29729"/>
                      <a:pt x="30268" y="29790"/>
                    </a:cubicBezTo>
                    <a:cubicBezTo>
                      <a:pt x="30402" y="29851"/>
                      <a:pt x="30635" y="30010"/>
                      <a:pt x="30843" y="30169"/>
                    </a:cubicBezTo>
                    <a:cubicBezTo>
                      <a:pt x="31088" y="30341"/>
                      <a:pt x="31345" y="30537"/>
                      <a:pt x="31676" y="30720"/>
                    </a:cubicBezTo>
                    <a:cubicBezTo>
                      <a:pt x="33353" y="31712"/>
                      <a:pt x="35190" y="31835"/>
                      <a:pt x="36598" y="31835"/>
                    </a:cubicBezTo>
                    <a:lnTo>
                      <a:pt x="36598" y="31835"/>
                    </a:lnTo>
                    <a:cubicBezTo>
                      <a:pt x="37039" y="31835"/>
                      <a:pt x="37455" y="31822"/>
                      <a:pt x="37834" y="31810"/>
                    </a:cubicBezTo>
                    <a:cubicBezTo>
                      <a:pt x="39096" y="31761"/>
                      <a:pt x="41679" y="31688"/>
                      <a:pt x="43246" y="29692"/>
                    </a:cubicBezTo>
                    <a:cubicBezTo>
                      <a:pt x="44054" y="28651"/>
                      <a:pt x="44263" y="27463"/>
                      <a:pt x="44422" y="26582"/>
                    </a:cubicBezTo>
                    <a:cubicBezTo>
                      <a:pt x="44483" y="26251"/>
                      <a:pt x="44569" y="25700"/>
                      <a:pt x="44679" y="25541"/>
                    </a:cubicBezTo>
                    <a:cubicBezTo>
                      <a:pt x="44740" y="25468"/>
                      <a:pt x="44973" y="25284"/>
                      <a:pt x="45120" y="25162"/>
                    </a:cubicBezTo>
                    <a:cubicBezTo>
                      <a:pt x="45462" y="24904"/>
                      <a:pt x="45891" y="24562"/>
                      <a:pt x="46271" y="24109"/>
                    </a:cubicBezTo>
                    <a:cubicBezTo>
                      <a:pt x="48046" y="21990"/>
                      <a:pt x="47348" y="19774"/>
                      <a:pt x="46956" y="18599"/>
                    </a:cubicBezTo>
                    <a:cubicBezTo>
                      <a:pt x="46895" y="18403"/>
                      <a:pt x="46809" y="18134"/>
                      <a:pt x="46760" y="17938"/>
                    </a:cubicBezTo>
                    <a:cubicBezTo>
                      <a:pt x="47324" y="17681"/>
                      <a:pt x="48695" y="17546"/>
                      <a:pt x="49160" y="17497"/>
                    </a:cubicBezTo>
                    <a:lnTo>
                      <a:pt x="49442" y="17460"/>
                    </a:lnTo>
                    <a:cubicBezTo>
                      <a:pt x="52062" y="17203"/>
                      <a:pt x="53788" y="15770"/>
                      <a:pt x="54045" y="13640"/>
                    </a:cubicBezTo>
                    <a:cubicBezTo>
                      <a:pt x="54168" y="12281"/>
                      <a:pt x="53678" y="10775"/>
                      <a:pt x="52613" y="941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dashDot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64" name="Google Shape;464;p18"/>
            <p:cNvSpPr/>
            <p:nvPr/>
          </p:nvSpPr>
          <p:spPr>
            <a:xfrm rot="10620205">
              <a:off x="-1539537" y="-577621"/>
              <a:ext cx="3514722" cy="1088935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" name="Google Shape;465;p18"/>
            <p:cNvSpPr/>
            <p:nvPr/>
          </p:nvSpPr>
          <p:spPr>
            <a:xfrm rot="240955">
              <a:off x="7530858" y="4027551"/>
              <a:ext cx="3514632" cy="1088907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32565685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773791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">
  <p:cSld name="Title slide 1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ctrTitle"/>
          </p:nvPr>
        </p:nvSpPr>
        <p:spPr>
          <a:xfrm>
            <a:off x="8025133" y="1529033"/>
            <a:ext cx="3271600" cy="220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Font typeface="Roboto Slab"/>
              <a:buNone/>
              <a:defRPr sz="6933">
                <a:latin typeface="Roboto Slab"/>
                <a:ea typeface="Roboto Slab"/>
                <a:cs typeface="Roboto Slab"/>
                <a:sym typeface="Roboto Slab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Font typeface="Roboto Slab"/>
              <a:buNone/>
              <a:defRPr sz="6933">
                <a:latin typeface="Roboto Slab"/>
                <a:ea typeface="Roboto Slab"/>
                <a:cs typeface="Roboto Slab"/>
                <a:sym typeface="Roboto Slab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Font typeface="Roboto Slab"/>
              <a:buNone/>
              <a:defRPr sz="6933">
                <a:latin typeface="Roboto Slab"/>
                <a:ea typeface="Roboto Slab"/>
                <a:cs typeface="Roboto Slab"/>
                <a:sym typeface="Roboto Slab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Font typeface="Roboto Slab"/>
              <a:buNone/>
              <a:defRPr sz="6933">
                <a:latin typeface="Roboto Slab"/>
                <a:ea typeface="Roboto Slab"/>
                <a:cs typeface="Roboto Slab"/>
                <a:sym typeface="Roboto Slab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Font typeface="Roboto Slab"/>
              <a:buNone/>
              <a:defRPr sz="6933">
                <a:latin typeface="Roboto Slab"/>
                <a:ea typeface="Roboto Slab"/>
                <a:cs typeface="Roboto Slab"/>
                <a:sym typeface="Roboto Slab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Font typeface="Roboto Slab"/>
              <a:buNone/>
              <a:defRPr sz="6933">
                <a:latin typeface="Roboto Slab"/>
                <a:ea typeface="Roboto Slab"/>
                <a:cs typeface="Roboto Slab"/>
                <a:sym typeface="Roboto Slab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Font typeface="Roboto Slab"/>
              <a:buNone/>
              <a:defRPr sz="6933">
                <a:latin typeface="Roboto Slab"/>
                <a:ea typeface="Roboto Slab"/>
                <a:cs typeface="Roboto Slab"/>
                <a:sym typeface="Roboto Slab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Font typeface="Roboto Slab"/>
              <a:buNone/>
              <a:defRPr sz="6933"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588100" y="5117833"/>
            <a:ext cx="6812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5487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046BC-3E53-4EAF-A691-6E70FDC2D870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F0993-86E7-4A54-9456-C63A5711A1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24118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 1">
  <p:cSld name="Title slide 1 1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ctrTitle"/>
          </p:nvPr>
        </p:nvSpPr>
        <p:spPr>
          <a:xfrm>
            <a:off x="6731333" y="1719033"/>
            <a:ext cx="4704400" cy="22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Font typeface="Roboto Condensed"/>
              <a:buNone/>
              <a:defRPr sz="6933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Font typeface="Roboto Condensed"/>
              <a:buNone/>
              <a:defRPr sz="6933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Font typeface="Roboto Condensed"/>
              <a:buNone/>
              <a:defRPr sz="6933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Font typeface="Roboto Condensed"/>
              <a:buNone/>
              <a:defRPr sz="6933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Font typeface="Roboto Condensed"/>
              <a:buNone/>
              <a:defRPr sz="6933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Font typeface="Roboto Condensed"/>
              <a:buNone/>
              <a:defRPr sz="6933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Font typeface="Roboto Condensed"/>
              <a:buNone/>
              <a:defRPr sz="6933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Font typeface="Roboto Condensed"/>
              <a:buNone/>
              <a:defRPr sz="6933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ubTitle" idx="1"/>
          </p:nvPr>
        </p:nvSpPr>
        <p:spPr>
          <a:xfrm>
            <a:off x="6740000" y="4819233"/>
            <a:ext cx="4704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1" name="Google Shape;21;p4"/>
          <p:cNvSpPr txBox="1"/>
          <p:nvPr/>
        </p:nvSpPr>
        <p:spPr>
          <a:xfrm>
            <a:off x="628900" y="6318633"/>
            <a:ext cx="2031200" cy="3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67">
                <a:solidFill>
                  <a:schemeClr val="dk2"/>
                </a:solidFill>
              </a:rPr>
              <a:t>Your Company Name</a:t>
            </a:r>
            <a:endParaRPr sz="1067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98636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ight Text and Three Picture ">
  <p:cSld name="Right Text and Three Picture 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 txBox="1">
            <a:spLocks noGrp="1"/>
          </p:cNvSpPr>
          <p:nvPr>
            <p:ph type="ctrTitle"/>
          </p:nvPr>
        </p:nvSpPr>
        <p:spPr>
          <a:xfrm>
            <a:off x="6418067" y="868567"/>
            <a:ext cx="4790000" cy="121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 b="1"/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Font typeface="Roboto Slab"/>
              <a:buNone/>
              <a:defRPr sz="6933">
                <a:latin typeface="Roboto Slab"/>
                <a:ea typeface="Roboto Slab"/>
                <a:cs typeface="Roboto Slab"/>
                <a:sym typeface="Roboto Slab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Font typeface="Roboto Slab"/>
              <a:buNone/>
              <a:defRPr sz="6933">
                <a:latin typeface="Roboto Slab"/>
                <a:ea typeface="Roboto Slab"/>
                <a:cs typeface="Roboto Slab"/>
                <a:sym typeface="Roboto Slab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Font typeface="Roboto Slab"/>
              <a:buNone/>
              <a:defRPr sz="6933">
                <a:latin typeface="Roboto Slab"/>
                <a:ea typeface="Roboto Slab"/>
                <a:cs typeface="Roboto Slab"/>
                <a:sym typeface="Roboto Slab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Font typeface="Roboto Slab"/>
              <a:buNone/>
              <a:defRPr sz="6933">
                <a:latin typeface="Roboto Slab"/>
                <a:ea typeface="Roboto Slab"/>
                <a:cs typeface="Roboto Slab"/>
                <a:sym typeface="Roboto Slab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Font typeface="Roboto Slab"/>
              <a:buNone/>
              <a:defRPr sz="6933">
                <a:latin typeface="Roboto Slab"/>
                <a:ea typeface="Roboto Slab"/>
                <a:cs typeface="Roboto Slab"/>
                <a:sym typeface="Roboto Slab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Font typeface="Roboto Slab"/>
              <a:buNone/>
              <a:defRPr sz="6933">
                <a:latin typeface="Roboto Slab"/>
                <a:ea typeface="Roboto Slab"/>
                <a:cs typeface="Roboto Slab"/>
                <a:sym typeface="Roboto Slab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Font typeface="Roboto Slab"/>
              <a:buNone/>
              <a:defRPr sz="6933">
                <a:latin typeface="Roboto Slab"/>
                <a:ea typeface="Roboto Slab"/>
                <a:cs typeface="Roboto Slab"/>
                <a:sym typeface="Roboto Slab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Font typeface="Roboto Slab"/>
              <a:buNone/>
              <a:defRPr sz="6933"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1"/>
          </p:nvPr>
        </p:nvSpPr>
        <p:spPr>
          <a:xfrm>
            <a:off x="6427100" y="2086967"/>
            <a:ext cx="478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Open Sans"/>
              <a:buNone/>
              <a:defRPr sz="1333"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6" name="Google Shape;26;p5"/>
          <p:cNvSpPr txBox="1"/>
          <p:nvPr/>
        </p:nvSpPr>
        <p:spPr>
          <a:xfrm>
            <a:off x="628900" y="6318633"/>
            <a:ext cx="2031200" cy="3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67">
                <a:solidFill>
                  <a:schemeClr val="dk2"/>
                </a:solidFill>
              </a:rPr>
              <a:t>Your Company Name</a:t>
            </a:r>
            <a:endParaRPr sz="1067">
              <a:solidFill>
                <a:schemeClr val="dk2"/>
              </a:solidFill>
            </a:endParaRPr>
          </a:p>
        </p:txBody>
      </p:sp>
      <p:sp>
        <p:nvSpPr>
          <p:cNvPr id="27" name="Google Shape;27;p5"/>
          <p:cNvSpPr/>
          <p:nvPr/>
        </p:nvSpPr>
        <p:spPr>
          <a:xfrm>
            <a:off x="6562740" y="684317"/>
            <a:ext cx="935200" cy="88000"/>
          </a:xfrm>
          <a:prstGeom prst="rect">
            <a:avLst/>
          </a:prstGeom>
          <a:solidFill>
            <a:srgbClr val="CC412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58597146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 1 1">
  <p:cSld name="Title slide 1 1 1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>
            <a:spLocks noGrp="1"/>
          </p:cNvSpPr>
          <p:nvPr>
            <p:ph type="ctrTitle"/>
          </p:nvPr>
        </p:nvSpPr>
        <p:spPr>
          <a:xfrm>
            <a:off x="7965933" y="1213867"/>
            <a:ext cx="3433600" cy="24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Font typeface="Roboto Condensed"/>
              <a:buNone/>
              <a:defRPr sz="6933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Font typeface="Roboto Condensed"/>
              <a:buNone/>
              <a:defRPr sz="6933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Font typeface="Roboto Condensed"/>
              <a:buNone/>
              <a:defRPr sz="6933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Font typeface="Roboto Condensed"/>
              <a:buNone/>
              <a:defRPr sz="6933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Font typeface="Roboto Condensed"/>
              <a:buNone/>
              <a:defRPr sz="6933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Font typeface="Roboto Condensed"/>
              <a:buNone/>
              <a:defRPr sz="6933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Font typeface="Roboto Condensed"/>
              <a:buNone/>
              <a:defRPr sz="6933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Font typeface="Roboto Condensed"/>
              <a:buNone/>
              <a:defRPr sz="6933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subTitle" idx="1"/>
          </p:nvPr>
        </p:nvSpPr>
        <p:spPr>
          <a:xfrm>
            <a:off x="7938000" y="3781867"/>
            <a:ext cx="3506400" cy="126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2" name="Google Shape;32;p6"/>
          <p:cNvSpPr txBox="1"/>
          <p:nvPr/>
        </p:nvSpPr>
        <p:spPr>
          <a:xfrm>
            <a:off x="628900" y="6318633"/>
            <a:ext cx="2031200" cy="3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67">
                <a:solidFill>
                  <a:schemeClr val="dk2"/>
                </a:solidFill>
              </a:rPr>
              <a:t>Your Company Name</a:t>
            </a:r>
            <a:endParaRPr sz="1067">
              <a:solidFill>
                <a:schemeClr val="dk2"/>
              </a:solidFill>
            </a:endParaRPr>
          </a:p>
        </p:txBody>
      </p:sp>
      <p:sp>
        <p:nvSpPr>
          <p:cNvPr id="33" name="Google Shape;33;p6"/>
          <p:cNvSpPr txBox="1">
            <a:spLocks noGrp="1"/>
          </p:cNvSpPr>
          <p:nvPr>
            <p:ph type="subTitle" idx="2"/>
          </p:nvPr>
        </p:nvSpPr>
        <p:spPr>
          <a:xfrm>
            <a:off x="654767" y="5449833"/>
            <a:ext cx="3506400" cy="6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1000"/>
              <a:buNone/>
              <a:defRPr sz="1333">
                <a:solidFill>
                  <a:srgbClr val="CC4125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800"/>
              <a:buNone/>
              <a:defRPr sz="3733">
                <a:solidFill>
                  <a:srgbClr val="CC4125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800"/>
              <a:buNone/>
              <a:defRPr sz="3733">
                <a:solidFill>
                  <a:srgbClr val="CC4125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800"/>
              <a:buNone/>
              <a:defRPr sz="3733">
                <a:solidFill>
                  <a:srgbClr val="CC4125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800"/>
              <a:buNone/>
              <a:defRPr sz="3733">
                <a:solidFill>
                  <a:srgbClr val="CC4125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800"/>
              <a:buNone/>
              <a:defRPr sz="3733">
                <a:solidFill>
                  <a:srgbClr val="CC4125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800"/>
              <a:buNone/>
              <a:defRPr sz="3733">
                <a:solidFill>
                  <a:srgbClr val="CC4125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800"/>
              <a:buNone/>
              <a:defRPr sz="3733">
                <a:solidFill>
                  <a:srgbClr val="CC4125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800"/>
              <a:buNone/>
              <a:defRPr sz="3733">
                <a:solidFill>
                  <a:srgbClr val="CC4125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5570567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7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6" name="Google Shape;36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467923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2">
  <p:cSld name="Title and body 2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9"/>
          <p:cNvSpPr txBox="1">
            <a:spLocks noGrp="1"/>
          </p:cNvSpPr>
          <p:nvPr>
            <p:ph type="title"/>
          </p:nvPr>
        </p:nvSpPr>
        <p:spPr>
          <a:xfrm>
            <a:off x="583533" y="703467"/>
            <a:ext cx="11024800" cy="7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800"/>
              <a:buNone/>
              <a:defRPr>
                <a:solidFill>
                  <a:srgbClr val="CC412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6" name="Google Shape;46;p9"/>
          <p:cNvSpPr/>
          <p:nvPr/>
        </p:nvSpPr>
        <p:spPr>
          <a:xfrm>
            <a:off x="726568" y="684317"/>
            <a:ext cx="935200" cy="88000"/>
          </a:xfrm>
          <a:prstGeom prst="rect">
            <a:avLst/>
          </a:prstGeom>
          <a:solidFill>
            <a:srgbClr val="CC412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9"/>
          <p:cNvSpPr txBox="1"/>
          <p:nvPr/>
        </p:nvSpPr>
        <p:spPr>
          <a:xfrm>
            <a:off x="628900" y="6318633"/>
            <a:ext cx="2031200" cy="3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67">
                <a:solidFill>
                  <a:schemeClr val="dk2"/>
                </a:solidFill>
              </a:rPr>
              <a:t>Your Company Name</a:t>
            </a:r>
            <a:endParaRPr sz="1067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658296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>
  <p:cSld name="Title and body 1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0"/>
          <p:cNvSpPr txBox="1">
            <a:spLocks noGrp="1"/>
          </p:cNvSpPr>
          <p:nvPr>
            <p:ph type="title"/>
          </p:nvPr>
        </p:nvSpPr>
        <p:spPr>
          <a:xfrm>
            <a:off x="583533" y="772333"/>
            <a:ext cx="5498800" cy="14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800"/>
              <a:buFont typeface="Roboto Slab"/>
              <a:buNone/>
              <a:defRPr b="1">
                <a:solidFill>
                  <a:srgbClr val="CC4125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1" name="Google Shape;51;p10"/>
          <p:cNvSpPr/>
          <p:nvPr/>
        </p:nvSpPr>
        <p:spPr>
          <a:xfrm>
            <a:off x="726568" y="666223"/>
            <a:ext cx="935200" cy="88000"/>
          </a:xfrm>
          <a:prstGeom prst="rect">
            <a:avLst/>
          </a:prstGeom>
          <a:solidFill>
            <a:srgbClr val="CC412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10"/>
          <p:cNvSpPr txBox="1"/>
          <p:nvPr/>
        </p:nvSpPr>
        <p:spPr>
          <a:xfrm>
            <a:off x="628900" y="6318633"/>
            <a:ext cx="2031200" cy="3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67">
                <a:solidFill>
                  <a:schemeClr val="dk2"/>
                </a:solidFill>
              </a:rPr>
              <a:t>Your Company Name</a:t>
            </a:r>
            <a:endParaRPr sz="1067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709820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ragraph Left And Picture Right">
  <p:cSld name="Paragraph Left And Picture Right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1"/>
          <p:cNvSpPr txBox="1">
            <a:spLocks noGrp="1"/>
          </p:cNvSpPr>
          <p:nvPr>
            <p:ph type="title"/>
          </p:nvPr>
        </p:nvSpPr>
        <p:spPr>
          <a:xfrm>
            <a:off x="583533" y="772333"/>
            <a:ext cx="5498800" cy="14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800"/>
              <a:buNone/>
              <a:defRPr b="1">
                <a:solidFill>
                  <a:srgbClr val="CC412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6" name="Google Shape;56;p11"/>
          <p:cNvSpPr/>
          <p:nvPr/>
        </p:nvSpPr>
        <p:spPr>
          <a:xfrm>
            <a:off x="726568" y="666223"/>
            <a:ext cx="935200" cy="88000"/>
          </a:xfrm>
          <a:prstGeom prst="rect">
            <a:avLst/>
          </a:prstGeom>
          <a:solidFill>
            <a:srgbClr val="CC412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11"/>
          <p:cNvSpPr txBox="1"/>
          <p:nvPr/>
        </p:nvSpPr>
        <p:spPr>
          <a:xfrm>
            <a:off x="628900" y="6318633"/>
            <a:ext cx="2031200" cy="3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67">
                <a:solidFill>
                  <a:schemeClr val="dk2"/>
                </a:solidFill>
              </a:rPr>
              <a:t>Your Company Name</a:t>
            </a:r>
            <a:endParaRPr sz="1067">
              <a:solidFill>
                <a:schemeClr val="dk2"/>
              </a:solidFill>
            </a:endParaRPr>
          </a:p>
        </p:txBody>
      </p:sp>
      <p:sp>
        <p:nvSpPr>
          <p:cNvPr id="58" name="Google Shape;58;p11"/>
          <p:cNvSpPr txBox="1">
            <a:spLocks noGrp="1"/>
          </p:cNvSpPr>
          <p:nvPr>
            <p:ph type="subTitle" idx="1"/>
          </p:nvPr>
        </p:nvSpPr>
        <p:spPr>
          <a:xfrm>
            <a:off x="1013319" y="2566467"/>
            <a:ext cx="454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Open Sans"/>
              <a:buNone/>
              <a:defRPr sz="1333"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3733"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3733"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3733"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3733"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3733"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3733"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3733"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3733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6142410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ragraph Right And Picture Left ">
  <p:cSld name="Paragraph Right And Picture Left 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2"/>
          <p:cNvSpPr txBox="1">
            <a:spLocks noGrp="1"/>
          </p:cNvSpPr>
          <p:nvPr>
            <p:ph type="title"/>
          </p:nvPr>
        </p:nvSpPr>
        <p:spPr>
          <a:xfrm>
            <a:off x="583533" y="772333"/>
            <a:ext cx="5498800" cy="14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800"/>
              <a:buNone/>
              <a:defRPr b="1">
                <a:solidFill>
                  <a:srgbClr val="CC412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2" name="Google Shape;62;p12"/>
          <p:cNvSpPr/>
          <p:nvPr/>
        </p:nvSpPr>
        <p:spPr>
          <a:xfrm>
            <a:off x="726568" y="666223"/>
            <a:ext cx="935200" cy="88000"/>
          </a:xfrm>
          <a:prstGeom prst="rect">
            <a:avLst/>
          </a:prstGeom>
          <a:solidFill>
            <a:srgbClr val="CC412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12"/>
          <p:cNvSpPr txBox="1"/>
          <p:nvPr/>
        </p:nvSpPr>
        <p:spPr>
          <a:xfrm>
            <a:off x="628900" y="6318633"/>
            <a:ext cx="2031200" cy="3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67">
                <a:solidFill>
                  <a:schemeClr val="dk2"/>
                </a:solidFill>
              </a:rPr>
              <a:t>Your Company Name</a:t>
            </a:r>
            <a:endParaRPr sz="1067">
              <a:solidFill>
                <a:schemeClr val="dk2"/>
              </a:solidFill>
            </a:endParaRPr>
          </a:p>
        </p:txBody>
      </p:sp>
      <p:sp>
        <p:nvSpPr>
          <p:cNvPr id="64" name="Google Shape;64;p12"/>
          <p:cNvSpPr txBox="1">
            <a:spLocks noGrp="1"/>
          </p:cNvSpPr>
          <p:nvPr>
            <p:ph type="subTitle" idx="1"/>
          </p:nvPr>
        </p:nvSpPr>
        <p:spPr>
          <a:xfrm>
            <a:off x="6478000" y="2566467"/>
            <a:ext cx="454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Open Sans"/>
              <a:buNone/>
              <a:defRPr sz="1333"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3733"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3733"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3733"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3733"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3733"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3733"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3733"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3733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2576889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Picture Layout">
  <p:cSld name="Two Picture Layou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4"/>
          <p:cNvSpPr txBox="1">
            <a:spLocks noGrp="1"/>
          </p:cNvSpPr>
          <p:nvPr>
            <p:ph type="title"/>
          </p:nvPr>
        </p:nvSpPr>
        <p:spPr>
          <a:xfrm>
            <a:off x="583533" y="772333"/>
            <a:ext cx="5498800" cy="14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800"/>
              <a:buNone/>
              <a:defRPr b="1">
                <a:solidFill>
                  <a:srgbClr val="CC412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5" name="Google Shape;75;p14"/>
          <p:cNvSpPr/>
          <p:nvPr/>
        </p:nvSpPr>
        <p:spPr>
          <a:xfrm>
            <a:off x="726568" y="666223"/>
            <a:ext cx="935200" cy="88000"/>
          </a:xfrm>
          <a:prstGeom prst="rect">
            <a:avLst/>
          </a:prstGeom>
          <a:solidFill>
            <a:srgbClr val="CC412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14"/>
          <p:cNvSpPr txBox="1"/>
          <p:nvPr/>
        </p:nvSpPr>
        <p:spPr>
          <a:xfrm>
            <a:off x="628900" y="6318633"/>
            <a:ext cx="2031200" cy="3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67">
                <a:solidFill>
                  <a:schemeClr val="dk2"/>
                </a:solidFill>
              </a:rPr>
              <a:t>Your Company Name</a:t>
            </a:r>
            <a:endParaRPr sz="1067">
              <a:solidFill>
                <a:schemeClr val="dk2"/>
              </a:solidFill>
            </a:endParaRPr>
          </a:p>
        </p:txBody>
      </p:sp>
      <p:sp>
        <p:nvSpPr>
          <p:cNvPr id="77" name="Google Shape;77;p14"/>
          <p:cNvSpPr txBox="1">
            <a:spLocks noGrp="1"/>
          </p:cNvSpPr>
          <p:nvPr>
            <p:ph type="subTitle" idx="1"/>
          </p:nvPr>
        </p:nvSpPr>
        <p:spPr>
          <a:xfrm>
            <a:off x="597133" y="2003000"/>
            <a:ext cx="4940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78" name="Google Shape;78;p14"/>
          <p:cNvSpPr txBox="1">
            <a:spLocks noGrp="1"/>
          </p:cNvSpPr>
          <p:nvPr>
            <p:ph type="subTitle" idx="2"/>
          </p:nvPr>
        </p:nvSpPr>
        <p:spPr>
          <a:xfrm>
            <a:off x="6547533" y="3975367"/>
            <a:ext cx="4978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9347381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91" name="Google Shape;91;p1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92" name="Google Shape;92;p1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45337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046BC-3E53-4EAF-A691-6E70FDC2D870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F0993-86E7-4A54-9456-C63A5711A1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52601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95" name="Google Shape;95;p1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756642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1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99" name="Google Shape;99;p1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00" name="Google Shape;100;p1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1" name="Google Shape;101;p1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247612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104" name="Google Shape;104;p2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059251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07" name="Google Shape;107;p2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8" name="Google Shape;108;p2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966641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1" name="Google Shape;111;p22"/>
          <p:cNvSpPr txBox="1"/>
          <p:nvPr/>
        </p:nvSpPr>
        <p:spPr>
          <a:xfrm>
            <a:off x="628900" y="6318633"/>
            <a:ext cx="2031200" cy="3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67">
                <a:solidFill>
                  <a:schemeClr val="dk2"/>
                </a:solidFill>
              </a:rPr>
              <a:t>Your Company Name</a:t>
            </a:r>
            <a:endParaRPr sz="1067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010694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letely blank">
  <p:cSld name="Completely blank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1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56016098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766046-4DDE-284D-850C-AA397690FF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7EB8F5-BCA3-E647-A52C-556A7C7A7A4E}" type="datetimeFigureOut">
              <a:rPr lang="en-US"/>
              <a:pPr>
                <a:defRPr/>
              </a:pPr>
              <a:t>11/13/2023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1B7445-D171-C04C-B39A-5BD126A3F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60A4CB-905F-0343-A0C8-C103CEB43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1FD919-4DDB-3242-A85D-38ED18A3E37D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30018915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/>
          <p:nvPr/>
        </p:nvSpPr>
        <p:spPr>
          <a:xfrm>
            <a:off x="0" y="0"/>
            <a:ext cx="3224800" cy="6866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530867" y="1505507"/>
            <a:ext cx="2267600" cy="19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1"/>
          </p:nvPr>
        </p:nvSpPr>
        <p:spPr>
          <a:xfrm>
            <a:off x="3828100" y="1343060"/>
            <a:ext cx="7414800" cy="47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558786">
              <a:spcBef>
                <a:spcPts val="800"/>
              </a:spcBef>
              <a:spcAft>
                <a:spcPts val="0"/>
              </a:spcAft>
              <a:buSzPts val="3000"/>
              <a:buChar char="⊙"/>
              <a:defRPr/>
            </a:lvl1pPr>
            <a:lvl2pPr marL="1219170" lvl="1" indent="-507987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marL="1828754" lvl="2" indent="-507987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marL="2438339" lvl="3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3047924" lvl="4" indent="-457189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3657509" lvl="5" indent="-457189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4267093" lvl="6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4876678" lvl="7" indent="-457189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5486263" lvl="8" indent="-457189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22513805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"/>
          <p:cNvSpPr/>
          <p:nvPr/>
        </p:nvSpPr>
        <p:spPr>
          <a:xfrm>
            <a:off x="-100" y="1"/>
            <a:ext cx="12191888" cy="6848908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3"/>
          <p:cNvSpPr/>
          <p:nvPr/>
        </p:nvSpPr>
        <p:spPr>
          <a:xfrm>
            <a:off x="443193" y="226821"/>
            <a:ext cx="11375607" cy="6385932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3"/>
          <p:cNvSpPr/>
          <p:nvPr/>
        </p:nvSpPr>
        <p:spPr>
          <a:xfrm>
            <a:off x="415737" y="201665"/>
            <a:ext cx="11423472" cy="6423736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3"/>
          <p:cNvSpPr txBox="1">
            <a:spLocks noGrp="1"/>
          </p:cNvSpPr>
          <p:nvPr>
            <p:ph type="title"/>
          </p:nvPr>
        </p:nvSpPr>
        <p:spPr>
          <a:xfrm>
            <a:off x="914400" y="3337600"/>
            <a:ext cx="5765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08" name="Google Shape;108;p3"/>
          <p:cNvSpPr txBox="1">
            <a:spLocks noGrp="1"/>
          </p:cNvSpPr>
          <p:nvPr>
            <p:ph type="title" idx="2" hasCustomPrompt="1"/>
          </p:nvPr>
        </p:nvSpPr>
        <p:spPr>
          <a:xfrm>
            <a:off x="914400" y="1780000"/>
            <a:ext cx="5765200" cy="155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9pPr>
          </a:lstStyle>
          <a:p>
            <a:r>
              <a:t>xx%</a:t>
            </a:r>
          </a:p>
        </p:txBody>
      </p:sp>
      <p:sp>
        <p:nvSpPr>
          <p:cNvPr id="109" name="Google Shape;109;p3"/>
          <p:cNvSpPr txBox="1">
            <a:spLocks noGrp="1"/>
          </p:cNvSpPr>
          <p:nvPr>
            <p:ph type="subTitle" idx="1"/>
          </p:nvPr>
        </p:nvSpPr>
        <p:spPr>
          <a:xfrm>
            <a:off x="914400" y="4460000"/>
            <a:ext cx="5765200" cy="6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3035096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"/>
          <p:cNvSpPr/>
          <p:nvPr/>
        </p:nvSpPr>
        <p:spPr>
          <a:xfrm>
            <a:off x="-100" y="1"/>
            <a:ext cx="12191888" cy="6848908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3"/>
          <p:cNvSpPr/>
          <p:nvPr/>
        </p:nvSpPr>
        <p:spPr>
          <a:xfrm>
            <a:off x="443193" y="226821"/>
            <a:ext cx="11375607" cy="6385932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3"/>
          <p:cNvSpPr/>
          <p:nvPr/>
        </p:nvSpPr>
        <p:spPr>
          <a:xfrm>
            <a:off x="415737" y="201665"/>
            <a:ext cx="11423472" cy="6423736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3"/>
          <p:cNvSpPr txBox="1">
            <a:spLocks noGrp="1"/>
          </p:cNvSpPr>
          <p:nvPr>
            <p:ph type="title"/>
          </p:nvPr>
        </p:nvSpPr>
        <p:spPr>
          <a:xfrm>
            <a:off x="914400" y="3337600"/>
            <a:ext cx="5765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08" name="Google Shape;108;p3"/>
          <p:cNvSpPr txBox="1">
            <a:spLocks noGrp="1"/>
          </p:cNvSpPr>
          <p:nvPr>
            <p:ph type="title" idx="2" hasCustomPrompt="1"/>
          </p:nvPr>
        </p:nvSpPr>
        <p:spPr>
          <a:xfrm>
            <a:off x="914400" y="1780000"/>
            <a:ext cx="5765200" cy="155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9pPr>
          </a:lstStyle>
          <a:p>
            <a:r>
              <a:t>xx%</a:t>
            </a:r>
          </a:p>
        </p:txBody>
      </p:sp>
      <p:sp>
        <p:nvSpPr>
          <p:cNvPr id="109" name="Google Shape;109;p3"/>
          <p:cNvSpPr txBox="1">
            <a:spLocks noGrp="1"/>
          </p:cNvSpPr>
          <p:nvPr>
            <p:ph type="subTitle" idx="1"/>
          </p:nvPr>
        </p:nvSpPr>
        <p:spPr>
          <a:xfrm>
            <a:off x="914400" y="4460000"/>
            <a:ext cx="5765200" cy="6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167652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046BC-3E53-4EAF-A691-6E70FDC2D870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F0993-86E7-4A54-9456-C63A5711A1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19026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4"/>
          <p:cNvSpPr/>
          <p:nvPr/>
        </p:nvSpPr>
        <p:spPr>
          <a:xfrm>
            <a:off x="-100" y="1"/>
            <a:ext cx="12191888" cy="6848908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" name="Google Shape;112;p4"/>
          <p:cNvSpPr/>
          <p:nvPr/>
        </p:nvSpPr>
        <p:spPr>
          <a:xfrm>
            <a:off x="443193" y="226821"/>
            <a:ext cx="11375607" cy="6385932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" name="Google Shape;113;p4"/>
          <p:cNvSpPr/>
          <p:nvPr/>
        </p:nvSpPr>
        <p:spPr>
          <a:xfrm>
            <a:off x="415737" y="201665"/>
            <a:ext cx="11423472" cy="6423736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" name="Google Shape;114;p4"/>
          <p:cNvSpPr txBox="1">
            <a:spLocks noGrp="1"/>
          </p:cNvSpPr>
          <p:nvPr>
            <p:ph type="title"/>
          </p:nvPr>
        </p:nvSpPr>
        <p:spPr>
          <a:xfrm>
            <a:off x="914400" y="593367"/>
            <a:ext cx="1036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4"/>
          <p:cNvSpPr txBox="1">
            <a:spLocks noGrp="1"/>
          </p:cNvSpPr>
          <p:nvPr>
            <p:ph type="body" idx="1"/>
          </p:nvPr>
        </p:nvSpPr>
        <p:spPr>
          <a:xfrm>
            <a:off x="914400" y="1536633"/>
            <a:ext cx="1036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4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16" name="Google Shape;116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78531189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6"/>
          <p:cNvSpPr/>
          <p:nvPr/>
        </p:nvSpPr>
        <p:spPr>
          <a:xfrm>
            <a:off x="-100" y="1"/>
            <a:ext cx="12191888" cy="6848908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9" name="Google Shape;129;p6"/>
          <p:cNvSpPr/>
          <p:nvPr/>
        </p:nvSpPr>
        <p:spPr>
          <a:xfrm>
            <a:off x="443193" y="226821"/>
            <a:ext cx="11375607" cy="6385932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" name="Google Shape;130;p6"/>
          <p:cNvSpPr/>
          <p:nvPr/>
        </p:nvSpPr>
        <p:spPr>
          <a:xfrm>
            <a:off x="415737" y="201665"/>
            <a:ext cx="11423472" cy="6423736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1" name="Google Shape;131;p6"/>
          <p:cNvSpPr txBox="1">
            <a:spLocks noGrp="1"/>
          </p:cNvSpPr>
          <p:nvPr>
            <p:ph type="title"/>
          </p:nvPr>
        </p:nvSpPr>
        <p:spPr>
          <a:xfrm>
            <a:off x="914400" y="593367"/>
            <a:ext cx="1036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  <a:defRPr/>
            </a:pPr>
            <a:fld id="{00000000-1234-1234-1234-123412341234}" type="slidenum">
              <a:rPr lang="en" kern="0" smtClean="0">
                <a:solidFill>
                  <a:srgbClr val="A01127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  <a:defRPr/>
              </a:pPr>
              <a:t>‹#›</a:t>
            </a:fld>
            <a:endParaRPr lang="en" kern="0">
              <a:solidFill>
                <a:srgbClr val="A01127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7116716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0" y="4286200"/>
            <a:ext cx="12191539" cy="4374933"/>
            <a:chOff x="0" y="3214650"/>
            <a:chExt cx="9143654" cy="3281200"/>
          </a:xfrm>
        </p:grpSpPr>
        <p:sp>
          <p:nvSpPr>
            <p:cNvPr id="10" name="Google Shape;10;p2"/>
            <p:cNvSpPr/>
            <p:nvPr/>
          </p:nvSpPr>
          <p:spPr>
            <a:xfrm>
              <a:off x="7800" y="3214650"/>
              <a:ext cx="9129022" cy="1326015"/>
            </a:xfrm>
            <a:custGeom>
              <a:avLst/>
              <a:gdLst/>
              <a:ahLst/>
              <a:cxnLst/>
              <a:rect l="l" t="t" r="r" b="b"/>
              <a:pathLst>
                <a:path w="284504" h="67905" extrusionOk="0">
                  <a:moveTo>
                    <a:pt x="0" y="1"/>
                  </a:moveTo>
                  <a:lnTo>
                    <a:pt x="0" y="64530"/>
                  </a:lnTo>
                  <a:lnTo>
                    <a:pt x="7326" y="67904"/>
                  </a:lnTo>
                  <a:lnTo>
                    <a:pt x="277148" y="67904"/>
                  </a:lnTo>
                  <a:lnTo>
                    <a:pt x="284504" y="65138"/>
                  </a:lnTo>
                  <a:lnTo>
                    <a:pt x="2845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7798" y="4256425"/>
              <a:ext cx="962657" cy="284225"/>
            </a:xfrm>
            <a:custGeom>
              <a:avLst/>
              <a:gdLst/>
              <a:ahLst/>
              <a:cxnLst/>
              <a:rect l="l" t="t" r="r" b="b"/>
              <a:pathLst>
                <a:path w="30001" h="11369" extrusionOk="0">
                  <a:moveTo>
                    <a:pt x="0" y="0"/>
                  </a:moveTo>
                  <a:lnTo>
                    <a:pt x="0" y="3618"/>
                  </a:lnTo>
                  <a:lnTo>
                    <a:pt x="19636" y="11368"/>
                  </a:lnTo>
                  <a:lnTo>
                    <a:pt x="30001" y="113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7798" y="4144725"/>
              <a:ext cx="1404470" cy="395925"/>
            </a:xfrm>
            <a:custGeom>
              <a:avLst/>
              <a:gdLst/>
              <a:ahLst/>
              <a:cxnLst/>
              <a:rect l="l" t="t" r="r" b="b"/>
              <a:pathLst>
                <a:path w="43770" h="15837" extrusionOk="0">
                  <a:moveTo>
                    <a:pt x="0" y="0"/>
                  </a:moveTo>
                  <a:lnTo>
                    <a:pt x="0" y="1459"/>
                  </a:lnTo>
                  <a:lnTo>
                    <a:pt x="39241" y="15836"/>
                  </a:lnTo>
                  <a:lnTo>
                    <a:pt x="43770" y="158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8173509" y="4256425"/>
              <a:ext cx="963620" cy="284225"/>
            </a:xfrm>
            <a:custGeom>
              <a:avLst/>
              <a:gdLst/>
              <a:ahLst/>
              <a:cxnLst/>
              <a:rect l="l" t="t" r="r" b="b"/>
              <a:pathLst>
                <a:path w="30031" h="11369" extrusionOk="0">
                  <a:moveTo>
                    <a:pt x="30031" y="0"/>
                  </a:moveTo>
                  <a:lnTo>
                    <a:pt x="0" y="11368"/>
                  </a:lnTo>
                  <a:lnTo>
                    <a:pt x="10365" y="11368"/>
                  </a:lnTo>
                  <a:lnTo>
                    <a:pt x="30031" y="3618"/>
                  </a:lnTo>
                  <a:lnTo>
                    <a:pt x="3003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7732642" y="4144725"/>
              <a:ext cx="1404470" cy="395925"/>
            </a:xfrm>
            <a:custGeom>
              <a:avLst/>
              <a:gdLst/>
              <a:ahLst/>
              <a:cxnLst/>
              <a:rect l="l" t="t" r="r" b="b"/>
              <a:pathLst>
                <a:path w="43770" h="15837" extrusionOk="0">
                  <a:moveTo>
                    <a:pt x="43770" y="0"/>
                  </a:moveTo>
                  <a:lnTo>
                    <a:pt x="0" y="15836"/>
                  </a:lnTo>
                  <a:lnTo>
                    <a:pt x="4499" y="15836"/>
                  </a:lnTo>
                  <a:lnTo>
                    <a:pt x="43770" y="1459"/>
                  </a:lnTo>
                  <a:lnTo>
                    <a:pt x="4377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0" y="4770100"/>
              <a:ext cx="9143654" cy="360225"/>
            </a:xfrm>
            <a:custGeom>
              <a:avLst/>
              <a:gdLst/>
              <a:ahLst/>
              <a:cxnLst/>
              <a:rect l="l" t="t" r="r" b="b"/>
              <a:pathLst>
                <a:path w="284960" h="14409" extrusionOk="0">
                  <a:moveTo>
                    <a:pt x="0" y="1"/>
                  </a:moveTo>
                  <a:lnTo>
                    <a:pt x="0" y="14408"/>
                  </a:lnTo>
                  <a:lnTo>
                    <a:pt x="284960" y="14408"/>
                  </a:lnTo>
                  <a:lnTo>
                    <a:pt x="28496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0" y="4770100"/>
              <a:ext cx="9143654" cy="180875"/>
            </a:xfrm>
            <a:custGeom>
              <a:avLst/>
              <a:gdLst/>
              <a:ahLst/>
              <a:cxnLst/>
              <a:rect l="l" t="t" r="r" b="b"/>
              <a:pathLst>
                <a:path w="284960" h="7235" extrusionOk="0">
                  <a:moveTo>
                    <a:pt x="0" y="1"/>
                  </a:moveTo>
                  <a:lnTo>
                    <a:pt x="0" y="1825"/>
                  </a:lnTo>
                  <a:lnTo>
                    <a:pt x="284960" y="7235"/>
                  </a:lnTo>
                  <a:lnTo>
                    <a:pt x="284960" y="1"/>
                  </a:lnTo>
                  <a:close/>
                </a:path>
              </a:pathLst>
            </a:custGeom>
            <a:solidFill>
              <a:srgbClr val="282848">
                <a:alpha val="1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675917" y="4770100"/>
              <a:ext cx="7790909" cy="360225"/>
            </a:xfrm>
            <a:custGeom>
              <a:avLst/>
              <a:gdLst/>
              <a:ahLst/>
              <a:cxnLst/>
              <a:rect l="l" t="t" r="r" b="b"/>
              <a:pathLst>
                <a:path w="242802" h="14409" extrusionOk="0">
                  <a:moveTo>
                    <a:pt x="0" y="1"/>
                  </a:moveTo>
                  <a:lnTo>
                    <a:pt x="19089" y="14408"/>
                  </a:lnTo>
                  <a:lnTo>
                    <a:pt x="223713" y="14408"/>
                  </a:lnTo>
                  <a:cubicBezTo>
                    <a:pt x="229792" y="9819"/>
                    <a:pt x="235658" y="5411"/>
                    <a:pt x="242801" y="1"/>
                  </a:cubicBezTo>
                  <a:close/>
                </a:path>
              </a:pathLst>
            </a:custGeom>
            <a:solidFill>
              <a:srgbClr val="282848">
                <a:alpha val="28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0" y="4540625"/>
              <a:ext cx="9143654" cy="229500"/>
            </a:xfrm>
            <a:custGeom>
              <a:avLst/>
              <a:gdLst/>
              <a:ahLst/>
              <a:cxnLst/>
              <a:rect l="l" t="t" r="r" b="b"/>
              <a:pathLst>
                <a:path w="284960" h="9180" extrusionOk="0">
                  <a:moveTo>
                    <a:pt x="0" y="0"/>
                  </a:moveTo>
                  <a:lnTo>
                    <a:pt x="0" y="9180"/>
                  </a:lnTo>
                  <a:lnTo>
                    <a:pt x="284960" y="9180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0" y="4540625"/>
              <a:ext cx="9143654" cy="61575"/>
            </a:xfrm>
            <a:custGeom>
              <a:avLst/>
              <a:gdLst/>
              <a:ahLst/>
              <a:cxnLst/>
              <a:rect l="l" t="t" r="r" b="b"/>
              <a:pathLst>
                <a:path w="284960" h="2463" extrusionOk="0">
                  <a:moveTo>
                    <a:pt x="0" y="0"/>
                  </a:moveTo>
                  <a:lnTo>
                    <a:pt x="0" y="943"/>
                  </a:lnTo>
                  <a:lnTo>
                    <a:pt x="284960" y="2462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rgbClr val="282848">
                <a:alpha val="1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42847" y="4540625"/>
              <a:ext cx="8659903" cy="229500"/>
            </a:xfrm>
            <a:custGeom>
              <a:avLst/>
              <a:gdLst/>
              <a:ahLst/>
              <a:cxnLst/>
              <a:rect l="l" t="t" r="r" b="b"/>
              <a:pathLst>
                <a:path w="269884" h="9180" extrusionOk="0">
                  <a:moveTo>
                    <a:pt x="1" y="0"/>
                  </a:moveTo>
                  <a:lnTo>
                    <a:pt x="11399" y="9180"/>
                  </a:lnTo>
                  <a:lnTo>
                    <a:pt x="258425" y="9180"/>
                  </a:lnTo>
                  <a:cubicBezTo>
                    <a:pt x="264504" y="4286"/>
                    <a:pt x="269884" y="0"/>
                    <a:pt x="269884" y="0"/>
                  </a:cubicBezTo>
                  <a:close/>
                </a:path>
              </a:pathLst>
            </a:custGeom>
            <a:solidFill>
              <a:srgbClr val="282848">
                <a:alpha val="28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242847" y="4540625"/>
              <a:ext cx="8657978" cy="1955225"/>
            </a:xfrm>
            <a:custGeom>
              <a:avLst/>
              <a:gdLst/>
              <a:ahLst/>
              <a:cxnLst/>
              <a:rect l="l" t="t" r="r" b="b"/>
              <a:pathLst>
                <a:path w="269824" h="78209" extrusionOk="0">
                  <a:moveTo>
                    <a:pt x="1" y="0"/>
                  </a:moveTo>
                  <a:lnTo>
                    <a:pt x="134927" y="78208"/>
                  </a:lnTo>
                  <a:lnTo>
                    <a:pt x="2698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636897" y="4540625"/>
              <a:ext cx="7868914" cy="1777400"/>
            </a:xfrm>
            <a:custGeom>
              <a:avLst/>
              <a:gdLst/>
              <a:ahLst/>
              <a:cxnLst/>
              <a:rect l="l" t="t" r="r" b="b"/>
              <a:pathLst>
                <a:path w="245233" h="71096" extrusionOk="0">
                  <a:moveTo>
                    <a:pt x="0" y="0"/>
                  </a:moveTo>
                  <a:lnTo>
                    <a:pt x="122647" y="71096"/>
                  </a:lnTo>
                  <a:lnTo>
                    <a:pt x="245233" y="0"/>
                  </a:lnTo>
                  <a:lnTo>
                    <a:pt x="234838" y="0"/>
                  </a:lnTo>
                  <a:cubicBezTo>
                    <a:pt x="201372" y="19423"/>
                    <a:pt x="122647" y="65077"/>
                    <a:pt x="122647" y="65077"/>
                  </a:cubicBezTo>
                  <a:lnTo>
                    <a:pt x="1039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1266991" y="4540625"/>
              <a:ext cx="6609768" cy="1493200"/>
            </a:xfrm>
            <a:custGeom>
              <a:avLst/>
              <a:gdLst/>
              <a:ahLst/>
              <a:cxnLst/>
              <a:rect l="l" t="t" r="r" b="b"/>
              <a:pathLst>
                <a:path w="205992" h="59728" extrusionOk="0">
                  <a:moveTo>
                    <a:pt x="0" y="0"/>
                  </a:moveTo>
                  <a:lnTo>
                    <a:pt x="103011" y="59728"/>
                  </a:lnTo>
                  <a:lnTo>
                    <a:pt x="205992" y="0"/>
                  </a:lnTo>
                  <a:lnTo>
                    <a:pt x="201493" y="0"/>
                  </a:lnTo>
                  <a:lnTo>
                    <a:pt x="103011" y="57114"/>
                  </a:lnTo>
                  <a:lnTo>
                    <a:pt x="452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1487408" y="5000350"/>
              <a:ext cx="6061650" cy="300950"/>
            </a:xfrm>
            <a:custGeom>
              <a:avLst/>
              <a:gdLst/>
              <a:ahLst/>
              <a:cxnLst/>
              <a:rect l="l" t="t" r="r" b="b"/>
              <a:pathLst>
                <a:path w="188910" h="12038" extrusionOk="0">
                  <a:moveTo>
                    <a:pt x="0" y="1"/>
                  </a:moveTo>
                  <a:cubicBezTo>
                    <a:pt x="7797" y="3653"/>
                    <a:pt x="16982" y="6945"/>
                    <a:pt x="32668" y="6945"/>
                  </a:cubicBezTo>
                  <a:cubicBezTo>
                    <a:pt x="37346" y="6945"/>
                    <a:pt x="42602" y="6652"/>
                    <a:pt x="48573" y="5989"/>
                  </a:cubicBezTo>
                  <a:cubicBezTo>
                    <a:pt x="52188" y="5587"/>
                    <a:pt x="55475" y="5414"/>
                    <a:pt x="58568" y="5414"/>
                  </a:cubicBezTo>
                  <a:cubicBezTo>
                    <a:pt x="77716" y="5414"/>
                    <a:pt x="89445" y="12037"/>
                    <a:pt x="125504" y="12037"/>
                  </a:cubicBezTo>
                  <a:cubicBezTo>
                    <a:pt x="167359" y="12037"/>
                    <a:pt x="188910" y="1"/>
                    <a:pt x="188910" y="1"/>
                  </a:cubicBezTo>
                  <a:close/>
                </a:path>
              </a:pathLst>
            </a:custGeom>
            <a:solidFill>
              <a:srgbClr val="282848">
                <a:alpha val="1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41830" y="4540625"/>
              <a:ext cx="8153723" cy="300950"/>
            </a:xfrm>
            <a:custGeom>
              <a:avLst/>
              <a:gdLst/>
              <a:ahLst/>
              <a:cxnLst/>
              <a:rect l="l" t="t" r="r" b="b"/>
              <a:pathLst>
                <a:path w="254109" h="12038" extrusionOk="0">
                  <a:moveTo>
                    <a:pt x="0" y="0"/>
                  </a:moveTo>
                  <a:cubicBezTo>
                    <a:pt x="0" y="0"/>
                    <a:pt x="28967" y="12037"/>
                    <a:pt x="85260" y="12037"/>
                  </a:cubicBezTo>
                  <a:cubicBezTo>
                    <a:pt x="133697" y="12037"/>
                    <a:pt x="149490" y="5414"/>
                    <a:pt x="175251" y="5414"/>
                  </a:cubicBezTo>
                  <a:cubicBezTo>
                    <a:pt x="179413" y="5414"/>
                    <a:pt x="183835" y="5587"/>
                    <a:pt x="188697" y="5988"/>
                  </a:cubicBezTo>
                  <a:cubicBezTo>
                    <a:pt x="196698" y="6649"/>
                    <a:pt x="203752" y="6941"/>
                    <a:pt x="210036" y="6941"/>
                  </a:cubicBezTo>
                  <a:cubicBezTo>
                    <a:pt x="231203" y="6941"/>
                    <a:pt x="243632" y="3633"/>
                    <a:pt x="254108" y="0"/>
                  </a:cubicBezTo>
                  <a:close/>
                </a:path>
              </a:pathLst>
            </a:custGeom>
            <a:solidFill>
              <a:srgbClr val="282848">
                <a:alpha val="1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1873660" y="5000350"/>
              <a:ext cx="5289207" cy="107175"/>
            </a:xfrm>
            <a:custGeom>
              <a:avLst/>
              <a:gdLst/>
              <a:ahLst/>
              <a:cxnLst/>
              <a:rect l="l" t="t" r="r" b="b"/>
              <a:pathLst>
                <a:path w="164837" h="4287" extrusionOk="0">
                  <a:moveTo>
                    <a:pt x="0" y="1"/>
                  </a:moveTo>
                  <a:cubicBezTo>
                    <a:pt x="6759" y="1306"/>
                    <a:pt x="14750" y="2486"/>
                    <a:pt x="28331" y="2486"/>
                  </a:cubicBezTo>
                  <a:cubicBezTo>
                    <a:pt x="32463" y="2486"/>
                    <a:pt x="37113" y="2377"/>
                    <a:pt x="42402" y="2128"/>
                  </a:cubicBezTo>
                  <a:cubicBezTo>
                    <a:pt x="45558" y="1984"/>
                    <a:pt x="48427" y="1922"/>
                    <a:pt x="51129" y="1922"/>
                  </a:cubicBezTo>
                  <a:cubicBezTo>
                    <a:pt x="67813" y="1922"/>
                    <a:pt x="78071" y="4286"/>
                    <a:pt x="109516" y="4286"/>
                  </a:cubicBezTo>
                  <a:cubicBezTo>
                    <a:pt x="146021" y="4286"/>
                    <a:pt x="164836" y="1"/>
                    <a:pt x="164836" y="1"/>
                  </a:cubicBezTo>
                  <a:close/>
                </a:path>
              </a:pathLst>
            </a:custGeom>
            <a:solidFill>
              <a:srgbClr val="282848">
                <a:alpha val="1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7" name="Google Shape;27;p2"/>
          <p:cNvSpPr txBox="1">
            <a:spLocks noGrp="1"/>
          </p:cNvSpPr>
          <p:nvPr>
            <p:ph type="ctrTitle"/>
          </p:nvPr>
        </p:nvSpPr>
        <p:spPr>
          <a:xfrm>
            <a:off x="6096000" y="1952500"/>
            <a:ext cx="5136000" cy="2104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200"/>
              <a:buNone/>
              <a:defRPr sz="8266" b="1">
                <a:solidFill>
                  <a:schemeClr val="accen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8" name="Google Shape;28;p2"/>
          <p:cNvSpPr txBox="1">
            <a:spLocks noGrp="1"/>
          </p:cNvSpPr>
          <p:nvPr>
            <p:ph type="subTitle" idx="1"/>
          </p:nvPr>
        </p:nvSpPr>
        <p:spPr>
          <a:xfrm>
            <a:off x="6096000" y="4428333"/>
            <a:ext cx="4890000" cy="631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29" name="Google Shape;29;p2"/>
          <p:cNvGrpSpPr/>
          <p:nvPr/>
        </p:nvGrpSpPr>
        <p:grpSpPr>
          <a:xfrm rot="343916">
            <a:off x="9651562" y="-696589"/>
            <a:ext cx="3558061" cy="5354273"/>
            <a:chOff x="5219200" y="-59750"/>
            <a:chExt cx="3222725" cy="4849650"/>
          </a:xfrm>
        </p:grpSpPr>
        <p:sp>
          <p:nvSpPr>
            <p:cNvPr id="30" name="Google Shape;30;p2"/>
            <p:cNvSpPr/>
            <p:nvPr/>
          </p:nvSpPr>
          <p:spPr>
            <a:xfrm>
              <a:off x="5751125" y="32975"/>
              <a:ext cx="2690800" cy="4756925"/>
            </a:xfrm>
            <a:custGeom>
              <a:avLst/>
              <a:gdLst/>
              <a:ahLst/>
              <a:cxnLst/>
              <a:rect l="l" t="t" r="r" b="b"/>
              <a:pathLst>
                <a:path w="107632" h="190277" extrusionOk="0">
                  <a:moveTo>
                    <a:pt x="2919" y="0"/>
                  </a:moveTo>
                  <a:lnTo>
                    <a:pt x="1" y="2432"/>
                  </a:lnTo>
                  <a:cubicBezTo>
                    <a:pt x="45260" y="57843"/>
                    <a:pt x="79516" y="122069"/>
                    <a:pt x="100337" y="190276"/>
                  </a:cubicBezTo>
                  <a:lnTo>
                    <a:pt x="107632" y="187997"/>
                  </a:lnTo>
                  <a:cubicBezTo>
                    <a:pt x="85291" y="119212"/>
                    <a:pt x="49485" y="55016"/>
                    <a:pt x="2919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7057400" y="3028525"/>
              <a:ext cx="645150" cy="170175"/>
            </a:xfrm>
            <a:custGeom>
              <a:avLst/>
              <a:gdLst/>
              <a:ahLst/>
              <a:cxnLst/>
              <a:rect l="l" t="t" r="r" b="b"/>
              <a:pathLst>
                <a:path w="25806" h="6807" extrusionOk="0">
                  <a:moveTo>
                    <a:pt x="5808" y="1"/>
                  </a:moveTo>
                  <a:cubicBezTo>
                    <a:pt x="3950" y="1"/>
                    <a:pt x="2007" y="174"/>
                    <a:pt x="0" y="575"/>
                  </a:cubicBezTo>
                  <a:cubicBezTo>
                    <a:pt x="0" y="575"/>
                    <a:pt x="12128" y="5134"/>
                    <a:pt x="25806" y="6806"/>
                  </a:cubicBezTo>
                  <a:cubicBezTo>
                    <a:pt x="25806" y="6806"/>
                    <a:pt x="17463" y="1"/>
                    <a:pt x="5808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345400" y="2894700"/>
              <a:ext cx="357150" cy="304750"/>
            </a:xfrm>
            <a:custGeom>
              <a:avLst/>
              <a:gdLst/>
              <a:ahLst/>
              <a:cxnLst/>
              <a:rect l="l" t="t" r="r" b="b"/>
              <a:pathLst>
                <a:path w="14286" h="12190" extrusionOk="0">
                  <a:moveTo>
                    <a:pt x="30" y="1"/>
                  </a:moveTo>
                  <a:lnTo>
                    <a:pt x="30" y="1"/>
                  </a:lnTo>
                  <a:cubicBezTo>
                    <a:pt x="0" y="1"/>
                    <a:pt x="6170" y="6809"/>
                    <a:pt x="14286" y="12190"/>
                  </a:cubicBezTo>
                  <a:cubicBezTo>
                    <a:pt x="14286" y="12190"/>
                    <a:pt x="10122" y="2858"/>
                    <a:pt x="30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6289125" y="-59750"/>
              <a:ext cx="326800" cy="704450"/>
            </a:xfrm>
            <a:custGeom>
              <a:avLst/>
              <a:gdLst/>
              <a:ahLst/>
              <a:cxnLst/>
              <a:rect l="l" t="t" r="r" b="b"/>
              <a:pathLst>
                <a:path w="13072" h="28178" extrusionOk="0">
                  <a:moveTo>
                    <a:pt x="13071" y="1"/>
                  </a:moveTo>
                  <a:lnTo>
                    <a:pt x="13071" y="1"/>
                  </a:lnTo>
                  <a:cubicBezTo>
                    <a:pt x="1" y="11369"/>
                    <a:pt x="457" y="28178"/>
                    <a:pt x="457" y="28178"/>
                  </a:cubicBezTo>
                  <a:cubicBezTo>
                    <a:pt x="8603" y="14439"/>
                    <a:pt x="13071" y="62"/>
                    <a:pt x="1307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6160725" y="101350"/>
              <a:ext cx="159600" cy="544100"/>
            </a:xfrm>
            <a:custGeom>
              <a:avLst/>
              <a:gdLst/>
              <a:ahLst/>
              <a:cxnLst/>
              <a:rect l="l" t="t" r="r" b="b"/>
              <a:pathLst>
                <a:path w="6384" h="21764" extrusionOk="0">
                  <a:moveTo>
                    <a:pt x="4559" y="1"/>
                  </a:moveTo>
                  <a:cubicBezTo>
                    <a:pt x="0" y="11308"/>
                    <a:pt x="5654" y="21764"/>
                    <a:pt x="5654" y="21764"/>
                  </a:cubicBezTo>
                  <a:cubicBezTo>
                    <a:pt x="6383" y="10488"/>
                    <a:pt x="4560" y="2"/>
                    <a:pt x="455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6616650" y="2131775"/>
              <a:ext cx="415675" cy="105800"/>
            </a:xfrm>
            <a:custGeom>
              <a:avLst/>
              <a:gdLst/>
              <a:ahLst/>
              <a:cxnLst/>
              <a:rect l="l" t="t" r="r" b="b"/>
              <a:pathLst>
                <a:path w="16627" h="4232" extrusionOk="0">
                  <a:moveTo>
                    <a:pt x="16627" y="1"/>
                  </a:moveTo>
                  <a:lnTo>
                    <a:pt x="16627" y="1"/>
                  </a:lnTo>
                  <a:cubicBezTo>
                    <a:pt x="7812" y="1004"/>
                    <a:pt x="1" y="3800"/>
                    <a:pt x="1" y="3800"/>
                  </a:cubicBezTo>
                  <a:cubicBezTo>
                    <a:pt x="1387" y="4103"/>
                    <a:pt x="2728" y="4232"/>
                    <a:pt x="4007" y="4232"/>
                  </a:cubicBezTo>
                  <a:cubicBezTo>
                    <a:pt x="11338" y="4232"/>
                    <a:pt x="16627" y="1"/>
                    <a:pt x="16627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6520900" y="1776900"/>
              <a:ext cx="425575" cy="339700"/>
            </a:xfrm>
            <a:custGeom>
              <a:avLst/>
              <a:gdLst/>
              <a:ahLst/>
              <a:cxnLst/>
              <a:rect l="l" t="t" r="r" b="b"/>
              <a:pathLst>
                <a:path w="17023" h="13588" extrusionOk="0">
                  <a:moveTo>
                    <a:pt x="1" y="1"/>
                  </a:moveTo>
                  <a:lnTo>
                    <a:pt x="1" y="1"/>
                  </a:lnTo>
                  <a:cubicBezTo>
                    <a:pt x="0" y="1"/>
                    <a:pt x="0" y="2"/>
                    <a:pt x="1" y="3"/>
                  </a:cubicBezTo>
                  <a:lnTo>
                    <a:pt x="1" y="3"/>
                  </a:lnTo>
                  <a:cubicBezTo>
                    <a:pt x="1" y="2"/>
                    <a:pt x="1" y="2"/>
                    <a:pt x="1" y="1"/>
                  </a:cubicBezTo>
                  <a:close/>
                  <a:moveTo>
                    <a:pt x="1" y="3"/>
                  </a:moveTo>
                  <a:lnTo>
                    <a:pt x="1" y="3"/>
                  </a:lnTo>
                  <a:cubicBezTo>
                    <a:pt x="5412" y="10944"/>
                    <a:pt x="17022" y="13588"/>
                    <a:pt x="17022" y="13588"/>
                  </a:cubicBezTo>
                  <a:cubicBezTo>
                    <a:pt x="9104" y="5640"/>
                    <a:pt x="113" y="107"/>
                    <a:pt x="1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6920600" y="2295150"/>
              <a:ext cx="423300" cy="177850"/>
            </a:xfrm>
            <a:custGeom>
              <a:avLst/>
              <a:gdLst/>
              <a:ahLst/>
              <a:cxnLst/>
              <a:rect l="l" t="t" r="r" b="b"/>
              <a:pathLst>
                <a:path w="16932" h="7114" extrusionOk="0">
                  <a:moveTo>
                    <a:pt x="1" y="1"/>
                  </a:moveTo>
                  <a:cubicBezTo>
                    <a:pt x="1" y="1"/>
                    <a:pt x="2" y="2"/>
                    <a:pt x="4" y="3"/>
                  </a:cubicBezTo>
                  <a:lnTo>
                    <a:pt x="4" y="3"/>
                  </a:lnTo>
                  <a:cubicBezTo>
                    <a:pt x="3" y="2"/>
                    <a:pt x="2" y="2"/>
                    <a:pt x="1" y="1"/>
                  </a:cubicBezTo>
                  <a:close/>
                  <a:moveTo>
                    <a:pt x="4" y="3"/>
                  </a:moveTo>
                  <a:cubicBezTo>
                    <a:pt x="8423" y="6749"/>
                    <a:pt x="16931" y="7113"/>
                    <a:pt x="16931" y="7113"/>
                  </a:cubicBezTo>
                  <a:cubicBezTo>
                    <a:pt x="9981" y="2119"/>
                    <a:pt x="203" y="103"/>
                    <a:pt x="4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7039900" y="2457650"/>
              <a:ext cx="291075" cy="39850"/>
            </a:xfrm>
            <a:custGeom>
              <a:avLst/>
              <a:gdLst/>
              <a:ahLst/>
              <a:cxnLst/>
              <a:rect l="l" t="t" r="r" b="b"/>
              <a:pathLst>
                <a:path w="11643" h="1594" extrusionOk="0">
                  <a:moveTo>
                    <a:pt x="8756" y="0"/>
                  </a:moveTo>
                  <a:cubicBezTo>
                    <a:pt x="4223" y="0"/>
                    <a:pt x="1" y="1221"/>
                    <a:pt x="1" y="1221"/>
                  </a:cubicBezTo>
                  <a:cubicBezTo>
                    <a:pt x="1449" y="1489"/>
                    <a:pt x="2812" y="1594"/>
                    <a:pt x="4060" y="1594"/>
                  </a:cubicBezTo>
                  <a:cubicBezTo>
                    <a:pt x="8624" y="1594"/>
                    <a:pt x="11643" y="188"/>
                    <a:pt x="11643" y="188"/>
                  </a:cubicBezTo>
                  <a:cubicBezTo>
                    <a:pt x="10691" y="55"/>
                    <a:pt x="9717" y="0"/>
                    <a:pt x="8756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6609050" y="2027675"/>
              <a:ext cx="734075" cy="461275"/>
            </a:xfrm>
            <a:custGeom>
              <a:avLst/>
              <a:gdLst/>
              <a:ahLst/>
              <a:cxnLst/>
              <a:rect l="l" t="t" r="r" b="b"/>
              <a:pathLst>
                <a:path w="29363" h="18451" extrusionOk="0">
                  <a:moveTo>
                    <a:pt x="122" y="1"/>
                  </a:moveTo>
                  <a:lnTo>
                    <a:pt x="1" y="365"/>
                  </a:lnTo>
                  <a:cubicBezTo>
                    <a:pt x="5289" y="1885"/>
                    <a:pt x="10943" y="3466"/>
                    <a:pt x="16627" y="4377"/>
                  </a:cubicBezTo>
                  <a:lnTo>
                    <a:pt x="29089" y="18451"/>
                  </a:lnTo>
                  <a:lnTo>
                    <a:pt x="29363" y="18207"/>
                  </a:lnTo>
                  <a:lnTo>
                    <a:pt x="16840" y="3982"/>
                  </a:lnTo>
                  <a:lnTo>
                    <a:pt x="16749" y="3982"/>
                  </a:lnTo>
                  <a:cubicBezTo>
                    <a:pt x="11095" y="3070"/>
                    <a:pt x="5381" y="1520"/>
                    <a:pt x="122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6601450" y="562600"/>
              <a:ext cx="307025" cy="373900"/>
            </a:xfrm>
            <a:custGeom>
              <a:avLst/>
              <a:gdLst/>
              <a:ahLst/>
              <a:cxnLst/>
              <a:rect l="l" t="t" r="r" b="b"/>
              <a:pathLst>
                <a:path w="12281" h="14956" extrusionOk="0">
                  <a:moveTo>
                    <a:pt x="12281" y="1"/>
                  </a:moveTo>
                  <a:lnTo>
                    <a:pt x="12281" y="1"/>
                  </a:lnTo>
                  <a:cubicBezTo>
                    <a:pt x="12279" y="1"/>
                    <a:pt x="5429" y="6525"/>
                    <a:pt x="1" y="14955"/>
                  </a:cubicBezTo>
                  <a:cubicBezTo>
                    <a:pt x="1" y="14955"/>
                    <a:pt x="9575" y="10487"/>
                    <a:pt x="12280" y="1"/>
                  </a:cubicBezTo>
                  <a:cubicBezTo>
                    <a:pt x="12281" y="1"/>
                    <a:pt x="12281" y="1"/>
                    <a:pt x="1228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6500375" y="235850"/>
              <a:ext cx="208250" cy="604150"/>
            </a:xfrm>
            <a:custGeom>
              <a:avLst/>
              <a:gdLst/>
              <a:ahLst/>
              <a:cxnLst/>
              <a:rect l="l" t="t" r="r" b="b"/>
              <a:pathLst>
                <a:path w="8330" h="24166" extrusionOk="0">
                  <a:moveTo>
                    <a:pt x="1" y="1"/>
                  </a:moveTo>
                  <a:cubicBezTo>
                    <a:pt x="1" y="2"/>
                    <a:pt x="1065" y="12068"/>
                    <a:pt x="5168" y="24165"/>
                  </a:cubicBezTo>
                  <a:cubicBezTo>
                    <a:pt x="5168" y="24165"/>
                    <a:pt x="8329" y="11065"/>
                    <a:pt x="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6750400" y="906075"/>
              <a:ext cx="136800" cy="518275"/>
            </a:xfrm>
            <a:custGeom>
              <a:avLst/>
              <a:gdLst/>
              <a:ahLst/>
              <a:cxnLst/>
              <a:rect l="l" t="t" r="r" b="b"/>
              <a:pathLst>
                <a:path w="5472" h="20731" extrusionOk="0">
                  <a:moveTo>
                    <a:pt x="2979" y="1"/>
                  </a:moveTo>
                  <a:lnTo>
                    <a:pt x="2979" y="1"/>
                  </a:lnTo>
                  <a:cubicBezTo>
                    <a:pt x="2979" y="2"/>
                    <a:pt x="0" y="11035"/>
                    <a:pt x="1550" y="20730"/>
                  </a:cubicBezTo>
                  <a:cubicBezTo>
                    <a:pt x="1550" y="20730"/>
                    <a:pt x="5471" y="11916"/>
                    <a:pt x="297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6810425" y="1118850"/>
              <a:ext cx="172525" cy="281950"/>
            </a:xfrm>
            <a:custGeom>
              <a:avLst/>
              <a:gdLst/>
              <a:ahLst/>
              <a:cxnLst/>
              <a:rect l="l" t="t" r="r" b="b"/>
              <a:pathLst>
                <a:path w="6901" h="11278" extrusionOk="0">
                  <a:moveTo>
                    <a:pt x="6900" y="0"/>
                  </a:moveTo>
                  <a:lnTo>
                    <a:pt x="6900" y="0"/>
                  </a:lnTo>
                  <a:cubicBezTo>
                    <a:pt x="6900" y="1"/>
                    <a:pt x="1976" y="5350"/>
                    <a:pt x="0" y="11277"/>
                  </a:cubicBezTo>
                  <a:cubicBezTo>
                    <a:pt x="0" y="11277"/>
                    <a:pt x="4773" y="7478"/>
                    <a:pt x="6900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6599175" y="456975"/>
              <a:ext cx="210525" cy="971175"/>
            </a:xfrm>
            <a:custGeom>
              <a:avLst/>
              <a:gdLst/>
              <a:ahLst/>
              <a:cxnLst/>
              <a:rect l="l" t="t" r="r" b="b"/>
              <a:pathLst>
                <a:path w="8421" h="38847" extrusionOk="0">
                  <a:moveTo>
                    <a:pt x="4408" y="1"/>
                  </a:moveTo>
                  <a:cubicBezTo>
                    <a:pt x="3314" y="6141"/>
                    <a:pt x="2037" y="12676"/>
                    <a:pt x="61" y="18907"/>
                  </a:cubicBezTo>
                  <a:lnTo>
                    <a:pt x="0" y="18968"/>
                  </a:lnTo>
                  <a:lnTo>
                    <a:pt x="8025" y="38846"/>
                  </a:lnTo>
                  <a:lnTo>
                    <a:pt x="8420" y="38725"/>
                  </a:lnTo>
                  <a:lnTo>
                    <a:pt x="426" y="18968"/>
                  </a:lnTo>
                  <a:cubicBezTo>
                    <a:pt x="2371" y="12737"/>
                    <a:pt x="3709" y="6202"/>
                    <a:pt x="4803" y="92"/>
                  </a:cubicBezTo>
                  <a:lnTo>
                    <a:pt x="4408" y="1"/>
                  </a:ln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5846125" y="265500"/>
              <a:ext cx="158075" cy="532700"/>
            </a:xfrm>
            <a:custGeom>
              <a:avLst/>
              <a:gdLst/>
              <a:ahLst/>
              <a:cxnLst/>
              <a:rect l="l" t="t" r="r" b="b"/>
              <a:pathLst>
                <a:path w="6323" h="21308" extrusionOk="0">
                  <a:moveTo>
                    <a:pt x="5259" y="0"/>
                  </a:moveTo>
                  <a:cubicBezTo>
                    <a:pt x="0" y="10730"/>
                    <a:pt x="4803" y="21307"/>
                    <a:pt x="4803" y="21307"/>
                  </a:cubicBezTo>
                  <a:cubicBezTo>
                    <a:pt x="6323" y="10365"/>
                    <a:pt x="5259" y="1"/>
                    <a:pt x="5259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5803575" y="458500"/>
              <a:ext cx="163400" cy="339700"/>
            </a:xfrm>
            <a:custGeom>
              <a:avLst/>
              <a:gdLst/>
              <a:ahLst/>
              <a:cxnLst/>
              <a:rect l="l" t="t" r="r" b="b"/>
              <a:pathLst>
                <a:path w="6536" h="13588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122" y="8481"/>
                    <a:pt x="6535" y="13587"/>
                    <a:pt x="6535" y="13587"/>
                  </a:cubicBezTo>
                  <a:cubicBezTo>
                    <a:pt x="3952" y="6233"/>
                    <a:pt x="1" y="33"/>
                    <a:pt x="0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5293675" y="935650"/>
              <a:ext cx="693050" cy="157375"/>
            </a:xfrm>
            <a:custGeom>
              <a:avLst/>
              <a:gdLst/>
              <a:ahLst/>
              <a:cxnLst/>
              <a:rect l="l" t="t" r="r" b="b"/>
              <a:pathLst>
                <a:path w="27722" h="6295" extrusionOk="0">
                  <a:moveTo>
                    <a:pt x="3" y="945"/>
                  </a:moveTo>
                  <a:cubicBezTo>
                    <a:pt x="1" y="945"/>
                    <a:pt x="1" y="945"/>
                    <a:pt x="1" y="945"/>
                  </a:cubicBezTo>
                  <a:cubicBezTo>
                    <a:pt x="1" y="945"/>
                    <a:pt x="2" y="945"/>
                    <a:pt x="3" y="945"/>
                  </a:cubicBezTo>
                  <a:lnTo>
                    <a:pt x="3" y="945"/>
                  </a:lnTo>
                  <a:cubicBezTo>
                    <a:pt x="3" y="945"/>
                    <a:pt x="3" y="945"/>
                    <a:pt x="3" y="945"/>
                  </a:cubicBezTo>
                  <a:close/>
                  <a:moveTo>
                    <a:pt x="7662" y="0"/>
                  </a:moveTo>
                  <a:cubicBezTo>
                    <a:pt x="5231" y="0"/>
                    <a:pt x="2662" y="276"/>
                    <a:pt x="3" y="945"/>
                  </a:cubicBezTo>
                  <a:lnTo>
                    <a:pt x="3" y="945"/>
                  </a:lnTo>
                  <a:cubicBezTo>
                    <a:pt x="211" y="953"/>
                    <a:pt x="13248" y="5149"/>
                    <a:pt x="27721" y="6295"/>
                  </a:cubicBezTo>
                  <a:cubicBezTo>
                    <a:pt x="27721" y="6295"/>
                    <a:pt x="19266" y="0"/>
                    <a:pt x="7662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6047500" y="1169000"/>
              <a:ext cx="276625" cy="185450"/>
            </a:xfrm>
            <a:custGeom>
              <a:avLst/>
              <a:gdLst/>
              <a:ahLst/>
              <a:cxnLst/>
              <a:rect l="l" t="t" r="r" b="b"/>
              <a:pathLst>
                <a:path w="11065" h="7418" extrusionOk="0">
                  <a:moveTo>
                    <a:pt x="11064" y="1"/>
                  </a:moveTo>
                  <a:cubicBezTo>
                    <a:pt x="11064" y="1"/>
                    <a:pt x="5046" y="1429"/>
                    <a:pt x="0" y="7417"/>
                  </a:cubicBezTo>
                  <a:cubicBezTo>
                    <a:pt x="0" y="7417"/>
                    <a:pt x="6778" y="4590"/>
                    <a:pt x="11064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5537600" y="1099850"/>
              <a:ext cx="411125" cy="269775"/>
            </a:xfrm>
            <a:custGeom>
              <a:avLst/>
              <a:gdLst/>
              <a:ahLst/>
              <a:cxnLst/>
              <a:rect l="l" t="t" r="r" b="b"/>
              <a:pathLst>
                <a:path w="16445" h="10791" extrusionOk="0">
                  <a:moveTo>
                    <a:pt x="16445" y="1"/>
                  </a:moveTo>
                  <a:cubicBezTo>
                    <a:pt x="16444" y="1"/>
                    <a:pt x="7143" y="1764"/>
                    <a:pt x="1" y="10791"/>
                  </a:cubicBezTo>
                  <a:cubicBezTo>
                    <a:pt x="1" y="10791"/>
                    <a:pt x="9332" y="6080"/>
                    <a:pt x="16445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5530000" y="1085425"/>
              <a:ext cx="848075" cy="133750"/>
            </a:xfrm>
            <a:custGeom>
              <a:avLst/>
              <a:gdLst/>
              <a:ahLst/>
              <a:cxnLst/>
              <a:rect l="l" t="t" r="r" b="b"/>
              <a:pathLst>
                <a:path w="33923" h="5350" extrusionOk="0">
                  <a:moveTo>
                    <a:pt x="18238" y="0"/>
                  </a:moveTo>
                  <a:lnTo>
                    <a:pt x="1" y="4985"/>
                  </a:lnTo>
                  <a:lnTo>
                    <a:pt x="92" y="5350"/>
                  </a:lnTo>
                  <a:lnTo>
                    <a:pt x="18238" y="365"/>
                  </a:lnTo>
                  <a:cubicBezTo>
                    <a:pt x="23314" y="2006"/>
                    <a:pt x="28603" y="3222"/>
                    <a:pt x="33892" y="4073"/>
                  </a:cubicBezTo>
                  <a:lnTo>
                    <a:pt x="33922" y="3678"/>
                  </a:lnTo>
                  <a:cubicBezTo>
                    <a:pt x="28633" y="2857"/>
                    <a:pt x="23345" y="1641"/>
                    <a:pt x="18268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5219200" y="329325"/>
              <a:ext cx="3057850" cy="2771350"/>
            </a:xfrm>
            <a:custGeom>
              <a:avLst/>
              <a:gdLst/>
              <a:ahLst/>
              <a:cxnLst/>
              <a:rect l="l" t="t" r="r" b="b"/>
              <a:pathLst>
                <a:path w="122314" h="110854" extrusionOk="0">
                  <a:moveTo>
                    <a:pt x="1825" y="0"/>
                  </a:moveTo>
                  <a:lnTo>
                    <a:pt x="1" y="3344"/>
                  </a:lnTo>
                  <a:cubicBezTo>
                    <a:pt x="46628" y="29515"/>
                    <a:pt x="86933" y="66688"/>
                    <a:pt x="116690" y="110853"/>
                  </a:cubicBezTo>
                  <a:lnTo>
                    <a:pt x="122313" y="106993"/>
                  </a:lnTo>
                  <a:cubicBezTo>
                    <a:pt x="91127" y="62494"/>
                    <a:pt x="49485" y="25563"/>
                    <a:pt x="1825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" name="Google Shape;52;p2"/>
          <p:cNvGrpSpPr/>
          <p:nvPr/>
        </p:nvGrpSpPr>
        <p:grpSpPr>
          <a:xfrm rot="10800000">
            <a:off x="1898855" y="-3784712"/>
            <a:ext cx="3557888" cy="5354013"/>
            <a:chOff x="5219200" y="-59750"/>
            <a:chExt cx="3222725" cy="4849650"/>
          </a:xfrm>
        </p:grpSpPr>
        <p:sp>
          <p:nvSpPr>
            <p:cNvPr id="53" name="Google Shape;53;p2"/>
            <p:cNvSpPr/>
            <p:nvPr/>
          </p:nvSpPr>
          <p:spPr>
            <a:xfrm>
              <a:off x="5751125" y="32975"/>
              <a:ext cx="2690800" cy="4756925"/>
            </a:xfrm>
            <a:custGeom>
              <a:avLst/>
              <a:gdLst/>
              <a:ahLst/>
              <a:cxnLst/>
              <a:rect l="l" t="t" r="r" b="b"/>
              <a:pathLst>
                <a:path w="107632" h="190277" extrusionOk="0">
                  <a:moveTo>
                    <a:pt x="2919" y="0"/>
                  </a:moveTo>
                  <a:lnTo>
                    <a:pt x="1" y="2432"/>
                  </a:lnTo>
                  <a:cubicBezTo>
                    <a:pt x="45260" y="57843"/>
                    <a:pt x="79516" y="122069"/>
                    <a:pt x="100337" y="190276"/>
                  </a:cubicBezTo>
                  <a:lnTo>
                    <a:pt x="107632" y="187997"/>
                  </a:lnTo>
                  <a:cubicBezTo>
                    <a:pt x="85291" y="119212"/>
                    <a:pt x="49485" y="55016"/>
                    <a:pt x="2919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7057400" y="3028525"/>
              <a:ext cx="645150" cy="170175"/>
            </a:xfrm>
            <a:custGeom>
              <a:avLst/>
              <a:gdLst/>
              <a:ahLst/>
              <a:cxnLst/>
              <a:rect l="l" t="t" r="r" b="b"/>
              <a:pathLst>
                <a:path w="25806" h="6807" extrusionOk="0">
                  <a:moveTo>
                    <a:pt x="5808" y="1"/>
                  </a:moveTo>
                  <a:cubicBezTo>
                    <a:pt x="3950" y="1"/>
                    <a:pt x="2007" y="174"/>
                    <a:pt x="0" y="575"/>
                  </a:cubicBezTo>
                  <a:cubicBezTo>
                    <a:pt x="0" y="575"/>
                    <a:pt x="12128" y="5134"/>
                    <a:pt x="25806" y="6806"/>
                  </a:cubicBezTo>
                  <a:cubicBezTo>
                    <a:pt x="25806" y="6806"/>
                    <a:pt x="17463" y="1"/>
                    <a:pt x="5808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7345400" y="2894700"/>
              <a:ext cx="357150" cy="304750"/>
            </a:xfrm>
            <a:custGeom>
              <a:avLst/>
              <a:gdLst/>
              <a:ahLst/>
              <a:cxnLst/>
              <a:rect l="l" t="t" r="r" b="b"/>
              <a:pathLst>
                <a:path w="14286" h="12190" extrusionOk="0">
                  <a:moveTo>
                    <a:pt x="30" y="1"/>
                  </a:moveTo>
                  <a:lnTo>
                    <a:pt x="30" y="1"/>
                  </a:lnTo>
                  <a:cubicBezTo>
                    <a:pt x="0" y="1"/>
                    <a:pt x="6170" y="6809"/>
                    <a:pt x="14286" y="12190"/>
                  </a:cubicBezTo>
                  <a:cubicBezTo>
                    <a:pt x="14286" y="12190"/>
                    <a:pt x="10122" y="2858"/>
                    <a:pt x="30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6289125" y="-59750"/>
              <a:ext cx="326800" cy="704450"/>
            </a:xfrm>
            <a:custGeom>
              <a:avLst/>
              <a:gdLst/>
              <a:ahLst/>
              <a:cxnLst/>
              <a:rect l="l" t="t" r="r" b="b"/>
              <a:pathLst>
                <a:path w="13072" h="28178" extrusionOk="0">
                  <a:moveTo>
                    <a:pt x="13071" y="1"/>
                  </a:moveTo>
                  <a:lnTo>
                    <a:pt x="13071" y="1"/>
                  </a:lnTo>
                  <a:cubicBezTo>
                    <a:pt x="1" y="11369"/>
                    <a:pt x="457" y="28178"/>
                    <a:pt x="457" y="28178"/>
                  </a:cubicBezTo>
                  <a:cubicBezTo>
                    <a:pt x="8603" y="14439"/>
                    <a:pt x="13071" y="62"/>
                    <a:pt x="1307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6160725" y="101350"/>
              <a:ext cx="159600" cy="544100"/>
            </a:xfrm>
            <a:custGeom>
              <a:avLst/>
              <a:gdLst/>
              <a:ahLst/>
              <a:cxnLst/>
              <a:rect l="l" t="t" r="r" b="b"/>
              <a:pathLst>
                <a:path w="6384" h="21764" extrusionOk="0">
                  <a:moveTo>
                    <a:pt x="4559" y="1"/>
                  </a:moveTo>
                  <a:cubicBezTo>
                    <a:pt x="0" y="11308"/>
                    <a:pt x="5654" y="21764"/>
                    <a:pt x="5654" y="21764"/>
                  </a:cubicBezTo>
                  <a:cubicBezTo>
                    <a:pt x="6383" y="10488"/>
                    <a:pt x="4560" y="2"/>
                    <a:pt x="455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6616650" y="2131775"/>
              <a:ext cx="415675" cy="105800"/>
            </a:xfrm>
            <a:custGeom>
              <a:avLst/>
              <a:gdLst/>
              <a:ahLst/>
              <a:cxnLst/>
              <a:rect l="l" t="t" r="r" b="b"/>
              <a:pathLst>
                <a:path w="16627" h="4232" extrusionOk="0">
                  <a:moveTo>
                    <a:pt x="16627" y="1"/>
                  </a:moveTo>
                  <a:lnTo>
                    <a:pt x="16627" y="1"/>
                  </a:lnTo>
                  <a:cubicBezTo>
                    <a:pt x="7812" y="1004"/>
                    <a:pt x="1" y="3800"/>
                    <a:pt x="1" y="3800"/>
                  </a:cubicBezTo>
                  <a:cubicBezTo>
                    <a:pt x="1387" y="4103"/>
                    <a:pt x="2728" y="4232"/>
                    <a:pt x="4007" y="4232"/>
                  </a:cubicBezTo>
                  <a:cubicBezTo>
                    <a:pt x="11338" y="4232"/>
                    <a:pt x="16627" y="1"/>
                    <a:pt x="16627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6520900" y="1776900"/>
              <a:ext cx="425575" cy="339700"/>
            </a:xfrm>
            <a:custGeom>
              <a:avLst/>
              <a:gdLst/>
              <a:ahLst/>
              <a:cxnLst/>
              <a:rect l="l" t="t" r="r" b="b"/>
              <a:pathLst>
                <a:path w="17023" h="13588" extrusionOk="0">
                  <a:moveTo>
                    <a:pt x="1" y="1"/>
                  </a:moveTo>
                  <a:lnTo>
                    <a:pt x="1" y="1"/>
                  </a:lnTo>
                  <a:cubicBezTo>
                    <a:pt x="0" y="1"/>
                    <a:pt x="0" y="2"/>
                    <a:pt x="1" y="3"/>
                  </a:cubicBezTo>
                  <a:lnTo>
                    <a:pt x="1" y="3"/>
                  </a:lnTo>
                  <a:cubicBezTo>
                    <a:pt x="1" y="2"/>
                    <a:pt x="1" y="2"/>
                    <a:pt x="1" y="1"/>
                  </a:cubicBezTo>
                  <a:close/>
                  <a:moveTo>
                    <a:pt x="1" y="3"/>
                  </a:moveTo>
                  <a:lnTo>
                    <a:pt x="1" y="3"/>
                  </a:lnTo>
                  <a:cubicBezTo>
                    <a:pt x="5412" y="10944"/>
                    <a:pt x="17022" y="13588"/>
                    <a:pt x="17022" y="13588"/>
                  </a:cubicBezTo>
                  <a:cubicBezTo>
                    <a:pt x="9104" y="5640"/>
                    <a:pt x="113" y="107"/>
                    <a:pt x="1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6920600" y="2295150"/>
              <a:ext cx="423300" cy="177850"/>
            </a:xfrm>
            <a:custGeom>
              <a:avLst/>
              <a:gdLst/>
              <a:ahLst/>
              <a:cxnLst/>
              <a:rect l="l" t="t" r="r" b="b"/>
              <a:pathLst>
                <a:path w="16932" h="7114" extrusionOk="0">
                  <a:moveTo>
                    <a:pt x="1" y="1"/>
                  </a:moveTo>
                  <a:cubicBezTo>
                    <a:pt x="1" y="1"/>
                    <a:pt x="2" y="2"/>
                    <a:pt x="4" y="3"/>
                  </a:cubicBezTo>
                  <a:lnTo>
                    <a:pt x="4" y="3"/>
                  </a:lnTo>
                  <a:cubicBezTo>
                    <a:pt x="3" y="2"/>
                    <a:pt x="2" y="2"/>
                    <a:pt x="1" y="1"/>
                  </a:cubicBezTo>
                  <a:close/>
                  <a:moveTo>
                    <a:pt x="4" y="3"/>
                  </a:moveTo>
                  <a:cubicBezTo>
                    <a:pt x="8423" y="6749"/>
                    <a:pt x="16931" y="7113"/>
                    <a:pt x="16931" y="7113"/>
                  </a:cubicBezTo>
                  <a:cubicBezTo>
                    <a:pt x="9981" y="2119"/>
                    <a:pt x="203" y="103"/>
                    <a:pt x="4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7039900" y="2457650"/>
              <a:ext cx="291075" cy="39850"/>
            </a:xfrm>
            <a:custGeom>
              <a:avLst/>
              <a:gdLst/>
              <a:ahLst/>
              <a:cxnLst/>
              <a:rect l="l" t="t" r="r" b="b"/>
              <a:pathLst>
                <a:path w="11643" h="1594" extrusionOk="0">
                  <a:moveTo>
                    <a:pt x="8756" y="0"/>
                  </a:moveTo>
                  <a:cubicBezTo>
                    <a:pt x="4223" y="0"/>
                    <a:pt x="1" y="1221"/>
                    <a:pt x="1" y="1221"/>
                  </a:cubicBezTo>
                  <a:cubicBezTo>
                    <a:pt x="1449" y="1489"/>
                    <a:pt x="2812" y="1594"/>
                    <a:pt x="4060" y="1594"/>
                  </a:cubicBezTo>
                  <a:cubicBezTo>
                    <a:pt x="8624" y="1594"/>
                    <a:pt x="11643" y="188"/>
                    <a:pt x="11643" y="188"/>
                  </a:cubicBezTo>
                  <a:cubicBezTo>
                    <a:pt x="10691" y="55"/>
                    <a:pt x="9717" y="0"/>
                    <a:pt x="8756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6609050" y="2027675"/>
              <a:ext cx="734075" cy="461275"/>
            </a:xfrm>
            <a:custGeom>
              <a:avLst/>
              <a:gdLst/>
              <a:ahLst/>
              <a:cxnLst/>
              <a:rect l="l" t="t" r="r" b="b"/>
              <a:pathLst>
                <a:path w="29363" h="18451" extrusionOk="0">
                  <a:moveTo>
                    <a:pt x="122" y="1"/>
                  </a:moveTo>
                  <a:lnTo>
                    <a:pt x="1" y="365"/>
                  </a:lnTo>
                  <a:cubicBezTo>
                    <a:pt x="5289" y="1885"/>
                    <a:pt x="10943" y="3466"/>
                    <a:pt x="16627" y="4377"/>
                  </a:cubicBezTo>
                  <a:lnTo>
                    <a:pt x="29089" y="18451"/>
                  </a:lnTo>
                  <a:lnTo>
                    <a:pt x="29363" y="18207"/>
                  </a:lnTo>
                  <a:lnTo>
                    <a:pt x="16840" y="3982"/>
                  </a:lnTo>
                  <a:lnTo>
                    <a:pt x="16749" y="3982"/>
                  </a:lnTo>
                  <a:cubicBezTo>
                    <a:pt x="11095" y="3070"/>
                    <a:pt x="5381" y="1520"/>
                    <a:pt x="122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6601450" y="562600"/>
              <a:ext cx="307025" cy="373900"/>
            </a:xfrm>
            <a:custGeom>
              <a:avLst/>
              <a:gdLst/>
              <a:ahLst/>
              <a:cxnLst/>
              <a:rect l="l" t="t" r="r" b="b"/>
              <a:pathLst>
                <a:path w="12281" h="14956" extrusionOk="0">
                  <a:moveTo>
                    <a:pt x="12281" y="1"/>
                  </a:moveTo>
                  <a:lnTo>
                    <a:pt x="12281" y="1"/>
                  </a:lnTo>
                  <a:cubicBezTo>
                    <a:pt x="12279" y="1"/>
                    <a:pt x="5429" y="6525"/>
                    <a:pt x="1" y="14955"/>
                  </a:cubicBezTo>
                  <a:cubicBezTo>
                    <a:pt x="1" y="14955"/>
                    <a:pt x="9575" y="10487"/>
                    <a:pt x="12280" y="1"/>
                  </a:cubicBezTo>
                  <a:cubicBezTo>
                    <a:pt x="12281" y="1"/>
                    <a:pt x="12281" y="1"/>
                    <a:pt x="1228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6500375" y="235850"/>
              <a:ext cx="208250" cy="604150"/>
            </a:xfrm>
            <a:custGeom>
              <a:avLst/>
              <a:gdLst/>
              <a:ahLst/>
              <a:cxnLst/>
              <a:rect l="l" t="t" r="r" b="b"/>
              <a:pathLst>
                <a:path w="8330" h="24166" extrusionOk="0">
                  <a:moveTo>
                    <a:pt x="1" y="1"/>
                  </a:moveTo>
                  <a:cubicBezTo>
                    <a:pt x="1" y="2"/>
                    <a:pt x="1065" y="12068"/>
                    <a:pt x="5168" y="24165"/>
                  </a:cubicBezTo>
                  <a:cubicBezTo>
                    <a:pt x="5168" y="24165"/>
                    <a:pt x="8329" y="11065"/>
                    <a:pt x="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6750400" y="906075"/>
              <a:ext cx="136800" cy="518275"/>
            </a:xfrm>
            <a:custGeom>
              <a:avLst/>
              <a:gdLst/>
              <a:ahLst/>
              <a:cxnLst/>
              <a:rect l="l" t="t" r="r" b="b"/>
              <a:pathLst>
                <a:path w="5472" h="20731" extrusionOk="0">
                  <a:moveTo>
                    <a:pt x="2979" y="1"/>
                  </a:moveTo>
                  <a:lnTo>
                    <a:pt x="2979" y="1"/>
                  </a:lnTo>
                  <a:cubicBezTo>
                    <a:pt x="2979" y="2"/>
                    <a:pt x="0" y="11035"/>
                    <a:pt x="1550" y="20730"/>
                  </a:cubicBezTo>
                  <a:cubicBezTo>
                    <a:pt x="1550" y="20730"/>
                    <a:pt x="5471" y="11916"/>
                    <a:pt x="297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6810425" y="1118850"/>
              <a:ext cx="172525" cy="281950"/>
            </a:xfrm>
            <a:custGeom>
              <a:avLst/>
              <a:gdLst/>
              <a:ahLst/>
              <a:cxnLst/>
              <a:rect l="l" t="t" r="r" b="b"/>
              <a:pathLst>
                <a:path w="6901" h="11278" extrusionOk="0">
                  <a:moveTo>
                    <a:pt x="6900" y="0"/>
                  </a:moveTo>
                  <a:lnTo>
                    <a:pt x="6900" y="0"/>
                  </a:lnTo>
                  <a:cubicBezTo>
                    <a:pt x="6900" y="1"/>
                    <a:pt x="1976" y="5350"/>
                    <a:pt x="0" y="11277"/>
                  </a:cubicBezTo>
                  <a:cubicBezTo>
                    <a:pt x="0" y="11277"/>
                    <a:pt x="4773" y="7478"/>
                    <a:pt x="6900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599175" y="456975"/>
              <a:ext cx="210525" cy="971175"/>
            </a:xfrm>
            <a:custGeom>
              <a:avLst/>
              <a:gdLst/>
              <a:ahLst/>
              <a:cxnLst/>
              <a:rect l="l" t="t" r="r" b="b"/>
              <a:pathLst>
                <a:path w="8421" h="38847" extrusionOk="0">
                  <a:moveTo>
                    <a:pt x="4408" y="1"/>
                  </a:moveTo>
                  <a:cubicBezTo>
                    <a:pt x="3314" y="6141"/>
                    <a:pt x="2037" y="12676"/>
                    <a:pt x="61" y="18907"/>
                  </a:cubicBezTo>
                  <a:lnTo>
                    <a:pt x="0" y="18968"/>
                  </a:lnTo>
                  <a:lnTo>
                    <a:pt x="8025" y="38846"/>
                  </a:lnTo>
                  <a:lnTo>
                    <a:pt x="8420" y="38725"/>
                  </a:lnTo>
                  <a:lnTo>
                    <a:pt x="426" y="18968"/>
                  </a:lnTo>
                  <a:cubicBezTo>
                    <a:pt x="2371" y="12737"/>
                    <a:pt x="3709" y="6202"/>
                    <a:pt x="4803" y="92"/>
                  </a:cubicBezTo>
                  <a:lnTo>
                    <a:pt x="4408" y="1"/>
                  </a:ln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5846125" y="265500"/>
              <a:ext cx="158075" cy="532700"/>
            </a:xfrm>
            <a:custGeom>
              <a:avLst/>
              <a:gdLst/>
              <a:ahLst/>
              <a:cxnLst/>
              <a:rect l="l" t="t" r="r" b="b"/>
              <a:pathLst>
                <a:path w="6323" h="21308" extrusionOk="0">
                  <a:moveTo>
                    <a:pt x="5259" y="0"/>
                  </a:moveTo>
                  <a:cubicBezTo>
                    <a:pt x="0" y="10730"/>
                    <a:pt x="4803" y="21307"/>
                    <a:pt x="4803" y="21307"/>
                  </a:cubicBezTo>
                  <a:cubicBezTo>
                    <a:pt x="6323" y="10365"/>
                    <a:pt x="5259" y="1"/>
                    <a:pt x="5259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5803575" y="458500"/>
              <a:ext cx="163400" cy="339700"/>
            </a:xfrm>
            <a:custGeom>
              <a:avLst/>
              <a:gdLst/>
              <a:ahLst/>
              <a:cxnLst/>
              <a:rect l="l" t="t" r="r" b="b"/>
              <a:pathLst>
                <a:path w="6536" h="13588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122" y="8481"/>
                    <a:pt x="6535" y="13587"/>
                    <a:pt x="6535" y="13587"/>
                  </a:cubicBezTo>
                  <a:cubicBezTo>
                    <a:pt x="3952" y="6233"/>
                    <a:pt x="1" y="33"/>
                    <a:pt x="0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293675" y="935650"/>
              <a:ext cx="693050" cy="157375"/>
            </a:xfrm>
            <a:custGeom>
              <a:avLst/>
              <a:gdLst/>
              <a:ahLst/>
              <a:cxnLst/>
              <a:rect l="l" t="t" r="r" b="b"/>
              <a:pathLst>
                <a:path w="27722" h="6295" extrusionOk="0">
                  <a:moveTo>
                    <a:pt x="3" y="945"/>
                  </a:moveTo>
                  <a:cubicBezTo>
                    <a:pt x="1" y="945"/>
                    <a:pt x="1" y="945"/>
                    <a:pt x="1" y="945"/>
                  </a:cubicBezTo>
                  <a:cubicBezTo>
                    <a:pt x="1" y="945"/>
                    <a:pt x="2" y="945"/>
                    <a:pt x="3" y="945"/>
                  </a:cubicBezTo>
                  <a:lnTo>
                    <a:pt x="3" y="945"/>
                  </a:lnTo>
                  <a:cubicBezTo>
                    <a:pt x="3" y="945"/>
                    <a:pt x="3" y="945"/>
                    <a:pt x="3" y="945"/>
                  </a:cubicBezTo>
                  <a:close/>
                  <a:moveTo>
                    <a:pt x="7662" y="0"/>
                  </a:moveTo>
                  <a:cubicBezTo>
                    <a:pt x="5231" y="0"/>
                    <a:pt x="2662" y="276"/>
                    <a:pt x="3" y="945"/>
                  </a:cubicBezTo>
                  <a:lnTo>
                    <a:pt x="3" y="945"/>
                  </a:lnTo>
                  <a:cubicBezTo>
                    <a:pt x="211" y="953"/>
                    <a:pt x="13248" y="5149"/>
                    <a:pt x="27721" y="6295"/>
                  </a:cubicBezTo>
                  <a:cubicBezTo>
                    <a:pt x="27721" y="6295"/>
                    <a:pt x="19266" y="0"/>
                    <a:pt x="7662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6047500" y="1169000"/>
              <a:ext cx="276625" cy="185450"/>
            </a:xfrm>
            <a:custGeom>
              <a:avLst/>
              <a:gdLst/>
              <a:ahLst/>
              <a:cxnLst/>
              <a:rect l="l" t="t" r="r" b="b"/>
              <a:pathLst>
                <a:path w="11065" h="7418" extrusionOk="0">
                  <a:moveTo>
                    <a:pt x="11064" y="1"/>
                  </a:moveTo>
                  <a:cubicBezTo>
                    <a:pt x="11064" y="1"/>
                    <a:pt x="5046" y="1429"/>
                    <a:pt x="0" y="7417"/>
                  </a:cubicBezTo>
                  <a:cubicBezTo>
                    <a:pt x="0" y="7417"/>
                    <a:pt x="6778" y="4590"/>
                    <a:pt x="11064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5537600" y="1099850"/>
              <a:ext cx="411125" cy="269775"/>
            </a:xfrm>
            <a:custGeom>
              <a:avLst/>
              <a:gdLst/>
              <a:ahLst/>
              <a:cxnLst/>
              <a:rect l="l" t="t" r="r" b="b"/>
              <a:pathLst>
                <a:path w="16445" h="10791" extrusionOk="0">
                  <a:moveTo>
                    <a:pt x="16445" y="1"/>
                  </a:moveTo>
                  <a:cubicBezTo>
                    <a:pt x="16444" y="1"/>
                    <a:pt x="7143" y="1764"/>
                    <a:pt x="1" y="10791"/>
                  </a:cubicBezTo>
                  <a:cubicBezTo>
                    <a:pt x="1" y="10791"/>
                    <a:pt x="9332" y="6080"/>
                    <a:pt x="16445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5530000" y="1085425"/>
              <a:ext cx="848075" cy="133750"/>
            </a:xfrm>
            <a:custGeom>
              <a:avLst/>
              <a:gdLst/>
              <a:ahLst/>
              <a:cxnLst/>
              <a:rect l="l" t="t" r="r" b="b"/>
              <a:pathLst>
                <a:path w="33923" h="5350" extrusionOk="0">
                  <a:moveTo>
                    <a:pt x="18238" y="0"/>
                  </a:moveTo>
                  <a:lnTo>
                    <a:pt x="1" y="4985"/>
                  </a:lnTo>
                  <a:lnTo>
                    <a:pt x="92" y="5350"/>
                  </a:lnTo>
                  <a:lnTo>
                    <a:pt x="18238" y="365"/>
                  </a:lnTo>
                  <a:cubicBezTo>
                    <a:pt x="23314" y="2006"/>
                    <a:pt x="28603" y="3222"/>
                    <a:pt x="33892" y="4073"/>
                  </a:cubicBezTo>
                  <a:lnTo>
                    <a:pt x="33922" y="3678"/>
                  </a:lnTo>
                  <a:cubicBezTo>
                    <a:pt x="28633" y="2857"/>
                    <a:pt x="23345" y="1641"/>
                    <a:pt x="18268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5219200" y="329325"/>
              <a:ext cx="3057850" cy="2771350"/>
            </a:xfrm>
            <a:custGeom>
              <a:avLst/>
              <a:gdLst/>
              <a:ahLst/>
              <a:cxnLst/>
              <a:rect l="l" t="t" r="r" b="b"/>
              <a:pathLst>
                <a:path w="122314" h="110854" extrusionOk="0">
                  <a:moveTo>
                    <a:pt x="1825" y="0"/>
                  </a:moveTo>
                  <a:lnTo>
                    <a:pt x="1" y="3344"/>
                  </a:lnTo>
                  <a:cubicBezTo>
                    <a:pt x="46628" y="29515"/>
                    <a:pt x="86933" y="66688"/>
                    <a:pt x="116690" y="110853"/>
                  </a:cubicBezTo>
                  <a:lnTo>
                    <a:pt x="122313" y="106993"/>
                  </a:lnTo>
                  <a:cubicBezTo>
                    <a:pt x="91127" y="62494"/>
                    <a:pt x="49485" y="25563"/>
                    <a:pt x="1825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5" name="Google Shape;75;p2"/>
          <p:cNvSpPr/>
          <p:nvPr/>
        </p:nvSpPr>
        <p:spPr>
          <a:xfrm>
            <a:off x="448000" y="-139700"/>
            <a:ext cx="1170800" cy="2504000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52864786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3"/>
          <p:cNvSpPr/>
          <p:nvPr/>
        </p:nvSpPr>
        <p:spPr>
          <a:xfrm>
            <a:off x="-63500" y="4673600"/>
            <a:ext cx="12395200" cy="2311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3"/>
          <p:cNvSpPr txBox="1">
            <a:spLocks noGrp="1"/>
          </p:cNvSpPr>
          <p:nvPr>
            <p:ph type="title"/>
          </p:nvPr>
        </p:nvSpPr>
        <p:spPr>
          <a:xfrm>
            <a:off x="1223000" y="2293000"/>
            <a:ext cx="4876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9" name="Google Shape;79;p3"/>
          <p:cNvSpPr txBox="1">
            <a:spLocks noGrp="1"/>
          </p:cNvSpPr>
          <p:nvPr>
            <p:ph type="title" idx="2" hasCustomPrompt="1"/>
          </p:nvPr>
        </p:nvSpPr>
        <p:spPr>
          <a:xfrm>
            <a:off x="1899200" y="1142417"/>
            <a:ext cx="3524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333" b="1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80" name="Google Shape;80;p3"/>
          <p:cNvSpPr txBox="1">
            <a:spLocks noGrp="1"/>
          </p:cNvSpPr>
          <p:nvPr>
            <p:ph type="subTitle" idx="1"/>
          </p:nvPr>
        </p:nvSpPr>
        <p:spPr>
          <a:xfrm>
            <a:off x="1743400" y="3388933"/>
            <a:ext cx="3836000" cy="8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1" name="Google Shape;81;p3"/>
          <p:cNvGrpSpPr/>
          <p:nvPr/>
        </p:nvGrpSpPr>
        <p:grpSpPr>
          <a:xfrm rot="10800000">
            <a:off x="-1658679" y="-3721212"/>
            <a:ext cx="3557888" cy="5354013"/>
            <a:chOff x="5219200" y="-59750"/>
            <a:chExt cx="3222725" cy="4849650"/>
          </a:xfrm>
        </p:grpSpPr>
        <p:sp>
          <p:nvSpPr>
            <p:cNvPr id="82" name="Google Shape;82;p3"/>
            <p:cNvSpPr/>
            <p:nvPr/>
          </p:nvSpPr>
          <p:spPr>
            <a:xfrm>
              <a:off x="5751125" y="32975"/>
              <a:ext cx="2690800" cy="4756925"/>
            </a:xfrm>
            <a:custGeom>
              <a:avLst/>
              <a:gdLst/>
              <a:ahLst/>
              <a:cxnLst/>
              <a:rect l="l" t="t" r="r" b="b"/>
              <a:pathLst>
                <a:path w="107632" h="190277" extrusionOk="0">
                  <a:moveTo>
                    <a:pt x="2919" y="0"/>
                  </a:moveTo>
                  <a:lnTo>
                    <a:pt x="1" y="2432"/>
                  </a:lnTo>
                  <a:cubicBezTo>
                    <a:pt x="45260" y="57843"/>
                    <a:pt x="79516" y="122069"/>
                    <a:pt x="100337" y="190276"/>
                  </a:cubicBezTo>
                  <a:lnTo>
                    <a:pt x="107632" y="187997"/>
                  </a:lnTo>
                  <a:cubicBezTo>
                    <a:pt x="85291" y="119212"/>
                    <a:pt x="49485" y="55016"/>
                    <a:pt x="2919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7057400" y="3028525"/>
              <a:ext cx="645150" cy="170175"/>
            </a:xfrm>
            <a:custGeom>
              <a:avLst/>
              <a:gdLst/>
              <a:ahLst/>
              <a:cxnLst/>
              <a:rect l="l" t="t" r="r" b="b"/>
              <a:pathLst>
                <a:path w="25806" h="6807" extrusionOk="0">
                  <a:moveTo>
                    <a:pt x="5808" y="1"/>
                  </a:moveTo>
                  <a:cubicBezTo>
                    <a:pt x="3950" y="1"/>
                    <a:pt x="2007" y="174"/>
                    <a:pt x="0" y="575"/>
                  </a:cubicBezTo>
                  <a:cubicBezTo>
                    <a:pt x="0" y="575"/>
                    <a:pt x="12128" y="5134"/>
                    <a:pt x="25806" y="6806"/>
                  </a:cubicBezTo>
                  <a:cubicBezTo>
                    <a:pt x="25806" y="6806"/>
                    <a:pt x="17463" y="1"/>
                    <a:pt x="5808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7345400" y="2894700"/>
              <a:ext cx="357150" cy="304750"/>
            </a:xfrm>
            <a:custGeom>
              <a:avLst/>
              <a:gdLst/>
              <a:ahLst/>
              <a:cxnLst/>
              <a:rect l="l" t="t" r="r" b="b"/>
              <a:pathLst>
                <a:path w="14286" h="12190" extrusionOk="0">
                  <a:moveTo>
                    <a:pt x="30" y="1"/>
                  </a:moveTo>
                  <a:lnTo>
                    <a:pt x="30" y="1"/>
                  </a:lnTo>
                  <a:cubicBezTo>
                    <a:pt x="0" y="1"/>
                    <a:pt x="6170" y="6809"/>
                    <a:pt x="14286" y="12190"/>
                  </a:cubicBezTo>
                  <a:cubicBezTo>
                    <a:pt x="14286" y="12190"/>
                    <a:pt x="10122" y="2858"/>
                    <a:pt x="30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3"/>
            <p:cNvSpPr/>
            <p:nvPr/>
          </p:nvSpPr>
          <p:spPr>
            <a:xfrm>
              <a:off x="6289125" y="-59750"/>
              <a:ext cx="326800" cy="704450"/>
            </a:xfrm>
            <a:custGeom>
              <a:avLst/>
              <a:gdLst/>
              <a:ahLst/>
              <a:cxnLst/>
              <a:rect l="l" t="t" r="r" b="b"/>
              <a:pathLst>
                <a:path w="13072" h="28178" extrusionOk="0">
                  <a:moveTo>
                    <a:pt x="13071" y="1"/>
                  </a:moveTo>
                  <a:lnTo>
                    <a:pt x="13071" y="1"/>
                  </a:lnTo>
                  <a:cubicBezTo>
                    <a:pt x="1" y="11369"/>
                    <a:pt x="457" y="28178"/>
                    <a:pt x="457" y="28178"/>
                  </a:cubicBezTo>
                  <a:cubicBezTo>
                    <a:pt x="8603" y="14439"/>
                    <a:pt x="13071" y="62"/>
                    <a:pt x="1307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3"/>
            <p:cNvSpPr/>
            <p:nvPr/>
          </p:nvSpPr>
          <p:spPr>
            <a:xfrm>
              <a:off x="6160725" y="101350"/>
              <a:ext cx="159600" cy="544100"/>
            </a:xfrm>
            <a:custGeom>
              <a:avLst/>
              <a:gdLst/>
              <a:ahLst/>
              <a:cxnLst/>
              <a:rect l="l" t="t" r="r" b="b"/>
              <a:pathLst>
                <a:path w="6384" h="21764" extrusionOk="0">
                  <a:moveTo>
                    <a:pt x="4559" y="1"/>
                  </a:moveTo>
                  <a:cubicBezTo>
                    <a:pt x="0" y="11308"/>
                    <a:pt x="5654" y="21764"/>
                    <a:pt x="5654" y="21764"/>
                  </a:cubicBezTo>
                  <a:cubicBezTo>
                    <a:pt x="6383" y="10488"/>
                    <a:pt x="4560" y="2"/>
                    <a:pt x="455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3"/>
            <p:cNvSpPr/>
            <p:nvPr/>
          </p:nvSpPr>
          <p:spPr>
            <a:xfrm>
              <a:off x="6616650" y="2131775"/>
              <a:ext cx="415675" cy="105800"/>
            </a:xfrm>
            <a:custGeom>
              <a:avLst/>
              <a:gdLst/>
              <a:ahLst/>
              <a:cxnLst/>
              <a:rect l="l" t="t" r="r" b="b"/>
              <a:pathLst>
                <a:path w="16627" h="4232" extrusionOk="0">
                  <a:moveTo>
                    <a:pt x="16627" y="1"/>
                  </a:moveTo>
                  <a:lnTo>
                    <a:pt x="16627" y="1"/>
                  </a:lnTo>
                  <a:cubicBezTo>
                    <a:pt x="7812" y="1004"/>
                    <a:pt x="1" y="3800"/>
                    <a:pt x="1" y="3800"/>
                  </a:cubicBezTo>
                  <a:cubicBezTo>
                    <a:pt x="1387" y="4103"/>
                    <a:pt x="2728" y="4232"/>
                    <a:pt x="4007" y="4232"/>
                  </a:cubicBezTo>
                  <a:cubicBezTo>
                    <a:pt x="11338" y="4232"/>
                    <a:pt x="16627" y="1"/>
                    <a:pt x="16627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6520900" y="1776900"/>
              <a:ext cx="425575" cy="339700"/>
            </a:xfrm>
            <a:custGeom>
              <a:avLst/>
              <a:gdLst/>
              <a:ahLst/>
              <a:cxnLst/>
              <a:rect l="l" t="t" r="r" b="b"/>
              <a:pathLst>
                <a:path w="17023" h="13588" extrusionOk="0">
                  <a:moveTo>
                    <a:pt x="1" y="1"/>
                  </a:moveTo>
                  <a:lnTo>
                    <a:pt x="1" y="1"/>
                  </a:lnTo>
                  <a:cubicBezTo>
                    <a:pt x="0" y="1"/>
                    <a:pt x="0" y="2"/>
                    <a:pt x="1" y="3"/>
                  </a:cubicBezTo>
                  <a:lnTo>
                    <a:pt x="1" y="3"/>
                  </a:lnTo>
                  <a:cubicBezTo>
                    <a:pt x="1" y="2"/>
                    <a:pt x="1" y="2"/>
                    <a:pt x="1" y="1"/>
                  </a:cubicBezTo>
                  <a:close/>
                  <a:moveTo>
                    <a:pt x="1" y="3"/>
                  </a:moveTo>
                  <a:lnTo>
                    <a:pt x="1" y="3"/>
                  </a:lnTo>
                  <a:cubicBezTo>
                    <a:pt x="5412" y="10944"/>
                    <a:pt x="17022" y="13588"/>
                    <a:pt x="17022" y="13588"/>
                  </a:cubicBezTo>
                  <a:cubicBezTo>
                    <a:pt x="9104" y="5640"/>
                    <a:pt x="113" y="107"/>
                    <a:pt x="1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6920600" y="2295150"/>
              <a:ext cx="423300" cy="177850"/>
            </a:xfrm>
            <a:custGeom>
              <a:avLst/>
              <a:gdLst/>
              <a:ahLst/>
              <a:cxnLst/>
              <a:rect l="l" t="t" r="r" b="b"/>
              <a:pathLst>
                <a:path w="16932" h="7114" extrusionOk="0">
                  <a:moveTo>
                    <a:pt x="1" y="1"/>
                  </a:moveTo>
                  <a:cubicBezTo>
                    <a:pt x="1" y="1"/>
                    <a:pt x="2" y="2"/>
                    <a:pt x="4" y="3"/>
                  </a:cubicBezTo>
                  <a:lnTo>
                    <a:pt x="4" y="3"/>
                  </a:lnTo>
                  <a:cubicBezTo>
                    <a:pt x="3" y="2"/>
                    <a:pt x="2" y="2"/>
                    <a:pt x="1" y="1"/>
                  </a:cubicBezTo>
                  <a:close/>
                  <a:moveTo>
                    <a:pt x="4" y="3"/>
                  </a:moveTo>
                  <a:cubicBezTo>
                    <a:pt x="8423" y="6749"/>
                    <a:pt x="16931" y="7113"/>
                    <a:pt x="16931" y="7113"/>
                  </a:cubicBezTo>
                  <a:cubicBezTo>
                    <a:pt x="9981" y="2119"/>
                    <a:pt x="203" y="103"/>
                    <a:pt x="4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3"/>
            <p:cNvSpPr/>
            <p:nvPr/>
          </p:nvSpPr>
          <p:spPr>
            <a:xfrm>
              <a:off x="7039900" y="2457650"/>
              <a:ext cx="291075" cy="39850"/>
            </a:xfrm>
            <a:custGeom>
              <a:avLst/>
              <a:gdLst/>
              <a:ahLst/>
              <a:cxnLst/>
              <a:rect l="l" t="t" r="r" b="b"/>
              <a:pathLst>
                <a:path w="11643" h="1594" extrusionOk="0">
                  <a:moveTo>
                    <a:pt x="8756" y="0"/>
                  </a:moveTo>
                  <a:cubicBezTo>
                    <a:pt x="4223" y="0"/>
                    <a:pt x="1" y="1221"/>
                    <a:pt x="1" y="1221"/>
                  </a:cubicBezTo>
                  <a:cubicBezTo>
                    <a:pt x="1449" y="1489"/>
                    <a:pt x="2812" y="1594"/>
                    <a:pt x="4060" y="1594"/>
                  </a:cubicBezTo>
                  <a:cubicBezTo>
                    <a:pt x="8624" y="1594"/>
                    <a:pt x="11643" y="188"/>
                    <a:pt x="11643" y="188"/>
                  </a:cubicBezTo>
                  <a:cubicBezTo>
                    <a:pt x="10691" y="55"/>
                    <a:pt x="9717" y="0"/>
                    <a:pt x="8756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3"/>
            <p:cNvSpPr/>
            <p:nvPr/>
          </p:nvSpPr>
          <p:spPr>
            <a:xfrm>
              <a:off x="6609050" y="2027675"/>
              <a:ext cx="734075" cy="461275"/>
            </a:xfrm>
            <a:custGeom>
              <a:avLst/>
              <a:gdLst/>
              <a:ahLst/>
              <a:cxnLst/>
              <a:rect l="l" t="t" r="r" b="b"/>
              <a:pathLst>
                <a:path w="29363" h="18451" extrusionOk="0">
                  <a:moveTo>
                    <a:pt x="122" y="1"/>
                  </a:moveTo>
                  <a:lnTo>
                    <a:pt x="1" y="365"/>
                  </a:lnTo>
                  <a:cubicBezTo>
                    <a:pt x="5289" y="1885"/>
                    <a:pt x="10943" y="3466"/>
                    <a:pt x="16627" y="4377"/>
                  </a:cubicBezTo>
                  <a:lnTo>
                    <a:pt x="29089" y="18451"/>
                  </a:lnTo>
                  <a:lnTo>
                    <a:pt x="29363" y="18207"/>
                  </a:lnTo>
                  <a:lnTo>
                    <a:pt x="16840" y="3982"/>
                  </a:lnTo>
                  <a:lnTo>
                    <a:pt x="16749" y="3982"/>
                  </a:lnTo>
                  <a:cubicBezTo>
                    <a:pt x="11095" y="3070"/>
                    <a:pt x="5381" y="1520"/>
                    <a:pt x="122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6601450" y="562600"/>
              <a:ext cx="307025" cy="373900"/>
            </a:xfrm>
            <a:custGeom>
              <a:avLst/>
              <a:gdLst/>
              <a:ahLst/>
              <a:cxnLst/>
              <a:rect l="l" t="t" r="r" b="b"/>
              <a:pathLst>
                <a:path w="12281" h="14956" extrusionOk="0">
                  <a:moveTo>
                    <a:pt x="12281" y="1"/>
                  </a:moveTo>
                  <a:lnTo>
                    <a:pt x="12281" y="1"/>
                  </a:lnTo>
                  <a:cubicBezTo>
                    <a:pt x="12279" y="1"/>
                    <a:pt x="5429" y="6525"/>
                    <a:pt x="1" y="14955"/>
                  </a:cubicBezTo>
                  <a:cubicBezTo>
                    <a:pt x="1" y="14955"/>
                    <a:pt x="9575" y="10487"/>
                    <a:pt x="12280" y="1"/>
                  </a:cubicBezTo>
                  <a:cubicBezTo>
                    <a:pt x="12281" y="1"/>
                    <a:pt x="12281" y="1"/>
                    <a:pt x="1228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6500375" y="235850"/>
              <a:ext cx="208250" cy="604150"/>
            </a:xfrm>
            <a:custGeom>
              <a:avLst/>
              <a:gdLst/>
              <a:ahLst/>
              <a:cxnLst/>
              <a:rect l="l" t="t" r="r" b="b"/>
              <a:pathLst>
                <a:path w="8330" h="24166" extrusionOk="0">
                  <a:moveTo>
                    <a:pt x="1" y="1"/>
                  </a:moveTo>
                  <a:cubicBezTo>
                    <a:pt x="1" y="2"/>
                    <a:pt x="1065" y="12068"/>
                    <a:pt x="5168" y="24165"/>
                  </a:cubicBezTo>
                  <a:cubicBezTo>
                    <a:pt x="5168" y="24165"/>
                    <a:pt x="8329" y="11065"/>
                    <a:pt x="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3"/>
            <p:cNvSpPr/>
            <p:nvPr/>
          </p:nvSpPr>
          <p:spPr>
            <a:xfrm>
              <a:off x="6750400" y="906075"/>
              <a:ext cx="136800" cy="518275"/>
            </a:xfrm>
            <a:custGeom>
              <a:avLst/>
              <a:gdLst/>
              <a:ahLst/>
              <a:cxnLst/>
              <a:rect l="l" t="t" r="r" b="b"/>
              <a:pathLst>
                <a:path w="5472" h="20731" extrusionOk="0">
                  <a:moveTo>
                    <a:pt x="2979" y="1"/>
                  </a:moveTo>
                  <a:lnTo>
                    <a:pt x="2979" y="1"/>
                  </a:lnTo>
                  <a:cubicBezTo>
                    <a:pt x="2979" y="2"/>
                    <a:pt x="0" y="11035"/>
                    <a:pt x="1550" y="20730"/>
                  </a:cubicBezTo>
                  <a:cubicBezTo>
                    <a:pt x="1550" y="20730"/>
                    <a:pt x="5471" y="11916"/>
                    <a:pt x="297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6810425" y="1118850"/>
              <a:ext cx="172525" cy="281950"/>
            </a:xfrm>
            <a:custGeom>
              <a:avLst/>
              <a:gdLst/>
              <a:ahLst/>
              <a:cxnLst/>
              <a:rect l="l" t="t" r="r" b="b"/>
              <a:pathLst>
                <a:path w="6901" h="11278" extrusionOk="0">
                  <a:moveTo>
                    <a:pt x="6900" y="0"/>
                  </a:moveTo>
                  <a:lnTo>
                    <a:pt x="6900" y="0"/>
                  </a:lnTo>
                  <a:cubicBezTo>
                    <a:pt x="6900" y="1"/>
                    <a:pt x="1976" y="5350"/>
                    <a:pt x="0" y="11277"/>
                  </a:cubicBezTo>
                  <a:cubicBezTo>
                    <a:pt x="0" y="11277"/>
                    <a:pt x="4773" y="7478"/>
                    <a:pt x="6900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3"/>
            <p:cNvSpPr/>
            <p:nvPr/>
          </p:nvSpPr>
          <p:spPr>
            <a:xfrm>
              <a:off x="6599175" y="456975"/>
              <a:ext cx="210525" cy="971175"/>
            </a:xfrm>
            <a:custGeom>
              <a:avLst/>
              <a:gdLst/>
              <a:ahLst/>
              <a:cxnLst/>
              <a:rect l="l" t="t" r="r" b="b"/>
              <a:pathLst>
                <a:path w="8421" h="38847" extrusionOk="0">
                  <a:moveTo>
                    <a:pt x="4408" y="1"/>
                  </a:moveTo>
                  <a:cubicBezTo>
                    <a:pt x="3314" y="6141"/>
                    <a:pt x="2037" y="12676"/>
                    <a:pt x="61" y="18907"/>
                  </a:cubicBezTo>
                  <a:lnTo>
                    <a:pt x="0" y="18968"/>
                  </a:lnTo>
                  <a:lnTo>
                    <a:pt x="8025" y="38846"/>
                  </a:lnTo>
                  <a:lnTo>
                    <a:pt x="8420" y="38725"/>
                  </a:lnTo>
                  <a:lnTo>
                    <a:pt x="426" y="18968"/>
                  </a:lnTo>
                  <a:cubicBezTo>
                    <a:pt x="2371" y="12737"/>
                    <a:pt x="3709" y="6202"/>
                    <a:pt x="4803" y="92"/>
                  </a:cubicBezTo>
                  <a:lnTo>
                    <a:pt x="4408" y="1"/>
                  </a:ln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5846125" y="265500"/>
              <a:ext cx="158075" cy="532700"/>
            </a:xfrm>
            <a:custGeom>
              <a:avLst/>
              <a:gdLst/>
              <a:ahLst/>
              <a:cxnLst/>
              <a:rect l="l" t="t" r="r" b="b"/>
              <a:pathLst>
                <a:path w="6323" h="21308" extrusionOk="0">
                  <a:moveTo>
                    <a:pt x="5259" y="0"/>
                  </a:moveTo>
                  <a:cubicBezTo>
                    <a:pt x="0" y="10730"/>
                    <a:pt x="4803" y="21307"/>
                    <a:pt x="4803" y="21307"/>
                  </a:cubicBezTo>
                  <a:cubicBezTo>
                    <a:pt x="6323" y="10365"/>
                    <a:pt x="5259" y="1"/>
                    <a:pt x="5259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5803575" y="458500"/>
              <a:ext cx="163400" cy="339700"/>
            </a:xfrm>
            <a:custGeom>
              <a:avLst/>
              <a:gdLst/>
              <a:ahLst/>
              <a:cxnLst/>
              <a:rect l="l" t="t" r="r" b="b"/>
              <a:pathLst>
                <a:path w="6536" h="13588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122" y="8481"/>
                    <a:pt x="6535" y="13587"/>
                    <a:pt x="6535" y="13587"/>
                  </a:cubicBezTo>
                  <a:cubicBezTo>
                    <a:pt x="3952" y="6233"/>
                    <a:pt x="1" y="33"/>
                    <a:pt x="0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5293675" y="935650"/>
              <a:ext cx="693050" cy="157375"/>
            </a:xfrm>
            <a:custGeom>
              <a:avLst/>
              <a:gdLst/>
              <a:ahLst/>
              <a:cxnLst/>
              <a:rect l="l" t="t" r="r" b="b"/>
              <a:pathLst>
                <a:path w="27722" h="6295" extrusionOk="0">
                  <a:moveTo>
                    <a:pt x="3" y="945"/>
                  </a:moveTo>
                  <a:cubicBezTo>
                    <a:pt x="1" y="945"/>
                    <a:pt x="1" y="945"/>
                    <a:pt x="1" y="945"/>
                  </a:cubicBezTo>
                  <a:cubicBezTo>
                    <a:pt x="1" y="945"/>
                    <a:pt x="2" y="945"/>
                    <a:pt x="3" y="945"/>
                  </a:cubicBezTo>
                  <a:lnTo>
                    <a:pt x="3" y="945"/>
                  </a:lnTo>
                  <a:cubicBezTo>
                    <a:pt x="3" y="945"/>
                    <a:pt x="3" y="945"/>
                    <a:pt x="3" y="945"/>
                  </a:cubicBezTo>
                  <a:close/>
                  <a:moveTo>
                    <a:pt x="7662" y="0"/>
                  </a:moveTo>
                  <a:cubicBezTo>
                    <a:pt x="5231" y="0"/>
                    <a:pt x="2662" y="276"/>
                    <a:pt x="3" y="945"/>
                  </a:cubicBezTo>
                  <a:lnTo>
                    <a:pt x="3" y="945"/>
                  </a:lnTo>
                  <a:cubicBezTo>
                    <a:pt x="211" y="953"/>
                    <a:pt x="13248" y="5149"/>
                    <a:pt x="27721" y="6295"/>
                  </a:cubicBezTo>
                  <a:cubicBezTo>
                    <a:pt x="27721" y="6295"/>
                    <a:pt x="19266" y="0"/>
                    <a:pt x="7662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100;p3"/>
            <p:cNvSpPr/>
            <p:nvPr/>
          </p:nvSpPr>
          <p:spPr>
            <a:xfrm>
              <a:off x="6047500" y="1169000"/>
              <a:ext cx="276625" cy="185450"/>
            </a:xfrm>
            <a:custGeom>
              <a:avLst/>
              <a:gdLst/>
              <a:ahLst/>
              <a:cxnLst/>
              <a:rect l="l" t="t" r="r" b="b"/>
              <a:pathLst>
                <a:path w="11065" h="7418" extrusionOk="0">
                  <a:moveTo>
                    <a:pt x="11064" y="1"/>
                  </a:moveTo>
                  <a:cubicBezTo>
                    <a:pt x="11064" y="1"/>
                    <a:pt x="5046" y="1429"/>
                    <a:pt x="0" y="7417"/>
                  </a:cubicBezTo>
                  <a:cubicBezTo>
                    <a:pt x="0" y="7417"/>
                    <a:pt x="6778" y="4590"/>
                    <a:pt x="11064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" name="Google Shape;101;p3"/>
            <p:cNvSpPr/>
            <p:nvPr/>
          </p:nvSpPr>
          <p:spPr>
            <a:xfrm>
              <a:off x="5537600" y="1099850"/>
              <a:ext cx="411125" cy="269775"/>
            </a:xfrm>
            <a:custGeom>
              <a:avLst/>
              <a:gdLst/>
              <a:ahLst/>
              <a:cxnLst/>
              <a:rect l="l" t="t" r="r" b="b"/>
              <a:pathLst>
                <a:path w="16445" h="10791" extrusionOk="0">
                  <a:moveTo>
                    <a:pt x="16445" y="1"/>
                  </a:moveTo>
                  <a:cubicBezTo>
                    <a:pt x="16444" y="1"/>
                    <a:pt x="7143" y="1764"/>
                    <a:pt x="1" y="10791"/>
                  </a:cubicBezTo>
                  <a:cubicBezTo>
                    <a:pt x="1" y="10791"/>
                    <a:pt x="9332" y="6080"/>
                    <a:pt x="16445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3"/>
            <p:cNvSpPr/>
            <p:nvPr/>
          </p:nvSpPr>
          <p:spPr>
            <a:xfrm>
              <a:off x="5530000" y="1085425"/>
              <a:ext cx="848075" cy="133750"/>
            </a:xfrm>
            <a:custGeom>
              <a:avLst/>
              <a:gdLst/>
              <a:ahLst/>
              <a:cxnLst/>
              <a:rect l="l" t="t" r="r" b="b"/>
              <a:pathLst>
                <a:path w="33923" h="5350" extrusionOk="0">
                  <a:moveTo>
                    <a:pt x="18238" y="0"/>
                  </a:moveTo>
                  <a:lnTo>
                    <a:pt x="1" y="4985"/>
                  </a:lnTo>
                  <a:lnTo>
                    <a:pt x="92" y="5350"/>
                  </a:lnTo>
                  <a:lnTo>
                    <a:pt x="18238" y="365"/>
                  </a:lnTo>
                  <a:cubicBezTo>
                    <a:pt x="23314" y="2006"/>
                    <a:pt x="28603" y="3222"/>
                    <a:pt x="33892" y="4073"/>
                  </a:cubicBezTo>
                  <a:lnTo>
                    <a:pt x="33922" y="3678"/>
                  </a:lnTo>
                  <a:cubicBezTo>
                    <a:pt x="28633" y="2857"/>
                    <a:pt x="23345" y="1641"/>
                    <a:pt x="18268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3"/>
            <p:cNvSpPr/>
            <p:nvPr/>
          </p:nvSpPr>
          <p:spPr>
            <a:xfrm>
              <a:off x="5219200" y="329325"/>
              <a:ext cx="3057850" cy="2771350"/>
            </a:xfrm>
            <a:custGeom>
              <a:avLst/>
              <a:gdLst/>
              <a:ahLst/>
              <a:cxnLst/>
              <a:rect l="l" t="t" r="r" b="b"/>
              <a:pathLst>
                <a:path w="122314" h="110854" extrusionOk="0">
                  <a:moveTo>
                    <a:pt x="1825" y="0"/>
                  </a:moveTo>
                  <a:lnTo>
                    <a:pt x="1" y="3344"/>
                  </a:lnTo>
                  <a:cubicBezTo>
                    <a:pt x="46628" y="29515"/>
                    <a:pt x="86933" y="66688"/>
                    <a:pt x="116690" y="110853"/>
                  </a:cubicBezTo>
                  <a:lnTo>
                    <a:pt x="122313" y="106993"/>
                  </a:lnTo>
                  <a:cubicBezTo>
                    <a:pt x="91127" y="62494"/>
                    <a:pt x="49485" y="25563"/>
                    <a:pt x="1825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95794463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4"/>
          <p:cNvSpPr txBox="1">
            <a:spLocks noGrp="1"/>
          </p:cNvSpPr>
          <p:nvPr>
            <p:ph type="body" idx="1"/>
          </p:nvPr>
        </p:nvSpPr>
        <p:spPr>
          <a:xfrm>
            <a:off x="960000" y="1483600"/>
            <a:ext cx="9047600" cy="450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07" name="Google Shape;107;p4"/>
          <p:cNvSpPr/>
          <p:nvPr/>
        </p:nvSpPr>
        <p:spPr>
          <a:xfrm>
            <a:off x="-63500" y="6129533"/>
            <a:ext cx="12395200" cy="855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8179908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7"/>
          <p:cNvSpPr txBox="1">
            <a:spLocks noGrp="1"/>
          </p:cNvSpPr>
          <p:nvPr>
            <p:ph type="title"/>
          </p:nvPr>
        </p:nvSpPr>
        <p:spPr>
          <a:xfrm>
            <a:off x="6110033" y="1315193"/>
            <a:ext cx="4862800" cy="11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7"/>
          <p:cNvSpPr txBox="1">
            <a:spLocks noGrp="1"/>
          </p:cNvSpPr>
          <p:nvPr>
            <p:ph type="body" idx="1"/>
          </p:nvPr>
        </p:nvSpPr>
        <p:spPr>
          <a:xfrm>
            <a:off x="6110033" y="2626967"/>
            <a:ext cx="4862800" cy="27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14856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733"/>
            </a:lvl3pPr>
            <a:lvl4pPr marL="2438339" lvl="3" indent="-414856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733"/>
            </a:lvl4pPr>
            <a:lvl5pPr marL="3047924" lvl="4" indent="-414856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733"/>
            </a:lvl5pPr>
            <a:lvl6pPr marL="3657509" lvl="5" indent="-414856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733"/>
            </a:lvl6pPr>
            <a:lvl7pPr marL="4267093" lvl="6" indent="-414856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733"/>
            </a:lvl7pPr>
            <a:lvl8pPr marL="4876678" lvl="7" indent="-414856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733"/>
            </a:lvl8pPr>
            <a:lvl9pPr marL="5486263" lvl="8" indent="-414856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733"/>
            </a:lvl9pPr>
          </a:lstStyle>
          <a:p>
            <a:endParaRPr/>
          </a:p>
        </p:txBody>
      </p:sp>
      <p:sp>
        <p:nvSpPr>
          <p:cNvPr id="190" name="Google Shape;190;p7"/>
          <p:cNvSpPr/>
          <p:nvPr/>
        </p:nvSpPr>
        <p:spPr>
          <a:xfrm>
            <a:off x="-63500" y="5990333"/>
            <a:ext cx="12395200" cy="994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1" name="Google Shape;191;p7"/>
          <p:cNvGrpSpPr/>
          <p:nvPr/>
        </p:nvGrpSpPr>
        <p:grpSpPr>
          <a:xfrm>
            <a:off x="9256367" y="-1275767"/>
            <a:ext cx="4296967" cy="6466200"/>
            <a:chOff x="5219200" y="-59750"/>
            <a:chExt cx="3222725" cy="4849650"/>
          </a:xfrm>
        </p:grpSpPr>
        <p:sp>
          <p:nvSpPr>
            <p:cNvPr id="192" name="Google Shape;192;p7"/>
            <p:cNvSpPr/>
            <p:nvPr/>
          </p:nvSpPr>
          <p:spPr>
            <a:xfrm>
              <a:off x="5751125" y="32975"/>
              <a:ext cx="2690800" cy="4756925"/>
            </a:xfrm>
            <a:custGeom>
              <a:avLst/>
              <a:gdLst/>
              <a:ahLst/>
              <a:cxnLst/>
              <a:rect l="l" t="t" r="r" b="b"/>
              <a:pathLst>
                <a:path w="107632" h="190277" extrusionOk="0">
                  <a:moveTo>
                    <a:pt x="2919" y="0"/>
                  </a:moveTo>
                  <a:lnTo>
                    <a:pt x="1" y="2432"/>
                  </a:lnTo>
                  <a:cubicBezTo>
                    <a:pt x="45260" y="57843"/>
                    <a:pt x="79516" y="122069"/>
                    <a:pt x="100337" y="190276"/>
                  </a:cubicBezTo>
                  <a:lnTo>
                    <a:pt x="107632" y="187997"/>
                  </a:lnTo>
                  <a:cubicBezTo>
                    <a:pt x="85291" y="119212"/>
                    <a:pt x="49485" y="55016"/>
                    <a:pt x="2919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7"/>
            <p:cNvSpPr/>
            <p:nvPr/>
          </p:nvSpPr>
          <p:spPr>
            <a:xfrm>
              <a:off x="7057400" y="3028525"/>
              <a:ext cx="645150" cy="170175"/>
            </a:xfrm>
            <a:custGeom>
              <a:avLst/>
              <a:gdLst/>
              <a:ahLst/>
              <a:cxnLst/>
              <a:rect l="l" t="t" r="r" b="b"/>
              <a:pathLst>
                <a:path w="25806" h="6807" extrusionOk="0">
                  <a:moveTo>
                    <a:pt x="5808" y="1"/>
                  </a:moveTo>
                  <a:cubicBezTo>
                    <a:pt x="3950" y="1"/>
                    <a:pt x="2007" y="174"/>
                    <a:pt x="0" y="575"/>
                  </a:cubicBezTo>
                  <a:cubicBezTo>
                    <a:pt x="0" y="575"/>
                    <a:pt x="12128" y="5134"/>
                    <a:pt x="25806" y="6806"/>
                  </a:cubicBezTo>
                  <a:cubicBezTo>
                    <a:pt x="25806" y="6806"/>
                    <a:pt x="17463" y="1"/>
                    <a:pt x="5808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7"/>
            <p:cNvSpPr/>
            <p:nvPr/>
          </p:nvSpPr>
          <p:spPr>
            <a:xfrm>
              <a:off x="7345400" y="2894700"/>
              <a:ext cx="357150" cy="304750"/>
            </a:xfrm>
            <a:custGeom>
              <a:avLst/>
              <a:gdLst/>
              <a:ahLst/>
              <a:cxnLst/>
              <a:rect l="l" t="t" r="r" b="b"/>
              <a:pathLst>
                <a:path w="14286" h="12190" extrusionOk="0">
                  <a:moveTo>
                    <a:pt x="30" y="1"/>
                  </a:moveTo>
                  <a:lnTo>
                    <a:pt x="30" y="1"/>
                  </a:lnTo>
                  <a:cubicBezTo>
                    <a:pt x="0" y="1"/>
                    <a:pt x="6170" y="6809"/>
                    <a:pt x="14286" y="12190"/>
                  </a:cubicBezTo>
                  <a:cubicBezTo>
                    <a:pt x="14286" y="12190"/>
                    <a:pt x="10122" y="2858"/>
                    <a:pt x="30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7"/>
            <p:cNvSpPr/>
            <p:nvPr/>
          </p:nvSpPr>
          <p:spPr>
            <a:xfrm>
              <a:off x="6289125" y="-59750"/>
              <a:ext cx="326800" cy="704450"/>
            </a:xfrm>
            <a:custGeom>
              <a:avLst/>
              <a:gdLst/>
              <a:ahLst/>
              <a:cxnLst/>
              <a:rect l="l" t="t" r="r" b="b"/>
              <a:pathLst>
                <a:path w="13072" h="28178" extrusionOk="0">
                  <a:moveTo>
                    <a:pt x="13071" y="1"/>
                  </a:moveTo>
                  <a:lnTo>
                    <a:pt x="13071" y="1"/>
                  </a:lnTo>
                  <a:cubicBezTo>
                    <a:pt x="1" y="11369"/>
                    <a:pt x="457" y="28178"/>
                    <a:pt x="457" y="28178"/>
                  </a:cubicBezTo>
                  <a:cubicBezTo>
                    <a:pt x="8603" y="14439"/>
                    <a:pt x="13071" y="62"/>
                    <a:pt x="1307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7"/>
            <p:cNvSpPr/>
            <p:nvPr/>
          </p:nvSpPr>
          <p:spPr>
            <a:xfrm>
              <a:off x="6160725" y="101350"/>
              <a:ext cx="159600" cy="544100"/>
            </a:xfrm>
            <a:custGeom>
              <a:avLst/>
              <a:gdLst/>
              <a:ahLst/>
              <a:cxnLst/>
              <a:rect l="l" t="t" r="r" b="b"/>
              <a:pathLst>
                <a:path w="6384" h="21764" extrusionOk="0">
                  <a:moveTo>
                    <a:pt x="4559" y="1"/>
                  </a:moveTo>
                  <a:cubicBezTo>
                    <a:pt x="0" y="11308"/>
                    <a:pt x="5654" y="21764"/>
                    <a:pt x="5654" y="21764"/>
                  </a:cubicBezTo>
                  <a:cubicBezTo>
                    <a:pt x="6383" y="10488"/>
                    <a:pt x="4560" y="2"/>
                    <a:pt x="455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7"/>
            <p:cNvSpPr/>
            <p:nvPr/>
          </p:nvSpPr>
          <p:spPr>
            <a:xfrm>
              <a:off x="6616650" y="2131775"/>
              <a:ext cx="415675" cy="105800"/>
            </a:xfrm>
            <a:custGeom>
              <a:avLst/>
              <a:gdLst/>
              <a:ahLst/>
              <a:cxnLst/>
              <a:rect l="l" t="t" r="r" b="b"/>
              <a:pathLst>
                <a:path w="16627" h="4232" extrusionOk="0">
                  <a:moveTo>
                    <a:pt x="16627" y="1"/>
                  </a:moveTo>
                  <a:lnTo>
                    <a:pt x="16627" y="1"/>
                  </a:lnTo>
                  <a:cubicBezTo>
                    <a:pt x="7812" y="1004"/>
                    <a:pt x="1" y="3800"/>
                    <a:pt x="1" y="3800"/>
                  </a:cubicBezTo>
                  <a:cubicBezTo>
                    <a:pt x="1387" y="4103"/>
                    <a:pt x="2728" y="4232"/>
                    <a:pt x="4007" y="4232"/>
                  </a:cubicBezTo>
                  <a:cubicBezTo>
                    <a:pt x="11338" y="4232"/>
                    <a:pt x="16627" y="1"/>
                    <a:pt x="16627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7"/>
            <p:cNvSpPr/>
            <p:nvPr/>
          </p:nvSpPr>
          <p:spPr>
            <a:xfrm>
              <a:off x="6520900" y="1776900"/>
              <a:ext cx="425575" cy="339700"/>
            </a:xfrm>
            <a:custGeom>
              <a:avLst/>
              <a:gdLst/>
              <a:ahLst/>
              <a:cxnLst/>
              <a:rect l="l" t="t" r="r" b="b"/>
              <a:pathLst>
                <a:path w="17023" h="13588" extrusionOk="0">
                  <a:moveTo>
                    <a:pt x="1" y="1"/>
                  </a:moveTo>
                  <a:lnTo>
                    <a:pt x="1" y="1"/>
                  </a:lnTo>
                  <a:cubicBezTo>
                    <a:pt x="0" y="1"/>
                    <a:pt x="0" y="2"/>
                    <a:pt x="1" y="3"/>
                  </a:cubicBezTo>
                  <a:lnTo>
                    <a:pt x="1" y="3"/>
                  </a:lnTo>
                  <a:cubicBezTo>
                    <a:pt x="1" y="2"/>
                    <a:pt x="1" y="2"/>
                    <a:pt x="1" y="1"/>
                  </a:cubicBezTo>
                  <a:close/>
                  <a:moveTo>
                    <a:pt x="1" y="3"/>
                  </a:moveTo>
                  <a:lnTo>
                    <a:pt x="1" y="3"/>
                  </a:lnTo>
                  <a:cubicBezTo>
                    <a:pt x="5412" y="10944"/>
                    <a:pt x="17022" y="13588"/>
                    <a:pt x="17022" y="13588"/>
                  </a:cubicBezTo>
                  <a:cubicBezTo>
                    <a:pt x="9104" y="5640"/>
                    <a:pt x="113" y="107"/>
                    <a:pt x="1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7"/>
            <p:cNvSpPr/>
            <p:nvPr/>
          </p:nvSpPr>
          <p:spPr>
            <a:xfrm>
              <a:off x="6920600" y="2295150"/>
              <a:ext cx="423300" cy="177850"/>
            </a:xfrm>
            <a:custGeom>
              <a:avLst/>
              <a:gdLst/>
              <a:ahLst/>
              <a:cxnLst/>
              <a:rect l="l" t="t" r="r" b="b"/>
              <a:pathLst>
                <a:path w="16932" h="7114" extrusionOk="0">
                  <a:moveTo>
                    <a:pt x="1" y="1"/>
                  </a:moveTo>
                  <a:cubicBezTo>
                    <a:pt x="1" y="1"/>
                    <a:pt x="2" y="2"/>
                    <a:pt x="4" y="3"/>
                  </a:cubicBezTo>
                  <a:lnTo>
                    <a:pt x="4" y="3"/>
                  </a:lnTo>
                  <a:cubicBezTo>
                    <a:pt x="3" y="2"/>
                    <a:pt x="2" y="2"/>
                    <a:pt x="1" y="1"/>
                  </a:cubicBezTo>
                  <a:close/>
                  <a:moveTo>
                    <a:pt x="4" y="3"/>
                  </a:moveTo>
                  <a:cubicBezTo>
                    <a:pt x="8423" y="6749"/>
                    <a:pt x="16931" y="7113"/>
                    <a:pt x="16931" y="7113"/>
                  </a:cubicBezTo>
                  <a:cubicBezTo>
                    <a:pt x="9981" y="2119"/>
                    <a:pt x="203" y="103"/>
                    <a:pt x="4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7"/>
            <p:cNvSpPr/>
            <p:nvPr/>
          </p:nvSpPr>
          <p:spPr>
            <a:xfrm>
              <a:off x="7039900" y="2457650"/>
              <a:ext cx="291075" cy="39850"/>
            </a:xfrm>
            <a:custGeom>
              <a:avLst/>
              <a:gdLst/>
              <a:ahLst/>
              <a:cxnLst/>
              <a:rect l="l" t="t" r="r" b="b"/>
              <a:pathLst>
                <a:path w="11643" h="1594" extrusionOk="0">
                  <a:moveTo>
                    <a:pt x="8756" y="0"/>
                  </a:moveTo>
                  <a:cubicBezTo>
                    <a:pt x="4223" y="0"/>
                    <a:pt x="1" y="1221"/>
                    <a:pt x="1" y="1221"/>
                  </a:cubicBezTo>
                  <a:cubicBezTo>
                    <a:pt x="1449" y="1489"/>
                    <a:pt x="2812" y="1594"/>
                    <a:pt x="4060" y="1594"/>
                  </a:cubicBezTo>
                  <a:cubicBezTo>
                    <a:pt x="8624" y="1594"/>
                    <a:pt x="11643" y="188"/>
                    <a:pt x="11643" y="188"/>
                  </a:cubicBezTo>
                  <a:cubicBezTo>
                    <a:pt x="10691" y="55"/>
                    <a:pt x="9717" y="0"/>
                    <a:pt x="8756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7"/>
            <p:cNvSpPr/>
            <p:nvPr/>
          </p:nvSpPr>
          <p:spPr>
            <a:xfrm>
              <a:off x="6609050" y="2027675"/>
              <a:ext cx="734075" cy="461275"/>
            </a:xfrm>
            <a:custGeom>
              <a:avLst/>
              <a:gdLst/>
              <a:ahLst/>
              <a:cxnLst/>
              <a:rect l="l" t="t" r="r" b="b"/>
              <a:pathLst>
                <a:path w="29363" h="18451" extrusionOk="0">
                  <a:moveTo>
                    <a:pt x="122" y="1"/>
                  </a:moveTo>
                  <a:lnTo>
                    <a:pt x="1" y="365"/>
                  </a:lnTo>
                  <a:cubicBezTo>
                    <a:pt x="5289" y="1885"/>
                    <a:pt x="10943" y="3466"/>
                    <a:pt x="16627" y="4377"/>
                  </a:cubicBezTo>
                  <a:lnTo>
                    <a:pt x="29089" y="18451"/>
                  </a:lnTo>
                  <a:lnTo>
                    <a:pt x="29363" y="18207"/>
                  </a:lnTo>
                  <a:lnTo>
                    <a:pt x="16840" y="3982"/>
                  </a:lnTo>
                  <a:lnTo>
                    <a:pt x="16749" y="3982"/>
                  </a:lnTo>
                  <a:cubicBezTo>
                    <a:pt x="11095" y="3070"/>
                    <a:pt x="5381" y="1520"/>
                    <a:pt x="122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7"/>
            <p:cNvSpPr/>
            <p:nvPr/>
          </p:nvSpPr>
          <p:spPr>
            <a:xfrm>
              <a:off x="6601450" y="562600"/>
              <a:ext cx="307025" cy="373900"/>
            </a:xfrm>
            <a:custGeom>
              <a:avLst/>
              <a:gdLst/>
              <a:ahLst/>
              <a:cxnLst/>
              <a:rect l="l" t="t" r="r" b="b"/>
              <a:pathLst>
                <a:path w="12281" h="14956" extrusionOk="0">
                  <a:moveTo>
                    <a:pt x="12281" y="1"/>
                  </a:moveTo>
                  <a:lnTo>
                    <a:pt x="12281" y="1"/>
                  </a:lnTo>
                  <a:cubicBezTo>
                    <a:pt x="12279" y="1"/>
                    <a:pt x="5429" y="6525"/>
                    <a:pt x="1" y="14955"/>
                  </a:cubicBezTo>
                  <a:cubicBezTo>
                    <a:pt x="1" y="14955"/>
                    <a:pt x="9575" y="10487"/>
                    <a:pt x="12280" y="1"/>
                  </a:cubicBezTo>
                  <a:cubicBezTo>
                    <a:pt x="12281" y="1"/>
                    <a:pt x="12281" y="1"/>
                    <a:pt x="1228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7"/>
            <p:cNvSpPr/>
            <p:nvPr/>
          </p:nvSpPr>
          <p:spPr>
            <a:xfrm>
              <a:off x="6500375" y="235850"/>
              <a:ext cx="208250" cy="604150"/>
            </a:xfrm>
            <a:custGeom>
              <a:avLst/>
              <a:gdLst/>
              <a:ahLst/>
              <a:cxnLst/>
              <a:rect l="l" t="t" r="r" b="b"/>
              <a:pathLst>
                <a:path w="8330" h="24166" extrusionOk="0">
                  <a:moveTo>
                    <a:pt x="1" y="1"/>
                  </a:moveTo>
                  <a:cubicBezTo>
                    <a:pt x="1" y="2"/>
                    <a:pt x="1065" y="12068"/>
                    <a:pt x="5168" y="24165"/>
                  </a:cubicBezTo>
                  <a:cubicBezTo>
                    <a:pt x="5168" y="24165"/>
                    <a:pt x="8329" y="11065"/>
                    <a:pt x="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7"/>
            <p:cNvSpPr/>
            <p:nvPr/>
          </p:nvSpPr>
          <p:spPr>
            <a:xfrm>
              <a:off x="6750400" y="906075"/>
              <a:ext cx="136800" cy="518275"/>
            </a:xfrm>
            <a:custGeom>
              <a:avLst/>
              <a:gdLst/>
              <a:ahLst/>
              <a:cxnLst/>
              <a:rect l="l" t="t" r="r" b="b"/>
              <a:pathLst>
                <a:path w="5472" h="20731" extrusionOk="0">
                  <a:moveTo>
                    <a:pt x="2979" y="1"/>
                  </a:moveTo>
                  <a:lnTo>
                    <a:pt x="2979" y="1"/>
                  </a:lnTo>
                  <a:cubicBezTo>
                    <a:pt x="2979" y="2"/>
                    <a:pt x="0" y="11035"/>
                    <a:pt x="1550" y="20730"/>
                  </a:cubicBezTo>
                  <a:cubicBezTo>
                    <a:pt x="1550" y="20730"/>
                    <a:pt x="5471" y="11916"/>
                    <a:pt x="297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7"/>
            <p:cNvSpPr/>
            <p:nvPr/>
          </p:nvSpPr>
          <p:spPr>
            <a:xfrm>
              <a:off x="6810425" y="1118850"/>
              <a:ext cx="172525" cy="281950"/>
            </a:xfrm>
            <a:custGeom>
              <a:avLst/>
              <a:gdLst/>
              <a:ahLst/>
              <a:cxnLst/>
              <a:rect l="l" t="t" r="r" b="b"/>
              <a:pathLst>
                <a:path w="6901" h="11278" extrusionOk="0">
                  <a:moveTo>
                    <a:pt x="6900" y="0"/>
                  </a:moveTo>
                  <a:lnTo>
                    <a:pt x="6900" y="0"/>
                  </a:lnTo>
                  <a:cubicBezTo>
                    <a:pt x="6900" y="1"/>
                    <a:pt x="1976" y="5350"/>
                    <a:pt x="0" y="11277"/>
                  </a:cubicBezTo>
                  <a:cubicBezTo>
                    <a:pt x="0" y="11277"/>
                    <a:pt x="4773" y="7478"/>
                    <a:pt x="6900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7"/>
            <p:cNvSpPr/>
            <p:nvPr/>
          </p:nvSpPr>
          <p:spPr>
            <a:xfrm>
              <a:off x="6599175" y="456975"/>
              <a:ext cx="210525" cy="971175"/>
            </a:xfrm>
            <a:custGeom>
              <a:avLst/>
              <a:gdLst/>
              <a:ahLst/>
              <a:cxnLst/>
              <a:rect l="l" t="t" r="r" b="b"/>
              <a:pathLst>
                <a:path w="8421" h="38847" extrusionOk="0">
                  <a:moveTo>
                    <a:pt x="4408" y="1"/>
                  </a:moveTo>
                  <a:cubicBezTo>
                    <a:pt x="3314" y="6141"/>
                    <a:pt x="2037" y="12676"/>
                    <a:pt x="61" y="18907"/>
                  </a:cubicBezTo>
                  <a:lnTo>
                    <a:pt x="0" y="18968"/>
                  </a:lnTo>
                  <a:lnTo>
                    <a:pt x="8025" y="38846"/>
                  </a:lnTo>
                  <a:lnTo>
                    <a:pt x="8420" y="38725"/>
                  </a:lnTo>
                  <a:lnTo>
                    <a:pt x="426" y="18968"/>
                  </a:lnTo>
                  <a:cubicBezTo>
                    <a:pt x="2371" y="12737"/>
                    <a:pt x="3709" y="6202"/>
                    <a:pt x="4803" y="92"/>
                  </a:cubicBezTo>
                  <a:lnTo>
                    <a:pt x="4408" y="1"/>
                  </a:ln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7"/>
            <p:cNvSpPr/>
            <p:nvPr/>
          </p:nvSpPr>
          <p:spPr>
            <a:xfrm>
              <a:off x="5846125" y="265500"/>
              <a:ext cx="158075" cy="532700"/>
            </a:xfrm>
            <a:custGeom>
              <a:avLst/>
              <a:gdLst/>
              <a:ahLst/>
              <a:cxnLst/>
              <a:rect l="l" t="t" r="r" b="b"/>
              <a:pathLst>
                <a:path w="6323" h="21308" extrusionOk="0">
                  <a:moveTo>
                    <a:pt x="5259" y="0"/>
                  </a:moveTo>
                  <a:cubicBezTo>
                    <a:pt x="0" y="10730"/>
                    <a:pt x="4803" y="21307"/>
                    <a:pt x="4803" y="21307"/>
                  </a:cubicBezTo>
                  <a:cubicBezTo>
                    <a:pt x="6323" y="10365"/>
                    <a:pt x="5259" y="1"/>
                    <a:pt x="5259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7"/>
            <p:cNvSpPr/>
            <p:nvPr/>
          </p:nvSpPr>
          <p:spPr>
            <a:xfrm>
              <a:off x="5803575" y="458500"/>
              <a:ext cx="163400" cy="339700"/>
            </a:xfrm>
            <a:custGeom>
              <a:avLst/>
              <a:gdLst/>
              <a:ahLst/>
              <a:cxnLst/>
              <a:rect l="l" t="t" r="r" b="b"/>
              <a:pathLst>
                <a:path w="6536" h="13588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122" y="8481"/>
                    <a:pt x="6535" y="13587"/>
                    <a:pt x="6535" y="13587"/>
                  </a:cubicBezTo>
                  <a:cubicBezTo>
                    <a:pt x="3952" y="6233"/>
                    <a:pt x="1" y="33"/>
                    <a:pt x="0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7"/>
            <p:cNvSpPr/>
            <p:nvPr/>
          </p:nvSpPr>
          <p:spPr>
            <a:xfrm>
              <a:off x="5293675" y="935650"/>
              <a:ext cx="693050" cy="157375"/>
            </a:xfrm>
            <a:custGeom>
              <a:avLst/>
              <a:gdLst/>
              <a:ahLst/>
              <a:cxnLst/>
              <a:rect l="l" t="t" r="r" b="b"/>
              <a:pathLst>
                <a:path w="27722" h="6295" extrusionOk="0">
                  <a:moveTo>
                    <a:pt x="3" y="945"/>
                  </a:moveTo>
                  <a:cubicBezTo>
                    <a:pt x="1" y="945"/>
                    <a:pt x="1" y="945"/>
                    <a:pt x="1" y="945"/>
                  </a:cubicBezTo>
                  <a:cubicBezTo>
                    <a:pt x="1" y="945"/>
                    <a:pt x="2" y="945"/>
                    <a:pt x="3" y="945"/>
                  </a:cubicBezTo>
                  <a:lnTo>
                    <a:pt x="3" y="945"/>
                  </a:lnTo>
                  <a:cubicBezTo>
                    <a:pt x="3" y="945"/>
                    <a:pt x="3" y="945"/>
                    <a:pt x="3" y="945"/>
                  </a:cubicBezTo>
                  <a:close/>
                  <a:moveTo>
                    <a:pt x="7662" y="0"/>
                  </a:moveTo>
                  <a:cubicBezTo>
                    <a:pt x="5231" y="0"/>
                    <a:pt x="2662" y="276"/>
                    <a:pt x="3" y="945"/>
                  </a:cubicBezTo>
                  <a:lnTo>
                    <a:pt x="3" y="945"/>
                  </a:lnTo>
                  <a:cubicBezTo>
                    <a:pt x="211" y="953"/>
                    <a:pt x="13248" y="5149"/>
                    <a:pt x="27721" y="6295"/>
                  </a:cubicBezTo>
                  <a:cubicBezTo>
                    <a:pt x="27721" y="6295"/>
                    <a:pt x="19266" y="0"/>
                    <a:pt x="7662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7"/>
            <p:cNvSpPr/>
            <p:nvPr/>
          </p:nvSpPr>
          <p:spPr>
            <a:xfrm>
              <a:off x="6047500" y="1169000"/>
              <a:ext cx="276625" cy="185450"/>
            </a:xfrm>
            <a:custGeom>
              <a:avLst/>
              <a:gdLst/>
              <a:ahLst/>
              <a:cxnLst/>
              <a:rect l="l" t="t" r="r" b="b"/>
              <a:pathLst>
                <a:path w="11065" h="7418" extrusionOk="0">
                  <a:moveTo>
                    <a:pt x="11064" y="1"/>
                  </a:moveTo>
                  <a:cubicBezTo>
                    <a:pt x="11064" y="1"/>
                    <a:pt x="5046" y="1429"/>
                    <a:pt x="0" y="7417"/>
                  </a:cubicBezTo>
                  <a:cubicBezTo>
                    <a:pt x="0" y="7417"/>
                    <a:pt x="6778" y="4590"/>
                    <a:pt x="11064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7"/>
            <p:cNvSpPr/>
            <p:nvPr/>
          </p:nvSpPr>
          <p:spPr>
            <a:xfrm>
              <a:off x="5537600" y="1099850"/>
              <a:ext cx="411125" cy="269775"/>
            </a:xfrm>
            <a:custGeom>
              <a:avLst/>
              <a:gdLst/>
              <a:ahLst/>
              <a:cxnLst/>
              <a:rect l="l" t="t" r="r" b="b"/>
              <a:pathLst>
                <a:path w="16445" h="10791" extrusionOk="0">
                  <a:moveTo>
                    <a:pt x="16445" y="1"/>
                  </a:moveTo>
                  <a:cubicBezTo>
                    <a:pt x="16444" y="1"/>
                    <a:pt x="7143" y="1764"/>
                    <a:pt x="1" y="10791"/>
                  </a:cubicBezTo>
                  <a:cubicBezTo>
                    <a:pt x="1" y="10791"/>
                    <a:pt x="9332" y="6080"/>
                    <a:pt x="16445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7"/>
            <p:cNvSpPr/>
            <p:nvPr/>
          </p:nvSpPr>
          <p:spPr>
            <a:xfrm>
              <a:off x="5530000" y="1085425"/>
              <a:ext cx="848075" cy="133750"/>
            </a:xfrm>
            <a:custGeom>
              <a:avLst/>
              <a:gdLst/>
              <a:ahLst/>
              <a:cxnLst/>
              <a:rect l="l" t="t" r="r" b="b"/>
              <a:pathLst>
                <a:path w="33923" h="5350" extrusionOk="0">
                  <a:moveTo>
                    <a:pt x="18238" y="0"/>
                  </a:moveTo>
                  <a:lnTo>
                    <a:pt x="1" y="4985"/>
                  </a:lnTo>
                  <a:lnTo>
                    <a:pt x="92" y="5350"/>
                  </a:lnTo>
                  <a:lnTo>
                    <a:pt x="18238" y="365"/>
                  </a:lnTo>
                  <a:cubicBezTo>
                    <a:pt x="23314" y="2006"/>
                    <a:pt x="28603" y="3222"/>
                    <a:pt x="33892" y="4073"/>
                  </a:cubicBezTo>
                  <a:lnTo>
                    <a:pt x="33922" y="3678"/>
                  </a:lnTo>
                  <a:cubicBezTo>
                    <a:pt x="28633" y="2857"/>
                    <a:pt x="23345" y="1641"/>
                    <a:pt x="18268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7"/>
            <p:cNvSpPr/>
            <p:nvPr/>
          </p:nvSpPr>
          <p:spPr>
            <a:xfrm>
              <a:off x="5219200" y="329325"/>
              <a:ext cx="3057850" cy="2771350"/>
            </a:xfrm>
            <a:custGeom>
              <a:avLst/>
              <a:gdLst/>
              <a:ahLst/>
              <a:cxnLst/>
              <a:rect l="l" t="t" r="r" b="b"/>
              <a:pathLst>
                <a:path w="122314" h="110854" extrusionOk="0">
                  <a:moveTo>
                    <a:pt x="1825" y="0"/>
                  </a:moveTo>
                  <a:lnTo>
                    <a:pt x="1" y="3344"/>
                  </a:lnTo>
                  <a:cubicBezTo>
                    <a:pt x="46628" y="29515"/>
                    <a:pt x="86933" y="66688"/>
                    <a:pt x="116690" y="110853"/>
                  </a:cubicBezTo>
                  <a:lnTo>
                    <a:pt x="122313" y="106993"/>
                  </a:lnTo>
                  <a:cubicBezTo>
                    <a:pt x="91127" y="62494"/>
                    <a:pt x="49485" y="25563"/>
                    <a:pt x="1825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74618960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9"/>
          <p:cNvSpPr txBox="1">
            <a:spLocks noGrp="1"/>
          </p:cNvSpPr>
          <p:nvPr>
            <p:ph type="title"/>
          </p:nvPr>
        </p:nvSpPr>
        <p:spPr>
          <a:xfrm>
            <a:off x="5398000" y="2174736"/>
            <a:ext cx="5824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59" name="Google Shape;259;p9"/>
          <p:cNvSpPr txBox="1">
            <a:spLocks noGrp="1"/>
          </p:cNvSpPr>
          <p:nvPr>
            <p:ph type="subTitle" idx="1"/>
          </p:nvPr>
        </p:nvSpPr>
        <p:spPr>
          <a:xfrm>
            <a:off x="5515667" y="3237167"/>
            <a:ext cx="5706800" cy="14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0" name="Google Shape;260;p9"/>
          <p:cNvSpPr/>
          <p:nvPr/>
        </p:nvSpPr>
        <p:spPr>
          <a:xfrm>
            <a:off x="-63500" y="5990333"/>
            <a:ext cx="12395200" cy="994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61" name="Google Shape;261;p9"/>
          <p:cNvGrpSpPr/>
          <p:nvPr/>
        </p:nvGrpSpPr>
        <p:grpSpPr>
          <a:xfrm>
            <a:off x="9256367" y="-1275767"/>
            <a:ext cx="4296967" cy="6466200"/>
            <a:chOff x="5219200" y="-59750"/>
            <a:chExt cx="3222725" cy="4849650"/>
          </a:xfrm>
        </p:grpSpPr>
        <p:sp>
          <p:nvSpPr>
            <p:cNvPr id="262" name="Google Shape;262;p9"/>
            <p:cNvSpPr/>
            <p:nvPr/>
          </p:nvSpPr>
          <p:spPr>
            <a:xfrm>
              <a:off x="5751125" y="32975"/>
              <a:ext cx="2690800" cy="4756925"/>
            </a:xfrm>
            <a:custGeom>
              <a:avLst/>
              <a:gdLst/>
              <a:ahLst/>
              <a:cxnLst/>
              <a:rect l="l" t="t" r="r" b="b"/>
              <a:pathLst>
                <a:path w="107632" h="190277" extrusionOk="0">
                  <a:moveTo>
                    <a:pt x="2919" y="0"/>
                  </a:moveTo>
                  <a:lnTo>
                    <a:pt x="1" y="2432"/>
                  </a:lnTo>
                  <a:cubicBezTo>
                    <a:pt x="45260" y="57843"/>
                    <a:pt x="79516" y="122069"/>
                    <a:pt x="100337" y="190276"/>
                  </a:cubicBezTo>
                  <a:lnTo>
                    <a:pt x="107632" y="187997"/>
                  </a:lnTo>
                  <a:cubicBezTo>
                    <a:pt x="85291" y="119212"/>
                    <a:pt x="49485" y="55016"/>
                    <a:pt x="2919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" name="Google Shape;263;p9"/>
            <p:cNvSpPr/>
            <p:nvPr/>
          </p:nvSpPr>
          <p:spPr>
            <a:xfrm>
              <a:off x="7057400" y="3028525"/>
              <a:ext cx="645150" cy="170175"/>
            </a:xfrm>
            <a:custGeom>
              <a:avLst/>
              <a:gdLst/>
              <a:ahLst/>
              <a:cxnLst/>
              <a:rect l="l" t="t" r="r" b="b"/>
              <a:pathLst>
                <a:path w="25806" h="6807" extrusionOk="0">
                  <a:moveTo>
                    <a:pt x="5808" y="1"/>
                  </a:moveTo>
                  <a:cubicBezTo>
                    <a:pt x="3950" y="1"/>
                    <a:pt x="2007" y="174"/>
                    <a:pt x="0" y="575"/>
                  </a:cubicBezTo>
                  <a:cubicBezTo>
                    <a:pt x="0" y="575"/>
                    <a:pt x="12128" y="5134"/>
                    <a:pt x="25806" y="6806"/>
                  </a:cubicBezTo>
                  <a:cubicBezTo>
                    <a:pt x="25806" y="6806"/>
                    <a:pt x="17463" y="1"/>
                    <a:pt x="5808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9"/>
            <p:cNvSpPr/>
            <p:nvPr/>
          </p:nvSpPr>
          <p:spPr>
            <a:xfrm>
              <a:off x="7345400" y="2894700"/>
              <a:ext cx="357150" cy="304750"/>
            </a:xfrm>
            <a:custGeom>
              <a:avLst/>
              <a:gdLst/>
              <a:ahLst/>
              <a:cxnLst/>
              <a:rect l="l" t="t" r="r" b="b"/>
              <a:pathLst>
                <a:path w="14286" h="12190" extrusionOk="0">
                  <a:moveTo>
                    <a:pt x="30" y="1"/>
                  </a:moveTo>
                  <a:lnTo>
                    <a:pt x="30" y="1"/>
                  </a:lnTo>
                  <a:cubicBezTo>
                    <a:pt x="0" y="1"/>
                    <a:pt x="6170" y="6809"/>
                    <a:pt x="14286" y="12190"/>
                  </a:cubicBezTo>
                  <a:cubicBezTo>
                    <a:pt x="14286" y="12190"/>
                    <a:pt x="10122" y="2858"/>
                    <a:pt x="30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9"/>
            <p:cNvSpPr/>
            <p:nvPr/>
          </p:nvSpPr>
          <p:spPr>
            <a:xfrm>
              <a:off x="6289125" y="-59750"/>
              <a:ext cx="326800" cy="704450"/>
            </a:xfrm>
            <a:custGeom>
              <a:avLst/>
              <a:gdLst/>
              <a:ahLst/>
              <a:cxnLst/>
              <a:rect l="l" t="t" r="r" b="b"/>
              <a:pathLst>
                <a:path w="13072" h="28178" extrusionOk="0">
                  <a:moveTo>
                    <a:pt x="13071" y="1"/>
                  </a:moveTo>
                  <a:lnTo>
                    <a:pt x="13071" y="1"/>
                  </a:lnTo>
                  <a:cubicBezTo>
                    <a:pt x="1" y="11369"/>
                    <a:pt x="457" y="28178"/>
                    <a:pt x="457" y="28178"/>
                  </a:cubicBezTo>
                  <a:cubicBezTo>
                    <a:pt x="8603" y="14439"/>
                    <a:pt x="13071" y="62"/>
                    <a:pt x="1307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" name="Google Shape;266;p9"/>
            <p:cNvSpPr/>
            <p:nvPr/>
          </p:nvSpPr>
          <p:spPr>
            <a:xfrm>
              <a:off x="6160725" y="101350"/>
              <a:ext cx="159600" cy="544100"/>
            </a:xfrm>
            <a:custGeom>
              <a:avLst/>
              <a:gdLst/>
              <a:ahLst/>
              <a:cxnLst/>
              <a:rect l="l" t="t" r="r" b="b"/>
              <a:pathLst>
                <a:path w="6384" h="21764" extrusionOk="0">
                  <a:moveTo>
                    <a:pt x="4559" y="1"/>
                  </a:moveTo>
                  <a:cubicBezTo>
                    <a:pt x="0" y="11308"/>
                    <a:pt x="5654" y="21764"/>
                    <a:pt x="5654" y="21764"/>
                  </a:cubicBezTo>
                  <a:cubicBezTo>
                    <a:pt x="6383" y="10488"/>
                    <a:pt x="4560" y="2"/>
                    <a:pt x="455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" name="Google Shape;267;p9"/>
            <p:cNvSpPr/>
            <p:nvPr/>
          </p:nvSpPr>
          <p:spPr>
            <a:xfrm>
              <a:off x="6616650" y="2131775"/>
              <a:ext cx="415675" cy="105800"/>
            </a:xfrm>
            <a:custGeom>
              <a:avLst/>
              <a:gdLst/>
              <a:ahLst/>
              <a:cxnLst/>
              <a:rect l="l" t="t" r="r" b="b"/>
              <a:pathLst>
                <a:path w="16627" h="4232" extrusionOk="0">
                  <a:moveTo>
                    <a:pt x="16627" y="1"/>
                  </a:moveTo>
                  <a:lnTo>
                    <a:pt x="16627" y="1"/>
                  </a:lnTo>
                  <a:cubicBezTo>
                    <a:pt x="7812" y="1004"/>
                    <a:pt x="1" y="3800"/>
                    <a:pt x="1" y="3800"/>
                  </a:cubicBezTo>
                  <a:cubicBezTo>
                    <a:pt x="1387" y="4103"/>
                    <a:pt x="2728" y="4232"/>
                    <a:pt x="4007" y="4232"/>
                  </a:cubicBezTo>
                  <a:cubicBezTo>
                    <a:pt x="11338" y="4232"/>
                    <a:pt x="16627" y="1"/>
                    <a:pt x="16627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9"/>
            <p:cNvSpPr/>
            <p:nvPr/>
          </p:nvSpPr>
          <p:spPr>
            <a:xfrm>
              <a:off x="6520900" y="1776900"/>
              <a:ext cx="425575" cy="339700"/>
            </a:xfrm>
            <a:custGeom>
              <a:avLst/>
              <a:gdLst/>
              <a:ahLst/>
              <a:cxnLst/>
              <a:rect l="l" t="t" r="r" b="b"/>
              <a:pathLst>
                <a:path w="17023" h="13588" extrusionOk="0">
                  <a:moveTo>
                    <a:pt x="1" y="1"/>
                  </a:moveTo>
                  <a:lnTo>
                    <a:pt x="1" y="1"/>
                  </a:lnTo>
                  <a:cubicBezTo>
                    <a:pt x="0" y="1"/>
                    <a:pt x="0" y="2"/>
                    <a:pt x="1" y="3"/>
                  </a:cubicBezTo>
                  <a:lnTo>
                    <a:pt x="1" y="3"/>
                  </a:lnTo>
                  <a:cubicBezTo>
                    <a:pt x="1" y="2"/>
                    <a:pt x="1" y="2"/>
                    <a:pt x="1" y="1"/>
                  </a:cubicBezTo>
                  <a:close/>
                  <a:moveTo>
                    <a:pt x="1" y="3"/>
                  </a:moveTo>
                  <a:lnTo>
                    <a:pt x="1" y="3"/>
                  </a:lnTo>
                  <a:cubicBezTo>
                    <a:pt x="5412" y="10944"/>
                    <a:pt x="17022" y="13588"/>
                    <a:pt x="17022" y="13588"/>
                  </a:cubicBezTo>
                  <a:cubicBezTo>
                    <a:pt x="9104" y="5640"/>
                    <a:pt x="113" y="107"/>
                    <a:pt x="1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" name="Google Shape;269;p9"/>
            <p:cNvSpPr/>
            <p:nvPr/>
          </p:nvSpPr>
          <p:spPr>
            <a:xfrm>
              <a:off x="6920600" y="2295150"/>
              <a:ext cx="423300" cy="177850"/>
            </a:xfrm>
            <a:custGeom>
              <a:avLst/>
              <a:gdLst/>
              <a:ahLst/>
              <a:cxnLst/>
              <a:rect l="l" t="t" r="r" b="b"/>
              <a:pathLst>
                <a:path w="16932" h="7114" extrusionOk="0">
                  <a:moveTo>
                    <a:pt x="1" y="1"/>
                  </a:moveTo>
                  <a:cubicBezTo>
                    <a:pt x="1" y="1"/>
                    <a:pt x="2" y="2"/>
                    <a:pt x="4" y="3"/>
                  </a:cubicBezTo>
                  <a:lnTo>
                    <a:pt x="4" y="3"/>
                  </a:lnTo>
                  <a:cubicBezTo>
                    <a:pt x="3" y="2"/>
                    <a:pt x="2" y="2"/>
                    <a:pt x="1" y="1"/>
                  </a:cubicBezTo>
                  <a:close/>
                  <a:moveTo>
                    <a:pt x="4" y="3"/>
                  </a:moveTo>
                  <a:cubicBezTo>
                    <a:pt x="8423" y="6749"/>
                    <a:pt x="16931" y="7113"/>
                    <a:pt x="16931" y="7113"/>
                  </a:cubicBezTo>
                  <a:cubicBezTo>
                    <a:pt x="9981" y="2119"/>
                    <a:pt x="203" y="103"/>
                    <a:pt x="4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" name="Google Shape;270;p9"/>
            <p:cNvSpPr/>
            <p:nvPr/>
          </p:nvSpPr>
          <p:spPr>
            <a:xfrm>
              <a:off x="7039900" y="2457650"/>
              <a:ext cx="291075" cy="39850"/>
            </a:xfrm>
            <a:custGeom>
              <a:avLst/>
              <a:gdLst/>
              <a:ahLst/>
              <a:cxnLst/>
              <a:rect l="l" t="t" r="r" b="b"/>
              <a:pathLst>
                <a:path w="11643" h="1594" extrusionOk="0">
                  <a:moveTo>
                    <a:pt x="8756" y="0"/>
                  </a:moveTo>
                  <a:cubicBezTo>
                    <a:pt x="4223" y="0"/>
                    <a:pt x="1" y="1221"/>
                    <a:pt x="1" y="1221"/>
                  </a:cubicBezTo>
                  <a:cubicBezTo>
                    <a:pt x="1449" y="1489"/>
                    <a:pt x="2812" y="1594"/>
                    <a:pt x="4060" y="1594"/>
                  </a:cubicBezTo>
                  <a:cubicBezTo>
                    <a:pt x="8624" y="1594"/>
                    <a:pt x="11643" y="188"/>
                    <a:pt x="11643" y="188"/>
                  </a:cubicBezTo>
                  <a:cubicBezTo>
                    <a:pt x="10691" y="55"/>
                    <a:pt x="9717" y="0"/>
                    <a:pt x="8756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9"/>
            <p:cNvSpPr/>
            <p:nvPr/>
          </p:nvSpPr>
          <p:spPr>
            <a:xfrm>
              <a:off x="6609050" y="2027675"/>
              <a:ext cx="734075" cy="461275"/>
            </a:xfrm>
            <a:custGeom>
              <a:avLst/>
              <a:gdLst/>
              <a:ahLst/>
              <a:cxnLst/>
              <a:rect l="l" t="t" r="r" b="b"/>
              <a:pathLst>
                <a:path w="29363" h="18451" extrusionOk="0">
                  <a:moveTo>
                    <a:pt x="122" y="1"/>
                  </a:moveTo>
                  <a:lnTo>
                    <a:pt x="1" y="365"/>
                  </a:lnTo>
                  <a:cubicBezTo>
                    <a:pt x="5289" y="1885"/>
                    <a:pt x="10943" y="3466"/>
                    <a:pt x="16627" y="4377"/>
                  </a:cubicBezTo>
                  <a:lnTo>
                    <a:pt x="29089" y="18451"/>
                  </a:lnTo>
                  <a:lnTo>
                    <a:pt x="29363" y="18207"/>
                  </a:lnTo>
                  <a:lnTo>
                    <a:pt x="16840" y="3982"/>
                  </a:lnTo>
                  <a:lnTo>
                    <a:pt x="16749" y="3982"/>
                  </a:lnTo>
                  <a:cubicBezTo>
                    <a:pt x="11095" y="3070"/>
                    <a:pt x="5381" y="1520"/>
                    <a:pt x="122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9"/>
            <p:cNvSpPr/>
            <p:nvPr/>
          </p:nvSpPr>
          <p:spPr>
            <a:xfrm>
              <a:off x="6601450" y="562600"/>
              <a:ext cx="307025" cy="373900"/>
            </a:xfrm>
            <a:custGeom>
              <a:avLst/>
              <a:gdLst/>
              <a:ahLst/>
              <a:cxnLst/>
              <a:rect l="l" t="t" r="r" b="b"/>
              <a:pathLst>
                <a:path w="12281" h="14956" extrusionOk="0">
                  <a:moveTo>
                    <a:pt x="12281" y="1"/>
                  </a:moveTo>
                  <a:lnTo>
                    <a:pt x="12281" y="1"/>
                  </a:lnTo>
                  <a:cubicBezTo>
                    <a:pt x="12279" y="1"/>
                    <a:pt x="5429" y="6525"/>
                    <a:pt x="1" y="14955"/>
                  </a:cubicBezTo>
                  <a:cubicBezTo>
                    <a:pt x="1" y="14955"/>
                    <a:pt x="9575" y="10487"/>
                    <a:pt x="12280" y="1"/>
                  </a:cubicBezTo>
                  <a:cubicBezTo>
                    <a:pt x="12281" y="1"/>
                    <a:pt x="12281" y="1"/>
                    <a:pt x="1228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" name="Google Shape;273;p9"/>
            <p:cNvSpPr/>
            <p:nvPr/>
          </p:nvSpPr>
          <p:spPr>
            <a:xfrm>
              <a:off x="6500375" y="235850"/>
              <a:ext cx="208250" cy="604150"/>
            </a:xfrm>
            <a:custGeom>
              <a:avLst/>
              <a:gdLst/>
              <a:ahLst/>
              <a:cxnLst/>
              <a:rect l="l" t="t" r="r" b="b"/>
              <a:pathLst>
                <a:path w="8330" h="24166" extrusionOk="0">
                  <a:moveTo>
                    <a:pt x="1" y="1"/>
                  </a:moveTo>
                  <a:cubicBezTo>
                    <a:pt x="1" y="2"/>
                    <a:pt x="1065" y="12068"/>
                    <a:pt x="5168" y="24165"/>
                  </a:cubicBezTo>
                  <a:cubicBezTo>
                    <a:pt x="5168" y="24165"/>
                    <a:pt x="8329" y="11065"/>
                    <a:pt x="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" name="Google Shape;274;p9"/>
            <p:cNvSpPr/>
            <p:nvPr/>
          </p:nvSpPr>
          <p:spPr>
            <a:xfrm>
              <a:off x="6750400" y="906075"/>
              <a:ext cx="136800" cy="518275"/>
            </a:xfrm>
            <a:custGeom>
              <a:avLst/>
              <a:gdLst/>
              <a:ahLst/>
              <a:cxnLst/>
              <a:rect l="l" t="t" r="r" b="b"/>
              <a:pathLst>
                <a:path w="5472" h="20731" extrusionOk="0">
                  <a:moveTo>
                    <a:pt x="2979" y="1"/>
                  </a:moveTo>
                  <a:lnTo>
                    <a:pt x="2979" y="1"/>
                  </a:lnTo>
                  <a:cubicBezTo>
                    <a:pt x="2979" y="2"/>
                    <a:pt x="0" y="11035"/>
                    <a:pt x="1550" y="20730"/>
                  </a:cubicBezTo>
                  <a:cubicBezTo>
                    <a:pt x="1550" y="20730"/>
                    <a:pt x="5471" y="11916"/>
                    <a:pt x="297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9"/>
            <p:cNvSpPr/>
            <p:nvPr/>
          </p:nvSpPr>
          <p:spPr>
            <a:xfrm>
              <a:off x="6810425" y="1118850"/>
              <a:ext cx="172525" cy="281950"/>
            </a:xfrm>
            <a:custGeom>
              <a:avLst/>
              <a:gdLst/>
              <a:ahLst/>
              <a:cxnLst/>
              <a:rect l="l" t="t" r="r" b="b"/>
              <a:pathLst>
                <a:path w="6901" h="11278" extrusionOk="0">
                  <a:moveTo>
                    <a:pt x="6900" y="0"/>
                  </a:moveTo>
                  <a:lnTo>
                    <a:pt x="6900" y="0"/>
                  </a:lnTo>
                  <a:cubicBezTo>
                    <a:pt x="6900" y="1"/>
                    <a:pt x="1976" y="5350"/>
                    <a:pt x="0" y="11277"/>
                  </a:cubicBezTo>
                  <a:cubicBezTo>
                    <a:pt x="0" y="11277"/>
                    <a:pt x="4773" y="7478"/>
                    <a:pt x="6900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9"/>
            <p:cNvSpPr/>
            <p:nvPr/>
          </p:nvSpPr>
          <p:spPr>
            <a:xfrm>
              <a:off x="6599175" y="456975"/>
              <a:ext cx="210525" cy="971175"/>
            </a:xfrm>
            <a:custGeom>
              <a:avLst/>
              <a:gdLst/>
              <a:ahLst/>
              <a:cxnLst/>
              <a:rect l="l" t="t" r="r" b="b"/>
              <a:pathLst>
                <a:path w="8421" h="38847" extrusionOk="0">
                  <a:moveTo>
                    <a:pt x="4408" y="1"/>
                  </a:moveTo>
                  <a:cubicBezTo>
                    <a:pt x="3314" y="6141"/>
                    <a:pt x="2037" y="12676"/>
                    <a:pt x="61" y="18907"/>
                  </a:cubicBezTo>
                  <a:lnTo>
                    <a:pt x="0" y="18968"/>
                  </a:lnTo>
                  <a:lnTo>
                    <a:pt x="8025" y="38846"/>
                  </a:lnTo>
                  <a:lnTo>
                    <a:pt x="8420" y="38725"/>
                  </a:lnTo>
                  <a:lnTo>
                    <a:pt x="426" y="18968"/>
                  </a:lnTo>
                  <a:cubicBezTo>
                    <a:pt x="2371" y="12737"/>
                    <a:pt x="3709" y="6202"/>
                    <a:pt x="4803" y="92"/>
                  </a:cubicBezTo>
                  <a:lnTo>
                    <a:pt x="4408" y="1"/>
                  </a:ln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9"/>
            <p:cNvSpPr/>
            <p:nvPr/>
          </p:nvSpPr>
          <p:spPr>
            <a:xfrm>
              <a:off x="5846125" y="265500"/>
              <a:ext cx="158075" cy="532700"/>
            </a:xfrm>
            <a:custGeom>
              <a:avLst/>
              <a:gdLst/>
              <a:ahLst/>
              <a:cxnLst/>
              <a:rect l="l" t="t" r="r" b="b"/>
              <a:pathLst>
                <a:path w="6323" h="21308" extrusionOk="0">
                  <a:moveTo>
                    <a:pt x="5259" y="0"/>
                  </a:moveTo>
                  <a:cubicBezTo>
                    <a:pt x="0" y="10730"/>
                    <a:pt x="4803" y="21307"/>
                    <a:pt x="4803" y="21307"/>
                  </a:cubicBezTo>
                  <a:cubicBezTo>
                    <a:pt x="6323" y="10365"/>
                    <a:pt x="5259" y="1"/>
                    <a:pt x="5259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9"/>
            <p:cNvSpPr/>
            <p:nvPr/>
          </p:nvSpPr>
          <p:spPr>
            <a:xfrm>
              <a:off x="5803575" y="458500"/>
              <a:ext cx="163400" cy="339700"/>
            </a:xfrm>
            <a:custGeom>
              <a:avLst/>
              <a:gdLst/>
              <a:ahLst/>
              <a:cxnLst/>
              <a:rect l="l" t="t" r="r" b="b"/>
              <a:pathLst>
                <a:path w="6536" h="13588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122" y="8481"/>
                    <a:pt x="6535" y="13587"/>
                    <a:pt x="6535" y="13587"/>
                  </a:cubicBezTo>
                  <a:cubicBezTo>
                    <a:pt x="3952" y="6233"/>
                    <a:pt x="1" y="33"/>
                    <a:pt x="0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9"/>
            <p:cNvSpPr/>
            <p:nvPr/>
          </p:nvSpPr>
          <p:spPr>
            <a:xfrm>
              <a:off x="5293675" y="935650"/>
              <a:ext cx="693050" cy="157375"/>
            </a:xfrm>
            <a:custGeom>
              <a:avLst/>
              <a:gdLst/>
              <a:ahLst/>
              <a:cxnLst/>
              <a:rect l="l" t="t" r="r" b="b"/>
              <a:pathLst>
                <a:path w="27722" h="6295" extrusionOk="0">
                  <a:moveTo>
                    <a:pt x="3" y="945"/>
                  </a:moveTo>
                  <a:cubicBezTo>
                    <a:pt x="1" y="945"/>
                    <a:pt x="1" y="945"/>
                    <a:pt x="1" y="945"/>
                  </a:cubicBezTo>
                  <a:cubicBezTo>
                    <a:pt x="1" y="945"/>
                    <a:pt x="2" y="945"/>
                    <a:pt x="3" y="945"/>
                  </a:cubicBezTo>
                  <a:lnTo>
                    <a:pt x="3" y="945"/>
                  </a:lnTo>
                  <a:cubicBezTo>
                    <a:pt x="3" y="945"/>
                    <a:pt x="3" y="945"/>
                    <a:pt x="3" y="945"/>
                  </a:cubicBezTo>
                  <a:close/>
                  <a:moveTo>
                    <a:pt x="7662" y="0"/>
                  </a:moveTo>
                  <a:cubicBezTo>
                    <a:pt x="5231" y="0"/>
                    <a:pt x="2662" y="276"/>
                    <a:pt x="3" y="945"/>
                  </a:cubicBezTo>
                  <a:lnTo>
                    <a:pt x="3" y="945"/>
                  </a:lnTo>
                  <a:cubicBezTo>
                    <a:pt x="211" y="953"/>
                    <a:pt x="13248" y="5149"/>
                    <a:pt x="27721" y="6295"/>
                  </a:cubicBezTo>
                  <a:cubicBezTo>
                    <a:pt x="27721" y="6295"/>
                    <a:pt x="19266" y="0"/>
                    <a:pt x="7662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9"/>
            <p:cNvSpPr/>
            <p:nvPr/>
          </p:nvSpPr>
          <p:spPr>
            <a:xfrm>
              <a:off x="6047500" y="1169000"/>
              <a:ext cx="276625" cy="185450"/>
            </a:xfrm>
            <a:custGeom>
              <a:avLst/>
              <a:gdLst/>
              <a:ahLst/>
              <a:cxnLst/>
              <a:rect l="l" t="t" r="r" b="b"/>
              <a:pathLst>
                <a:path w="11065" h="7418" extrusionOk="0">
                  <a:moveTo>
                    <a:pt x="11064" y="1"/>
                  </a:moveTo>
                  <a:cubicBezTo>
                    <a:pt x="11064" y="1"/>
                    <a:pt x="5046" y="1429"/>
                    <a:pt x="0" y="7417"/>
                  </a:cubicBezTo>
                  <a:cubicBezTo>
                    <a:pt x="0" y="7417"/>
                    <a:pt x="6778" y="4590"/>
                    <a:pt x="11064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9"/>
            <p:cNvSpPr/>
            <p:nvPr/>
          </p:nvSpPr>
          <p:spPr>
            <a:xfrm>
              <a:off x="5537600" y="1099850"/>
              <a:ext cx="411125" cy="269775"/>
            </a:xfrm>
            <a:custGeom>
              <a:avLst/>
              <a:gdLst/>
              <a:ahLst/>
              <a:cxnLst/>
              <a:rect l="l" t="t" r="r" b="b"/>
              <a:pathLst>
                <a:path w="16445" h="10791" extrusionOk="0">
                  <a:moveTo>
                    <a:pt x="16445" y="1"/>
                  </a:moveTo>
                  <a:cubicBezTo>
                    <a:pt x="16444" y="1"/>
                    <a:pt x="7143" y="1764"/>
                    <a:pt x="1" y="10791"/>
                  </a:cubicBezTo>
                  <a:cubicBezTo>
                    <a:pt x="1" y="10791"/>
                    <a:pt x="9332" y="6080"/>
                    <a:pt x="16445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9"/>
            <p:cNvSpPr/>
            <p:nvPr/>
          </p:nvSpPr>
          <p:spPr>
            <a:xfrm>
              <a:off x="5530000" y="1085425"/>
              <a:ext cx="848075" cy="133750"/>
            </a:xfrm>
            <a:custGeom>
              <a:avLst/>
              <a:gdLst/>
              <a:ahLst/>
              <a:cxnLst/>
              <a:rect l="l" t="t" r="r" b="b"/>
              <a:pathLst>
                <a:path w="33923" h="5350" extrusionOk="0">
                  <a:moveTo>
                    <a:pt x="18238" y="0"/>
                  </a:moveTo>
                  <a:lnTo>
                    <a:pt x="1" y="4985"/>
                  </a:lnTo>
                  <a:lnTo>
                    <a:pt x="92" y="5350"/>
                  </a:lnTo>
                  <a:lnTo>
                    <a:pt x="18238" y="365"/>
                  </a:lnTo>
                  <a:cubicBezTo>
                    <a:pt x="23314" y="2006"/>
                    <a:pt x="28603" y="3222"/>
                    <a:pt x="33892" y="4073"/>
                  </a:cubicBezTo>
                  <a:lnTo>
                    <a:pt x="33922" y="3678"/>
                  </a:lnTo>
                  <a:cubicBezTo>
                    <a:pt x="28633" y="2857"/>
                    <a:pt x="23345" y="1641"/>
                    <a:pt x="18268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9"/>
            <p:cNvSpPr/>
            <p:nvPr/>
          </p:nvSpPr>
          <p:spPr>
            <a:xfrm>
              <a:off x="5219200" y="329325"/>
              <a:ext cx="3057850" cy="2771350"/>
            </a:xfrm>
            <a:custGeom>
              <a:avLst/>
              <a:gdLst/>
              <a:ahLst/>
              <a:cxnLst/>
              <a:rect l="l" t="t" r="r" b="b"/>
              <a:pathLst>
                <a:path w="122314" h="110854" extrusionOk="0">
                  <a:moveTo>
                    <a:pt x="1825" y="0"/>
                  </a:moveTo>
                  <a:lnTo>
                    <a:pt x="1" y="3344"/>
                  </a:lnTo>
                  <a:cubicBezTo>
                    <a:pt x="46628" y="29515"/>
                    <a:pt x="86933" y="66688"/>
                    <a:pt x="116690" y="110853"/>
                  </a:cubicBezTo>
                  <a:lnTo>
                    <a:pt x="122313" y="106993"/>
                  </a:lnTo>
                  <a:cubicBezTo>
                    <a:pt x="91127" y="62494"/>
                    <a:pt x="49485" y="25563"/>
                    <a:pt x="1825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4" name="Google Shape;284;p9"/>
          <p:cNvGrpSpPr/>
          <p:nvPr/>
        </p:nvGrpSpPr>
        <p:grpSpPr>
          <a:xfrm rot="10800000">
            <a:off x="1713621" y="-3390312"/>
            <a:ext cx="3557888" cy="5354013"/>
            <a:chOff x="5219200" y="-59750"/>
            <a:chExt cx="3222725" cy="4849650"/>
          </a:xfrm>
        </p:grpSpPr>
        <p:sp>
          <p:nvSpPr>
            <p:cNvPr id="285" name="Google Shape;285;p9"/>
            <p:cNvSpPr/>
            <p:nvPr/>
          </p:nvSpPr>
          <p:spPr>
            <a:xfrm>
              <a:off x="5751125" y="32975"/>
              <a:ext cx="2690800" cy="4756925"/>
            </a:xfrm>
            <a:custGeom>
              <a:avLst/>
              <a:gdLst/>
              <a:ahLst/>
              <a:cxnLst/>
              <a:rect l="l" t="t" r="r" b="b"/>
              <a:pathLst>
                <a:path w="107632" h="190277" extrusionOk="0">
                  <a:moveTo>
                    <a:pt x="2919" y="0"/>
                  </a:moveTo>
                  <a:lnTo>
                    <a:pt x="1" y="2432"/>
                  </a:lnTo>
                  <a:cubicBezTo>
                    <a:pt x="45260" y="57843"/>
                    <a:pt x="79516" y="122069"/>
                    <a:pt x="100337" y="190276"/>
                  </a:cubicBezTo>
                  <a:lnTo>
                    <a:pt x="107632" y="187997"/>
                  </a:lnTo>
                  <a:cubicBezTo>
                    <a:pt x="85291" y="119212"/>
                    <a:pt x="49485" y="55016"/>
                    <a:pt x="2919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" name="Google Shape;286;p9"/>
            <p:cNvSpPr/>
            <p:nvPr/>
          </p:nvSpPr>
          <p:spPr>
            <a:xfrm>
              <a:off x="7057400" y="3028525"/>
              <a:ext cx="645150" cy="170175"/>
            </a:xfrm>
            <a:custGeom>
              <a:avLst/>
              <a:gdLst/>
              <a:ahLst/>
              <a:cxnLst/>
              <a:rect l="l" t="t" r="r" b="b"/>
              <a:pathLst>
                <a:path w="25806" h="6807" extrusionOk="0">
                  <a:moveTo>
                    <a:pt x="5808" y="1"/>
                  </a:moveTo>
                  <a:cubicBezTo>
                    <a:pt x="3950" y="1"/>
                    <a:pt x="2007" y="174"/>
                    <a:pt x="0" y="575"/>
                  </a:cubicBezTo>
                  <a:cubicBezTo>
                    <a:pt x="0" y="575"/>
                    <a:pt x="12128" y="5134"/>
                    <a:pt x="25806" y="6806"/>
                  </a:cubicBezTo>
                  <a:cubicBezTo>
                    <a:pt x="25806" y="6806"/>
                    <a:pt x="17463" y="1"/>
                    <a:pt x="5808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" name="Google Shape;287;p9"/>
            <p:cNvSpPr/>
            <p:nvPr/>
          </p:nvSpPr>
          <p:spPr>
            <a:xfrm>
              <a:off x="7345400" y="2894700"/>
              <a:ext cx="357150" cy="304750"/>
            </a:xfrm>
            <a:custGeom>
              <a:avLst/>
              <a:gdLst/>
              <a:ahLst/>
              <a:cxnLst/>
              <a:rect l="l" t="t" r="r" b="b"/>
              <a:pathLst>
                <a:path w="14286" h="12190" extrusionOk="0">
                  <a:moveTo>
                    <a:pt x="30" y="1"/>
                  </a:moveTo>
                  <a:lnTo>
                    <a:pt x="30" y="1"/>
                  </a:lnTo>
                  <a:cubicBezTo>
                    <a:pt x="0" y="1"/>
                    <a:pt x="6170" y="6809"/>
                    <a:pt x="14286" y="12190"/>
                  </a:cubicBezTo>
                  <a:cubicBezTo>
                    <a:pt x="14286" y="12190"/>
                    <a:pt x="10122" y="2858"/>
                    <a:pt x="30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9"/>
            <p:cNvSpPr/>
            <p:nvPr/>
          </p:nvSpPr>
          <p:spPr>
            <a:xfrm>
              <a:off x="6289125" y="-59750"/>
              <a:ext cx="326800" cy="704450"/>
            </a:xfrm>
            <a:custGeom>
              <a:avLst/>
              <a:gdLst/>
              <a:ahLst/>
              <a:cxnLst/>
              <a:rect l="l" t="t" r="r" b="b"/>
              <a:pathLst>
                <a:path w="13072" h="28178" extrusionOk="0">
                  <a:moveTo>
                    <a:pt x="13071" y="1"/>
                  </a:moveTo>
                  <a:lnTo>
                    <a:pt x="13071" y="1"/>
                  </a:lnTo>
                  <a:cubicBezTo>
                    <a:pt x="1" y="11369"/>
                    <a:pt x="457" y="28178"/>
                    <a:pt x="457" y="28178"/>
                  </a:cubicBezTo>
                  <a:cubicBezTo>
                    <a:pt x="8603" y="14439"/>
                    <a:pt x="13071" y="62"/>
                    <a:pt x="1307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9"/>
            <p:cNvSpPr/>
            <p:nvPr/>
          </p:nvSpPr>
          <p:spPr>
            <a:xfrm>
              <a:off x="6160725" y="101350"/>
              <a:ext cx="159600" cy="544100"/>
            </a:xfrm>
            <a:custGeom>
              <a:avLst/>
              <a:gdLst/>
              <a:ahLst/>
              <a:cxnLst/>
              <a:rect l="l" t="t" r="r" b="b"/>
              <a:pathLst>
                <a:path w="6384" h="21764" extrusionOk="0">
                  <a:moveTo>
                    <a:pt x="4559" y="1"/>
                  </a:moveTo>
                  <a:cubicBezTo>
                    <a:pt x="0" y="11308"/>
                    <a:pt x="5654" y="21764"/>
                    <a:pt x="5654" y="21764"/>
                  </a:cubicBezTo>
                  <a:cubicBezTo>
                    <a:pt x="6383" y="10488"/>
                    <a:pt x="4560" y="2"/>
                    <a:pt x="455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9"/>
            <p:cNvSpPr/>
            <p:nvPr/>
          </p:nvSpPr>
          <p:spPr>
            <a:xfrm>
              <a:off x="6616650" y="2131775"/>
              <a:ext cx="415675" cy="105800"/>
            </a:xfrm>
            <a:custGeom>
              <a:avLst/>
              <a:gdLst/>
              <a:ahLst/>
              <a:cxnLst/>
              <a:rect l="l" t="t" r="r" b="b"/>
              <a:pathLst>
                <a:path w="16627" h="4232" extrusionOk="0">
                  <a:moveTo>
                    <a:pt x="16627" y="1"/>
                  </a:moveTo>
                  <a:lnTo>
                    <a:pt x="16627" y="1"/>
                  </a:lnTo>
                  <a:cubicBezTo>
                    <a:pt x="7812" y="1004"/>
                    <a:pt x="1" y="3800"/>
                    <a:pt x="1" y="3800"/>
                  </a:cubicBezTo>
                  <a:cubicBezTo>
                    <a:pt x="1387" y="4103"/>
                    <a:pt x="2728" y="4232"/>
                    <a:pt x="4007" y="4232"/>
                  </a:cubicBezTo>
                  <a:cubicBezTo>
                    <a:pt x="11338" y="4232"/>
                    <a:pt x="16627" y="1"/>
                    <a:pt x="16627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" name="Google Shape;291;p9"/>
            <p:cNvSpPr/>
            <p:nvPr/>
          </p:nvSpPr>
          <p:spPr>
            <a:xfrm>
              <a:off x="6520900" y="1776900"/>
              <a:ext cx="425575" cy="339700"/>
            </a:xfrm>
            <a:custGeom>
              <a:avLst/>
              <a:gdLst/>
              <a:ahLst/>
              <a:cxnLst/>
              <a:rect l="l" t="t" r="r" b="b"/>
              <a:pathLst>
                <a:path w="17023" h="13588" extrusionOk="0">
                  <a:moveTo>
                    <a:pt x="1" y="1"/>
                  </a:moveTo>
                  <a:lnTo>
                    <a:pt x="1" y="1"/>
                  </a:lnTo>
                  <a:cubicBezTo>
                    <a:pt x="0" y="1"/>
                    <a:pt x="0" y="2"/>
                    <a:pt x="1" y="3"/>
                  </a:cubicBezTo>
                  <a:lnTo>
                    <a:pt x="1" y="3"/>
                  </a:lnTo>
                  <a:cubicBezTo>
                    <a:pt x="1" y="2"/>
                    <a:pt x="1" y="2"/>
                    <a:pt x="1" y="1"/>
                  </a:cubicBezTo>
                  <a:close/>
                  <a:moveTo>
                    <a:pt x="1" y="3"/>
                  </a:moveTo>
                  <a:lnTo>
                    <a:pt x="1" y="3"/>
                  </a:lnTo>
                  <a:cubicBezTo>
                    <a:pt x="5412" y="10944"/>
                    <a:pt x="17022" y="13588"/>
                    <a:pt x="17022" y="13588"/>
                  </a:cubicBezTo>
                  <a:cubicBezTo>
                    <a:pt x="9104" y="5640"/>
                    <a:pt x="113" y="107"/>
                    <a:pt x="1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9"/>
            <p:cNvSpPr/>
            <p:nvPr/>
          </p:nvSpPr>
          <p:spPr>
            <a:xfrm>
              <a:off x="6920600" y="2295150"/>
              <a:ext cx="423300" cy="177850"/>
            </a:xfrm>
            <a:custGeom>
              <a:avLst/>
              <a:gdLst/>
              <a:ahLst/>
              <a:cxnLst/>
              <a:rect l="l" t="t" r="r" b="b"/>
              <a:pathLst>
                <a:path w="16932" h="7114" extrusionOk="0">
                  <a:moveTo>
                    <a:pt x="1" y="1"/>
                  </a:moveTo>
                  <a:cubicBezTo>
                    <a:pt x="1" y="1"/>
                    <a:pt x="2" y="2"/>
                    <a:pt x="4" y="3"/>
                  </a:cubicBezTo>
                  <a:lnTo>
                    <a:pt x="4" y="3"/>
                  </a:lnTo>
                  <a:cubicBezTo>
                    <a:pt x="3" y="2"/>
                    <a:pt x="2" y="2"/>
                    <a:pt x="1" y="1"/>
                  </a:cubicBezTo>
                  <a:close/>
                  <a:moveTo>
                    <a:pt x="4" y="3"/>
                  </a:moveTo>
                  <a:cubicBezTo>
                    <a:pt x="8423" y="6749"/>
                    <a:pt x="16931" y="7113"/>
                    <a:pt x="16931" y="7113"/>
                  </a:cubicBezTo>
                  <a:cubicBezTo>
                    <a:pt x="9981" y="2119"/>
                    <a:pt x="203" y="103"/>
                    <a:pt x="4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9"/>
            <p:cNvSpPr/>
            <p:nvPr/>
          </p:nvSpPr>
          <p:spPr>
            <a:xfrm>
              <a:off x="7039900" y="2457650"/>
              <a:ext cx="291075" cy="39850"/>
            </a:xfrm>
            <a:custGeom>
              <a:avLst/>
              <a:gdLst/>
              <a:ahLst/>
              <a:cxnLst/>
              <a:rect l="l" t="t" r="r" b="b"/>
              <a:pathLst>
                <a:path w="11643" h="1594" extrusionOk="0">
                  <a:moveTo>
                    <a:pt x="8756" y="0"/>
                  </a:moveTo>
                  <a:cubicBezTo>
                    <a:pt x="4223" y="0"/>
                    <a:pt x="1" y="1221"/>
                    <a:pt x="1" y="1221"/>
                  </a:cubicBezTo>
                  <a:cubicBezTo>
                    <a:pt x="1449" y="1489"/>
                    <a:pt x="2812" y="1594"/>
                    <a:pt x="4060" y="1594"/>
                  </a:cubicBezTo>
                  <a:cubicBezTo>
                    <a:pt x="8624" y="1594"/>
                    <a:pt x="11643" y="188"/>
                    <a:pt x="11643" y="188"/>
                  </a:cubicBezTo>
                  <a:cubicBezTo>
                    <a:pt x="10691" y="55"/>
                    <a:pt x="9717" y="0"/>
                    <a:pt x="8756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9"/>
            <p:cNvSpPr/>
            <p:nvPr/>
          </p:nvSpPr>
          <p:spPr>
            <a:xfrm>
              <a:off x="6609050" y="2027675"/>
              <a:ext cx="734075" cy="461275"/>
            </a:xfrm>
            <a:custGeom>
              <a:avLst/>
              <a:gdLst/>
              <a:ahLst/>
              <a:cxnLst/>
              <a:rect l="l" t="t" r="r" b="b"/>
              <a:pathLst>
                <a:path w="29363" h="18451" extrusionOk="0">
                  <a:moveTo>
                    <a:pt x="122" y="1"/>
                  </a:moveTo>
                  <a:lnTo>
                    <a:pt x="1" y="365"/>
                  </a:lnTo>
                  <a:cubicBezTo>
                    <a:pt x="5289" y="1885"/>
                    <a:pt x="10943" y="3466"/>
                    <a:pt x="16627" y="4377"/>
                  </a:cubicBezTo>
                  <a:lnTo>
                    <a:pt x="29089" y="18451"/>
                  </a:lnTo>
                  <a:lnTo>
                    <a:pt x="29363" y="18207"/>
                  </a:lnTo>
                  <a:lnTo>
                    <a:pt x="16840" y="3982"/>
                  </a:lnTo>
                  <a:lnTo>
                    <a:pt x="16749" y="3982"/>
                  </a:lnTo>
                  <a:cubicBezTo>
                    <a:pt x="11095" y="3070"/>
                    <a:pt x="5381" y="1520"/>
                    <a:pt x="122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9"/>
            <p:cNvSpPr/>
            <p:nvPr/>
          </p:nvSpPr>
          <p:spPr>
            <a:xfrm>
              <a:off x="6601450" y="562600"/>
              <a:ext cx="307025" cy="373900"/>
            </a:xfrm>
            <a:custGeom>
              <a:avLst/>
              <a:gdLst/>
              <a:ahLst/>
              <a:cxnLst/>
              <a:rect l="l" t="t" r="r" b="b"/>
              <a:pathLst>
                <a:path w="12281" h="14956" extrusionOk="0">
                  <a:moveTo>
                    <a:pt x="12281" y="1"/>
                  </a:moveTo>
                  <a:lnTo>
                    <a:pt x="12281" y="1"/>
                  </a:lnTo>
                  <a:cubicBezTo>
                    <a:pt x="12279" y="1"/>
                    <a:pt x="5429" y="6525"/>
                    <a:pt x="1" y="14955"/>
                  </a:cubicBezTo>
                  <a:cubicBezTo>
                    <a:pt x="1" y="14955"/>
                    <a:pt x="9575" y="10487"/>
                    <a:pt x="12280" y="1"/>
                  </a:cubicBezTo>
                  <a:cubicBezTo>
                    <a:pt x="12281" y="1"/>
                    <a:pt x="12281" y="1"/>
                    <a:pt x="1228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" name="Google Shape;296;p9"/>
            <p:cNvSpPr/>
            <p:nvPr/>
          </p:nvSpPr>
          <p:spPr>
            <a:xfrm>
              <a:off x="6500375" y="235850"/>
              <a:ext cx="208250" cy="604150"/>
            </a:xfrm>
            <a:custGeom>
              <a:avLst/>
              <a:gdLst/>
              <a:ahLst/>
              <a:cxnLst/>
              <a:rect l="l" t="t" r="r" b="b"/>
              <a:pathLst>
                <a:path w="8330" h="24166" extrusionOk="0">
                  <a:moveTo>
                    <a:pt x="1" y="1"/>
                  </a:moveTo>
                  <a:cubicBezTo>
                    <a:pt x="1" y="2"/>
                    <a:pt x="1065" y="12068"/>
                    <a:pt x="5168" y="24165"/>
                  </a:cubicBezTo>
                  <a:cubicBezTo>
                    <a:pt x="5168" y="24165"/>
                    <a:pt x="8329" y="11065"/>
                    <a:pt x="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" name="Google Shape;297;p9"/>
            <p:cNvSpPr/>
            <p:nvPr/>
          </p:nvSpPr>
          <p:spPr>
            <a:xfrm>
              <a:off x="6750400" y="906075"/>
              <a:ext cx="136800" cy="518275"/>
            </a:xfrm>
            <a:custGeom>
              <a:avLst/>
              <a:gdLst/>
              <a:ahLst/>
              <a:cxnLst/>
              <a:rect l="l" t="t" r="r" b="b"/>
              <a:pathLst>
                <a:path w="5472" h="20731" extrusionOk="0">
                  <a:moveTo>
                    <a:pt x="2979" y="1"/>
                  </a:moveTo>
                  <a:lnTo>
                    <a:pt x="2979" y="1"/>
                  </a:lnTo>
                  <a:cubicBezTo>
                    <a:pt x="2979" y="2"/>
                    <a:pt x="0" y="11035"/>
                    <a:pt x="1550" y="20730"/>
                  </a:cubicBezTo>
                  <a:cubicBezTo>
                    <a:pt x="1550" y="20730"/>
                    <a:pt x="5471" y="11916"/>
                    <a:pt x="297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" name="Google Shape;298;p9"/>
            <p:cNvSpPr/>
            <p:nvPr/>
          </p:nvSpPr>
          <p:spPr>
            <a:xfrm>
              <a:off x="6810425" y="1118850"/>
              <a:ext cx="172525" cy="281950"/>
            </a:xfrm>
            <a:custGeom>
              <a:avLst/>
              <a:gdLst/>
              <a:ahLst/>
              <a:cxnLst/>
              <a:rect l="l" t="t" r="r" b="b"/>
              <a:pathLst>
                <a:path w="6901" h="11278" extrusionOk="0">
                  <a:moveTo>
                    <a:pt x="6900" y="0"/>
                  </a:moveTo>
                  <a:lnTo>
                    <a:pt x="6900" y="0"/>
                  </a:lnTo>
                  <a:cubicBezTo>
                    <a:pt x="6900" y="1"/>
                    <a:pt x="1976" y="5350"/>
                    <a:pt x="0" y="11277"/>
                  </a:cubicBezTo>
                  <a:cubicBezTo>
                    <a:pt x="0" y="11277"/>
                    <a:pt x="4773" y="7478"/>
                    <a:pt x="6900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9"/>
            <p:cNvSpPr/>
            <p:nvPr/>
          </p:nvSpPr>
          <p:spPr>
            <a:xfrm>
              <a:off x="6599175" y="456975"/>
              <a:ext cx="210525" cy="971175"/>
            </a:xfrm>
            <a:custGeom>
              <a:avLst/>
              <a:gdLst/>
              <a:ahLst/>
              <a:cxnLst/>
              <a:rect l="l" t="t" r="r" b="b"/>
              <a:pathLst>
                <a:path w="8421" h="38847" extrusionOk="0">
                  <a:moveTo>
                    <a:pt x="4408" y="1"/>
                  </a:moveTo>
                  <a:cubicBezTo>
                    <a:pt x="3314" y="6141"/>
                    <a:pt x="2037" y="12676"/>
                    <a:pt x="61" y="18907"/>
                  </a:cubicBezTo>
                  <a:lnTo>
                    <a:pt x="0" y="18968"/>
                  </a:lnTo>
                  <a:lnTo>
                    <a:pt x="8025" y="38846"/>
                  </a:lnTo>
                  <a:lnTo>
                    <a:pt x="8420" y="38725"/>
                  </a:lnTo>
                  <a:lnTo>
                    <a:pt x="426" y="18968"/>
                  </a:lnTo>
                  <a:cubicBezTo>
                    <a:pt x="2371" y="12737"/>
                    <a:pt x="3709" y="6202"/>
                    <a:pt x="4803" y="92"/>
                  </a:cubicBezTo>
                  <a:lnTo>
                    <a:pt x="4408" y="1"/>
                  </a:ln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9"/>
            <p:cNvSpPr/>
            <p:nvPr/>
          </p:nvSpPr>
          <p:spPr>
            <a:xfrm>
              <a:off x="5846125" y="265500"/>
              <a:ext cx="158075" cy="532700"/>
            </a:xfrm>
            <a:custGeom>
              <a:avLst/>
              <a:gdLst/>
              <a:ahLst/>
              <a:cxnLst/>
              <a:rect l="l" t="t" r="r" b="b"/>
              <a:pathLst>
                <a:path w="6323" h="21308" extrusionOk="0">
                  <a:moveTo>
                    <a:pt x="5259" y="0"/>
                  </a:moveTo>
                  <a:cubicBezTo>
                    <a:pt x="0" y="10730"/>
                    <a:pt x="4803" y="21307"/>
                    <a:pt x="4803" y="21307"/>
                  </a:cubicBezTo>
                  <a:cubicBezTo>
                    <a:pt x="6323" y="10365"/>
                    <a:pt x="5259" y="1"/>
                    <a:pt x="5259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9"/>
            <p:cNvSpPr/>
            <p:nvPr/>
          </p:nvSpPr>
          <p:spPr>
            <a:xfrm>
              <a:off x="5803575" y="458500"/>
              <a:ext cx="163400" cy="339700"/>
            </a:xfrm>
            <a:custGeom>
              <a:avLst/>
              <a:gdLst/>
              <a:ahLst/>
              <a:cxnLst/>
              <a:rect l="l" t="t" r="r" b="b"/>
              <a:pathLst>
                <a:path w="6536" h="13588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122" y="8481"/>
                    <a:pt x="6535" y="13587"/>
                    <a:pt x="6535" y="13587"/>
                  </a:cubicBezTo>
                  <a:cubicBezTo>
                    <a:pt x="3952" y="6233"/>
                    <a:pt x="1" y="33"/>
                    <a:pt x="0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9"/>
            <p:cNvSpPr/>
            <p:nvPr/>
          </p:nvSpPr>
          <p:spPr>
            <a:xfrm>
              <a:off x="5293675" y="935650"/>
              <a:ext cx="693050" cy="157375"/>
            </a:xfrm>
            <a:custGeom>
              <a:avLst/>
              <a:gdLst/>
              <a:ahLst/>
              <a:cxnLst/>
              <a:rect l="l" t="t" r="r" b="b"/>
              <a:pathLst>
                <a:path w="27722" h="6295" extrusionOk="0">
                  <a:moveTo>
                    <a:pt x="3" y="945"/>
                  </a:moveTo>
                  <a:cubicBezTo>
                    <a:pt x="1" y="945"/>
                    <a:pt x="1" y="945"/>
                    <a:pt x="1" y="945"/>
                  </a:cubicBezTo>
                  <a:cubicBezTo>
                    <a:pt x="1" y="945"/>
                    <a:pt x="2" y="945"/>
                    <a:pt x="3" y="945"/>
                  </a:cubicBezTo>
                  <a:lnTo>
                    <a:pt x="3" y="945"/>
                  </a:lnTo>
                  <a:cubicBezTo>
                    <a:pt x="3" y="945"/>
                    <a:pt x="3" y="945"/>
                    <a:pt x="3" y="945"/>
                  </a:cubicBezTo>
                  <a:close/>
                  <a:moveTo>
                    <a:pt x="7662" y="0"/>
                  </a:moveTo>
                  <a:cubicBezTo>
                    <a:pt x="5231" y="0"/>
                    <a:pt x="2662" y="276"/>
                    <a:pt x="3" y="945"/>
                  </a:cubicBezTo>
                  <a:lnTo>
                    <a:pt x="3" y="945"/>
                  </a:lnTo>
                  <a:cubicBezTo>
                    <a:pt x="211" y="953"/>
                    <a:pt x="13248" y="5149"/>
                    <a:pt x="27721" y="6295"/>
                  </a:cubicBezTo>
                  <a:cubicBezTo>
                    <a:pt x="27721" y="6295"/>
                    <a:pt x="19266" y="0"/>
                    <a:pt x="7662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" name="Google Shape;303;p9"/>
            <p:cNvSpPr/>
            <p:nvPr/>
          </p:nvSpPr>
          <p:spPr>
            <a:xfrm>
              <a:off x="6047500" y="1169000"/>
              <a:ext cx="276625" cy="185450"/>
            </a:xfrm>
            <a:custGeom>
              <a:avLst/>
              <a:gdLst/>
              <a:ahLst/>
              <a:cxnLst/>
              <a:rect l="l" t="t" r="r" b="b"/>
              <a:pathLst>
                <a:path w="11065" h="7418" extrusionOk="0">
                  <a:moveTo>
                    <a:pt x="11064" y="1"/>
                  </a:moveTo>
                  <a:cubicBezTo>
                    <a:pt x="11064" y="1"/>
                    <a:pt x="5046" y="1429"/>
                    <a:pt x="0" y="7417"/>
                  </a:cubicBezTo>
                  <a:cubicBezTo>
                    <a:pt x="0" y="7417"/>
                    <a:pt x="6778" y="4590"/>
                    <a:pt x="11064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" name="Google Shape;304;p9"/>
            <p:cNvSpPr/>
            <p:nvPr/>
          </p:nvSpPr>
          <p:spPr>
            <a:xfrm>
              <a:off x="5537600" y="1099850"/>
              <a:ext cx="411125" cy="269775"/>
            </a:xfrm>
            <a:custGeom>
              <a:avLst/>
              <a:gdLst/>
              <a:ahLst/>
              <a:cxnLst/>
              <a:rect l="l" t="t" r="r" b="b"/>
              <a:pathLst>
                <a:path w="16445" h="10791" extrusionOk="0">
                  <a:moveTo>
                    <a:pt x="16445" y="1"/>
                  </a:moveTo>
                  <a:cubicBezTo>
                    <a:pt x="16444" y="1"/>
                    <a:pt x="7143" y="1764"/>
                    <a:pt x="1" y="10791"/>
                  </a:cubicBezTo>
                  <a:cubicBezTo>
                    <a:pt x="1" y="10791"/>
                    <a:pt x="9332" y="6080"/>
                    <a:pt x="16445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" name="Google Shape;305;p9"/>
            <p:cNvSpPr/>
            <p:nvPr/>
          </p:nvSpPr>
          <p:spPr>
            <a:xfrm>
              <a:off x="5530000" y="1085425"/>
              <a:ext cx="848075" cy="133750"/>
            </a:xfrm>
            <a:custGeom>
              <a:avLst/>
              <a:gdLst/>
              <a:ahLst/>
              <a:cxnLst/>
              <a:rect l="l" t="t" r="r" b="b"/>
              <a:pathLst>
                <a:path w="33923" h="5350" extrusionOk="0">
                  <a:moveTo>
                    <a:pt x="18238" y="0"/>
                  </a:moveTo>
                  <a:lnTo>
                    <a:pt x="1" y="4985"/>
                  </a:lnTo>
                  <a:lnTo>
                    <a:pt x="92" y="5350"/>
                  </a:lnTo>
                  <a:lnTo>
                    <a:pt x="18238" y="365"/>
                  </a:lnTo>
                  <a:cubicBezTo>
                    <a:pt x="23314" y="2006"/>
                    <a:pt x="28603" y="3222"/>
                    <a:pt x="33892" y="4073"/>
                  </a:cubicBezTo>
                  <a:lnTo>
                    <a:pt x="33922" y="3678"/>
                  </a:lnTo>
                  <a:cubicBezTo>
                    <a:pt x="28633" y="2857"/>
                    <a:pt x="23345" y="1641"/>
                    <a:pt x="18268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9"/>
            <p:cNvSpPr/>
            <p:nvPr/>
          </p:nvSpPr>
          <p:spPr>
            <a:xfrm>
              <a:off x="5219200" y="329325"/>
              <a:ext cx="3057850" cy="2771350"/>
            </a:xfrm>
            <a:custGeom>
              <a:avLst/>
              <a:gdLst/>
              <a:ahLst/>
              <a:cxnLst/>
              <a:rect l="l" t="t" r="r" b="b"/>
              <a:pathLst>
                <a:path w="122314" h="110854" extrusionOk="0">
                  <a:moveTo>
                    <a:pt x="1825" y="0"/>
                  </a:moveTo>
                  <a:lnTo>
                    <a:pt x="1" y="3344"/>
                  </a:lnTo>
                  <a:cubicBezTo>
                    <a:pt x="46628" y="29515"/>
                    <a:pt x="86933" y="66688"/>
                    <a:pt x="116690" y="110853"/>
                  </a:cubicBezTo>
                  <a:lnTo>
                    <a:pt x="122313" y="106993"/>
                  </a:lnTo>
                  <a:cubicBezTo>
                    <a:pt x="91127" y="62494"/>
                    <a:pt x="49485" y="25563"/>
                    <a:pt x="1825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42704779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13"/>
          <p:cNvSpPr txBox="1">
            <a:spLocks noGrp="1"/>
          </p:cNvSpPr>
          <p:nvPr>
            <p:ph type="subTitle" idx="1"/>
          </p:nvPr>
        </p:nvSpPr>
        <p:spPr>
          <a:xfrm>
            <a:off x="4030771" y="1870200"/>
            <a:ext cx="2939200" cy="5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667"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400"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400"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400"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400"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400"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400"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400"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400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379" name="Google Shape;379;p13"/>
          <p:cNvSpPr txBox="1">
            <a:spLocks noGrp="1"/>
          </p:cNvSpPr>
          <p:nvPr>
            <p:ph type="subTitle" idx="2"/>
          </p:nvPr>
        </p:nvSpPr>
        <p:spPr>
          <a:xfrm>
            <a:off x="4029101" y="2326500"/>
            <a:ext cx="2966800" cy="8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0" name="Google Shape;380;p13"/>
          <p:cNvSpPr txBox="1">
            <a:spLocks noGrp="1"/>
          </p:cNvSpPr>
          <p:nvPr>
            <p:ph type="title" hasCustomPrompt="1"/>
          </p:nvPr>
        </p:nvSpPr>
        <p:spPr>
          <a:xfrm>
            <a:off x="3067501" y="1870200"/>
            <a:ext cx="961600" cy="12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b="1">
                <a:solidFill>
                  <a:schemeClr val="accen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48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48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48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48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48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48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48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48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t>xx%</a:t>
            </a:r>
          </a:p>
        </p:txBody>
      </p:sp>
      <p:sp>
        <p:nvSpPr>
          <p:cNvPr id="381" name="Google Shape;381;p13"/>
          <p:cNvSpPr txBox="1">
            <a:spLocks noGrp="1"/>
          </p:cNvSpPr>
          <p:nvPr>
            <p:ph type="subTitle" idx="3"/>
          </p:nvPr>
        </p:nvSpPr>
        <p:spPr>
          <a:xfrm>
            <a:off x="4029101" y="3469167"/>
            <a:ext cx="2939200" cy="5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667"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400"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400"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400"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400"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400"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400"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400"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400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382" name="Google Shape;382;p13"/>
          <p:cNvSpPr txBox="1">
            <a:spLocks noGrp="1"/>
          </p:cNvSpPr>
          <p:nvPr>
            <p:ph type="subTitle" idx="4"/>
          </p:nvPr>
        </p:nvSpPr>
        <p:spPr>
          <a:xfrm>
            <a:off x="4029101" y="3923329"/>
            <a:ext cx="2952800" cy="83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3" name="Google Shape;383;p13"/>
          <p:cNvSpPr txBox="1">
            <a:spLocks noGrp="1"/>
          </p:cNvSpPr>
          <p:nvPr>
            <p:ph type="title" idx="5" hasCustomPrompt="1"/>
          </p:nvPr>
        </p:nvSpPr>
        <p:spPr>
          <a:xfrm>
            <a:off x="3067501" y="3469167"/>
            <a:ext cx="961600" cy="12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b="1">
                <a:solidFill>
                  <a:schemeClr val="accen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48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48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48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48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48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48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48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48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t>xx%</a:t>
            </a:r>
          </a:p>
        </p:txBody>
      </p:sp>
      <p:sp>
        <p:nvSpPr>
          <p:cNvPr id="384" name="Google Shape;384;p13"/>
          <p:cNvSpPr txBox="1">
            <a:spLocks noGrp="1"/>
          </p:cNvSpPr>
          <p:nvPr>
            <p:ph type="subTitle" idx="6"/>
          </p:nvPr>
        </p:nvSpPr>
        <p:spPr>
          <a:xfrm>
            <a:off x="8268301" y="1870200"/>
            <a:ext cx="2952800" cy="5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667"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400"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400"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400"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400"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400"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400"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400"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400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385" name="Google Shape;385;p13"/>
          <p:cNvSpPr txBox="1">
            <a:spLocks noGrp="1"/>
          </p:cNvSpPr>
          <p:nvPr>
            <p:ph type="subTitle" idx="7"/>
          </p:nvPr>
        </p:nvSpPr>
        <p:spPr>
          <a:xfrm>
            <a:off x="8266635" y="2326500"/>
            <a:ext cx="2966800" cy="83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6" name="Google Shape;386;p13"/>
          <p:cNvSpPr txBox="1">
            <a:spLocks noGrp="1"/>
          </p:cNvSpPr>
          <p:nvPr>
            <p:ph type="title" idx="8" hasCustomPrompt="1"/>
          </p:nvPr>
        </p:nvSpPr>
        <p:spPr>
          <a:xfrm>
            <a:off x="7305035" y="1868100"/>
            <a:ext cx="961600" cy="12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b="1">
                <a:solidFill>
                  <a:schemeClr val="accen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48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48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48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48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48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48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48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48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t>xx%</a:t>
            </a:r>
          </a:p>
        </p:txBody>
      </p:sp>
      <p:sp>
        <p:nvSpPr>
          <p:cNvPr id="387" name="Google Shape;387;p13"/>
          <p:cNvSpPr txBox="1">
            <a:spLocks noGrp="1"/>
          </p:cNvSpPr>
          <p:nvPr>
            <p:ph type="subTitle" idx="9"/>
          </p:nvPr>
        </p:nvSpPr>
        <p:spPr>
          <a:xfrm>
            <a:off x="8268304" y="3469167"/>
            <a:ext cx="2939200" cy="5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667"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400"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400"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400"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400"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400"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400"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400"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400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388" name="Google Shape;388;p13"/>
          <p:cNvSpPr txBox="1">
            <a:spLocks noGrp="1"/>
          </p:cNvSpPr>
          <p:nvPr>
            <p:ph type="subTitle" idx="13"/>
          </p:nvPr>
        </p:nvSpPr>
        <p:spPr>
          <a:xfrm>
            <a:off x="8268368" y="3923332"/>
            <a:ext cx="2952800" cy="83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p13"/>
          <p:cNvSpPr txBox="1">
            <a:spLocks noGrp="1"/>
          </p:cNvSpPr>
          <p:nvPr>
            <p:ph type="title" idx="14" hasCustomPrompt="1"/>
          </p:nvPr>
        </p:nvSpPr>
        <p:spPr>
          <a:xfrm>
            <a:off x="7305035" y="3469167"/>
            <a:ext cx="961600" cy="12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b="1">
                <a:solidFill>
                  <a:schemeClr val="accen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48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48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48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48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48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48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48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48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t>xx%</a:t>
            </a:r>
          </a:p>
        </p:txBody>
      </p:sp>
      <p:sp>
        <p:nvSpPr>
          <p:cNvPr id="390" name="Google Shape;390;p13"/>
          <p:cNvSpPr txBox="1">
            <a:spLocks noGrp="1"/>
          </p:cNvSpPr>
          <p:nvPr>
            <p:ph type="title" idx="15"/>
          </p:nvPr>
        </p:nvSpPr>
        <p:spPr>
          <a:xfrm>
            <a:off x="3067500" y="720000"/>
            <a:ext cx="8164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91" name="Google Shape;391;p13"/>
          <p:cNvGrpSpPr/>
          <p:nvPr/>
        </p:nvGrpSpPr>
        <p:grpSpPr>
          <a:xfrm>
            <a:off x="-1322682" y="-182699"/>
            <a:ext cx="4462100" cy="6413500"/>
            <a:chOff x="-798375" y="146950"/>
            <a:chExt cx="3346575" cy="4810125"/>
          </a:xfrm>
        </p:grpSpPr>
        <p:sp>
          <p:nvSpPr>
            <p:cNvPr id="392" name="Google Shape;392;p13"/>
            <p:cNvSpPr/>
            <p:nvPr/>
          </p:nvSpPr>
          <p:spPr>
            <a:xfrm>
              <a:off x="-798375" y="357450"/>
              <a:ext cx="3042625" cy="3523625"/>
            </a:xfrm>
            <a:custGeom>
              <a:avLst/>
              <a:gdLst/>
              <a:ahLst/>
              <a:cxnLst/>
              <a:rect l="l" t="t" r="r" b="b"/>
              <a:pathLst>
                <a:path w="121705" h="140945" extrusionOk="0">
                  <a:moveTo>
                    <a:pt x="119151" y="0"/>
                  </a:moveTo>
                  <a:cubicBezTo>
                    <a:pt x="71947" y="38147"/>
                    <a:pt x="31399" y="84743"/>
                    <a:pt x="0" y="136993"/>
                  </a:cubicBezTo>
                  <a:lnTo>
                    <a:pt x="6718" y="140944"/>
                  </a:lnTo>
                  <a:cubicBezTo>
                    <a:pt x="36566" y="88846"/>
                    <a:pt x="75655" y="41916"/>
                    <a:pt x="121705" y="3070"/>
                  </a:cubicBezTo>
                  <a:lnTo>
                    <a:pt x="119151" y="0"/>
                  </a:ln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13"/>
            <p:cNvSpPr/>
            <p:nvPr/>
          </p:nvSpPr>
          <p:spPr>
            <a:xfrm>
              <a:off x="526875" y="1282225"/>
              <a:ext cx="205200" cy="341975"/>
            </a:xfrm>
            <a:custGeom>
              <a:avLst/>
              <a:gdLst/>
              <a:ahLst/>
              <a:cxnLst/>
              <a:rect l="l" t="t" r="r" b="b"/>
              <a:pathLst>
                <a:path w="8208" h="13679" extrusionOk="0">
                  <a:moveTo>
                    <a:pt x="0" y="0"/>
                  </a:moveTo>
                  <a:lnTo>
                    <a:pt x="0" y="0"/>
                  </a:lnTo>
                  <a:cubicBezTo>
                    <a:pt x="943" y="8876"/>
                    <a:pt x="8207" y="13678"/>
                    <a:pt x="8207" y="13678"/>
                  </a:cubicBezTo>
                  <a:cubicBezTo>
                    <a:pt x="4803" y="6140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13"/>
            <p:cNvSpPr/>
            <p:nvPr/>
          </p:nvSpPr>
          <p:spPr>
            <a:xfrm>
              <a:off x="696325" y="1064900"/>
              <a:ext cx="202925" cy="477225"/>
            </a:xfrm>
            <a:custGeom>
              <a:avLst/>
              <a:gdLst/>
              <a:ahLst/>
              <a:cxnLst/>
              <a:rect l="l" t="t" r="r" b="b"/>
              <a:pathLst>
                <a:path w="8117" h="19089" extrusionOk="0">
                  <a:moveTo>
                    <a:pt x="8116" y="0"/>
                  </a:moveTo>
                  <a:cubicBezTo>
                    <a:pt x="1" y="8025"/>
                    <a:pt x="973" y="19089"/>
                    <a:pt x="973" y="19089"/>
                  </a:cubicBezTo>
                  <a:cubicBezTo>
                    <a:pt x="5776" y="9697"/>
                    <a:pt x="8116" y="31"/>
                    <a:pt x="8116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13"/>
            <p:cNvSpPr/>
            <p:nvPr/>
          </p:nvSpPr>
          <p:spPr>
            <a:xfrm>
              <a:off x="466075" y="1572500"/>
              <a:ext cx="114775" cy="427850"/>
            </a:xfrm>
            <a:custGeom>
              <a:avLst/>
              <a:gdLst/>
              <a:ahLst/>
              <a:cxnLst/>
              <a:rect l="l" t="t" r="r" b="b"/>
              <a:pathLst>
                <a:path w="4591" h="17114" extrusionOk="0">
                  <a:moveTo>
                    <a:pt x="3496" y="1"/>
                  </a:moveTo>
                  <a:lnTo>
                    <a:pt x="3496" y="1"/>
                  </a:lnTo>
                  <a:cubicBezTo>
                    <a:pt x="1" y="9423"/>
                    <a:pt x="2128" y="17113"/>
                    <a:pt x="2128" y="17113"/>
                  </a:cubicBezTo>
                  <a:cubicBezTo>
                    <a:pt x="4590" y="9393"/>
                    <a:pt x="3527" y="1"/>
                    <a:pt x="3496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13"/>
            <p:cNvSpPr/>
            <p:nvPr/>
          </p:nvSpPr>
          <p:spPr>
            <a:xfrm>
              <a:off x="716850" y="1245000"/>
              <a:ext cx="260675" cy="296375"/>
            </a:xfrm>
            <a:custGeom>
              <a:avLst/>
              <a:gdLst/>
              <a:ahLst/>
              <a:cxnLst/>
              <a:rect l="l" t="t" r="r" b="b"/>
              <a:pathLst>
                <a:path w="10427" h="11855" extrusionOk="0">
                  <a:moveTo>
                    <a:pt x="10365" y="0"/>
                  </a:moveTo>
                  <a:lnTo>
                    <a:pt x="10365" y="0"/>
                  </a:lnTo>
                  <a:cubicBezTo>
                    <a:pt x="2614" y="5046"/>
                    <a:pt x="0" y="11854"/>
                    <a:pt x="0" y="11854"/>
                  </a:cubicBezTo>
                  <a:cubicBezTo>
                    <a:pt x="6049" y="7477"/>
                    <a:pt x="10426" y="0"/>
                    <a:pt x="10365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13"/>
            <p:cNvSpPr/>
            <p:nvPr/>
          </p:nvSpPr>
          <p:spPr>
            <a:xfrm>
              <a:off x="1866550" y="770650"/>
              <a:ext cx="681650" cy="194725"/>
            </a:xfrm>
            <a:custGeom>
              <a:avLst/>
              <a:gdLst/>
              <a:ahLst/>
              <a:cxnLst/>
              <a:rect l="l" t="t" r="r" b="b"/>
              <a:pathLst>
                <a:path w="27266" h="7789" extrusionOk="0">
                  <a:moveTo>
                    <a:pt x="21895" y="0"/>
                  </a:moveTo>
                  <a:cubicBezTo>
                    <a:pt x="9088" y="0"/>
                    <a:pt x="1" y="7789"/>
                    <a:pt x="1" y="7789"/>
                  </a:cubicBezTo>
                  <a:cubicBezTo>
                    <a:pt x="14469" y="5661"/>
                    <a:pt x="27266" y="463"/>
                    <a:pt x="27266" y="463"/>
                  </a:cubicBezTo>
                  <a:cubicBezTo>
                    <a:pt x="25417" y="142"/>
                    <a:pt x="23622" y="0"/>
                    <a:pt x="21895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13"/>
            <p:cNvSpPr/>
            <p:nvPr/>
          </p:nvSpPr>
          <p:spPr>
            <a:xfrm>
              <a:off x="1536000" y="1066425"/>
              <a:ext cx="288800" cy="164900"/>
            </a:xfrm>
            <a:custGeom>
              <a:avLst/>
              <a:gdLst/>
              <a:ahLst/>
              <a:cxnLst/>
              <a:rect l="l" t="t" r="r" b="b"/>
              <a:pathLst>
                <a:path w="11552" h="6596" extrusionOk="0">
                  <a:moveTo>
                    <a:pt x="1" y="0"/>
                  </a:moveTo>
                  <a:lnTo>
                    <a:pt x="1" y="0"/>
                  </a:lnTo>
                  <a:cubicBezTo>
                    <a:pt x="4591" y="4256"/>
                    <a:pt x="11551" y="6596"/>
                    <a:pt x="11551" y="6596"/>
                  </a:cubicBezTo>
                  <a:cubicBezTo>
                    <a:pt x="6080" y="1034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13"/>
            <p:cNvSpPr/>
            <p:nvPr/>
          </p:nvSpPr>
          <p:spPr>
            <a:xfrm>
              <a:off x="1905325" y="969150"/>
              <a:ext cx="429350" cy="240900"/>
            </a:xfrm>
            <a:custGeom>
              <a:avLst/>
              <a:gdLst/>
              <a:ahLst/>
              <a:cxnLst/>
              <a:rect l="l" t="t" r="r" b="b"/>
              <a:pathLst>
                <a:path w="17174" h="9636" extrusionOk="0">
                  <a:moveTo>
                    <a:pt x="0" y="0"/>
                  </a:moveTo>
                  <a:cubicBezTo>
                    <a:pt x="7478" y="5593"/>
                    <a:pt x="17174" y="9636"/>
                    <a:pt x="17174" y="9636"/>
                  </a:cubicBezTo>
                  <a:cubicBezTo>
                    <a:pt x="9423" y="1156"/>
                    <a:pt x="1" y="1"/>
                    <a:pt x="0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13"/>
            <p:cNvSpPr/>
            <p:nvPr/>
          </p:nvSpPr>
          <p:spPr>
            <a:xfrm>
              <a:off x="1481300" y="957750"/>
              <a:ext cx="848825" cy="130725"/>
            </a:xfrm>
            <a:custGeom>
              <a:avLst/>
              <a:gdLst/>
              <a:ahLst/>
              <a:cxnLst/>
              <a:rect l="l" t="t" r="r" b="b"/>
              <a:pathLst>
                <a:path w="33953" h="5229" extrusionOk="0">
                  <a:moveTo>
                    <a:pt x="15411" y="1"/>
                  </a:moveTo>
                  <a:lnTo>
                    <a:pt x="15350" y="61"/>
                  </a:lnTo>
                  <a:cubicBezTo>
                    <a:pt x="10396" y="2037"/>
                    <a:pt x="5228" y="3618"/>
                    <a:pt x="0" y="4833"/>
                  </a:cubicBezTo>
                  <a:lnTo>
                    <a:pt x="92" y="5229"/>
                  </a:lnTo>
                  <a:cubicBezTo>
                    <a:pt x="5289" y="4013"/>
                    <a:pt x="10456" y="2402"/>
                    <a:pt x="15441" y="426"/>
                  </a:cubicBezTo>
                  <a:lnTo>
                    <a:pt x="33861" y="4074"/>
                  </a:lnTo>
                  <a:lnTo>
                    <a:pt x="33952" y="3709"/>
                  </a:lnTo>
                  <a:lnTo>
                    <a:pt x="15411" y="1"/>
                  </a:ln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13"/>
            <p:cNvSpPr/>
            <p:nvPr/>
          </p:nvSpPr>
          <p:spPr>
            <a:xfrm>
              <a:off x="503325" y="1219925"/>
              <a:ext cx="231775" cy="781950"/>
            </a:xfrm>
            <a:custGeom>
              <a:avLst/>
              <a:gdLst/>
              <a:ahLst/>
              <a:cxnLst/>
              <a:rect l="l" t="t" r="r" b="b"/>
              <a:pathLst>
                <a:path w="9271" h="31278" extrusionOk="0">
                  <a:moveTo>
                    <a:pt x="7599" y="0"/>
                  </a:moveTo>
                  <a:cubicBezTo>
                    <a:pt x="7781" y="5137"/>
                    <a:pt x="8055" y="10608"/>
                    <a:pt x="8876" y="15927"/>
                  </a:cubicBezTo>
                  <a:lnTo>
                    <a:pt x="0" y="31095"/>
                  </a:lnTo>
                  <a:lnTo>
                    <a:pt x="334" y="31277"/>
                  </a:lnTo>
                  <a:lnTo>
                    <a:pt x="9271" y="16049"/>
                  </a:lnTo>
                  <a:lnTo>
                    <a:pt x="9271" y="15958"/>
                  </a:lnTo>
                  <a:cubicBezTo>
                    <a:pt x="8420" y="10638"/>
                    <a:pt x="8116" y="5137"/>
                    <a:pt x="7964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13"/>
            <p:cNvSpPr/>
            <p:nvPr/>
          </p:nvSpPr>
          <p:spPr>
            <a:xfrm>
              <a:off x="1080825" y="508650"/>
              <a:ext cx="198375" cy="658100"/>
            </a:xfrm>
            <a:custGeom>
              <a:avLst/>
              <a:gdLst/>
              <a:ahLst/>
              <a:cxnLst/>
              <a:rect l="l" t="t" r="r" b="b"/>
              <a:pathLst>
                <a:path w="7935" h="26324" extrusionOk="0">
                  <a:moveTo>
                    <a:pt x="7934" y="1"/>
                  </a:moveTo>
                  <a:cubicBezTo>
                    <a:pt x="1" y="12585"/>
                    <a:pt x="4530" y="26323"/>
                    <a:pt x="4530" y="26323"/>
                  </a:cubicBezTo>
                  <a:cubicBezTo>
                    <a:pt x="7873" y="12949"/>
                    <a:pt x="7934" y="1"/>
                    <a:pt x="7934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13"/>
            <p:cNvSpPr/>
            <p:nvPr/>
          </p:nvSpPr>
          <p:spPr>
            <a:xfrm>
              <a:off x="1013975" y="725225"/>
              <a:ext cx="181625" cy="441525"/>
            </a:xfrm>
            <a:custGeom>
              <a:avLst/>
              <a:gdLst/>
              <a:ahLst/>
              <a:cxnLst/>
              <a:rect l="l" t="t" r="r" b="b"/>
              <a:pathLst>
                <a:path w="7265" h="17661" extrusionOk="0">
                  <a:moveTo>
                    <a:pt x="942" y="1"/>
                  </a:moveTo>
                  <a:lnTo>
                    <a:pt x="942" y="1"/>
                  </a:lnTo>
                  <a:cubicBezTo>
                    <a:pt x="0" y="10457"/>
                    <a:pt x="7265" y="17660"/>
                    <a:pt x="7265" y="17660"/>
                  </a:cubicBezTo>
                  <a:cubicBezTo>
                    <a:pt x="5076" y="8207"/>
                    <a:pt x="973" y="1"/>
                    <a:pt x="942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13"/>
            <p:cNvSpPr/>
            <p:nvPr/>
          </p:nvSpPr>
          <p:spPr>
            <a:xfrm>
              <a:off x="184925" y="3047400"/>
              <a:ext cx="739400" cy="241725"/>
            </a:xfrm>
            <a:custGeom>
              <a:avLst/>
              <a:gdLst/>
              <a:ahLst/>
              <a:cxnLst/>
              <a:rect l="l" t="t" r="r" b="b"/>
              <a:pathLst>
                <a:path w="29576" h="9669" extrusionOk="0">
                  <a:moveTo>
                    <a:pt x="25219" y="1"/>
                  </a:moveTo>
                  <a:cubicBezTo>
                    <a:pt x="10277" y="1"/>
                    <a:pt x="0" y="9668"/>
                    <a:pt x="0" y="9668"/>
                  </a:cubicBezTo>
                  <a:cubicBezTo>
                    <a:pt x="15717" y="6610"/>
                    <a:pt x="29472" y="293"/>
                    <a:pt x="29575" y="276"/>
                  </a:cubicBezTo>
                  <a:lnTo>
                    <a:pt x="29575" y="276"/>
                  </a:lnTo>
                  <a:cubicBezTo>
                    <a:pt x="29575" y="276"/>
                    <a:pt x="29575" y="276"/>
                    <a:pt x="29575" y="276"/>
                  </a:cubicBezTo>
                  <a:cubicBezTo>
                    <a:pt x="29575" y="276"/>
                    <a:pt x="29575" y="276"/>
                    <a:pt x="29575" y="276"/>
                  </a:cubicBezTo>
                  <a:cubicBezTo>
                    <a:pt x="29575" y="276"/>
                    <a:pt x="29575" y="276"/>
                    <a:pt x="29575" y="276"/>
                  </a:cubicBezTo>
                  <a:lnTo>
                    <a:pt x="29575" y="276"/>
                  </a:lnTo>
                  <a:cubicBezTo>
                    <a:pt x="28084" y="87"/>
                    <a:pt x="26631" y="1"/>
                    <a:pt x="25219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13"/>
            <p:cNvSpPr/>
            <p:nvPr/>
          </p:nvSpPr>
          <p:spPr>
            <a:xfrm>
              <a:off x="185675" y="2905350"/>
              <a:ext cx="390625" cy="384525"/>
            </a:xfrm>
            <a:custGeom>
              <a:avLst/>
              <a:gdLst/>
              <a:ahLst/>
              <a:cxnLst/>
              <a:rect l="l" t="t" r="r" b="b"/>
              <a:pathLst>
                <a:path w="15625" h="15381" extrusionOk="0">
                  <a:moveTo>
                    <a:pt x="15624" y="0"/>
                  </a:moveTo>
                  <a:lnTo>
                    <a:pt x="15624" y="0"/>
                  </a:lnTo>
                  <a:cubicBezTo>
                    <a:pt x="15624" y="0"/>
                    <a:pt x="15624" y="0"/>
                    <a:pt x="15624" y="1"/>
                  </a:cubicBezTo>
                  <a:lnTo>
                    <a:pt x="15624" y="1"/>
                  </a:lnTo>
                  <a:cubicBezTo>
                    <a:pt x="15624" y="0"/>
                    <a:pt x="15624" y="0"/>
                    <a:pt x="15624" y="0"/>
                  </a:cubicBezTo>
                  <a:close/>
                  <a:moveTo>
                    <a:pt x="15624" y="1"/>
                  </a:moveTo>
                  <a:cubicBezTo>
                    <a:pt x="4043" y="4134"/>
                    <a:pt x="1" y="15381"/>
                    <a:pt x="1" y="15381"/>
                  </a:cubicBezTo>
                  <a:cubicBezTo>
                    <a:pt x="8921" y="8402"/>
                    <a:pt x="15570" y="31"/>
                    <a:pt x="15624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13"/>
            <p:cNvSpPr/>
            <p:nvPr/>
          </p:nvSpPr>
          <p:spPr>
            <a:xfrm>
              <a:off x="1102875" y="1641650"/>
              <a:ext cx="511425" cy="163475"/>
            </a:xfrm>
            <a:custGeom>
              <a:avLst/>
              <a:gdLst/>
              <a:ahLst/>
              <a:cxnLst/>
              <a:rect l="l" t="t" r="r" b="b"/>
              <a:pathLst>
                <a:path w="20457" h="6539" extrusionOk="0">
                  <a:moveTo>
                    <a:pt x="0" y="1"/>
                  </a:moveTo>
                  <a:cubicBezTo>
                    <a:pt x="0" y="1"/>
                    <a:pt x="7065" y="6539"/>
                    <a:pt x="17259" y="6539"/>
                  </a:cubicBezTo>
                  <a:cubicBezTo>
                    <a:pt x="18294" y="6539"/>
                    <a:pt x="19361" y="6471"/>
                    <a:pt x="20457" y="6323"/>
                  </a:cubicBezTo>
                  <a:cubicBezTo>
                    <a:pt x="20457" y="6323"/>
                    <a:pt x="10882" y="2067"/>
                    <a:pt x="0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13"/>
            <p:cNvSpPr/>
            <p:nvPr/>
          </p:nvSpPr>
          <p:spPr>
            <a:xfrm>
              <a:off x="1213050" y="1245000"/>
              <a:ext cx="563875" cy="386800"/>
            </a:xfrm>
            <a:custGeom>
              <a:avLst/>
              <a:gdLst/>
              <a:ahLst/>
              <a:cxnLst/>
              <a:rect l="l" t="t" r="r" b="b"/>
              <a:pathLst>
                <a:path w="22555" h="15472" extrusionOk="0">
                  <a:moveTo>
                    <a:pt x="22554" y="0"/>
                  </a:moveTo>
                  <a:cubicBezTo>
                    <a:pt x="22554" y="0"/>
                    <a:pt x="10669" y="6140"/>
                    <a:pt x="1" y="15471"/>
                  </a:cubicBezTo>
                  <a:cubicBezTo>
                    <a:pt x="1" y="15471"/>
                    <a:pt x="14712" y="13192"/>
                    <a:pt x="22554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13"/>
            <p:cNvSpPr/>
            <p:nvPr/>
          </p:nvSpPr>
          <p:spPr>
            <a:xfrm>
              <a:off x="681125" y="1857450"/>
              <a:ext cx="545625" cy="182450"/>
            </a:xfrm>
            <a:custGeom>
              <a:avLst/>
              <a:gdLst/>
              <a:ahLst/>
              <a:cxnLst/>
              <a:rect l="l" t="t" r="r" b="b"/>
              <a:pathLst>
                <a:path w="21825" h="7298" extrusionOk="0">
                  <a:moveTo>
                    <a:pt x="21825" y="1"/>
                  </a:moveTo>
                  <a:cubicBezTo>
                    <a:pt x="21824" y="1"/>
                    <a:pt x="9271" y="1642"/>
                    <a:pt x="1" y="7296"/>
                  </a:cubicBezTo>
                  <a:cubicBezTo>
                    <a:pt x="1" y="7296"/>
                    <a:pt x="59" y="7298"/>
                    <a:pt x="172" y="7298"/>
                  </a:cubicBezTo>
                  <a:cubicBezTo>
                    <a:pt x="1584" y="7298"/>
                    <a:pt x="11496" y="7037"/>
                    <a:pt x="21825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13"/>
            <p:cNvSpPr/>
            <p:nvPr/>
          </p:nvSpPr>
          <p:spPr>
            <a:xfrm>
              <a:off x="715325" y="2050000"/>
              <a:ext cx="360975" cy="64975"/>
            </a:xfrm>
            <a:custGeom>
              <a:avLst/>
              <a:gdLst/>
              <a:ahLst/>
              <a:cxnLst/>
              <a:rect l="l" t="t" r="r" b="b"/>
              <a:pathLst>
                <a:path w="14439" h="2599" extrusionOk="0">
                  <a:moveTo>
                    <a:pt x="1547" y="0"/>
                  </a:moveTo>
                  <a:cubicBezTo>
                    <a:pt x="1030" y="0"/>
                    <a:pt x="513" y="16"/>
                    <a:pt x="1" y="50"/>
                  </a:cubicBezTo>
                  <a:cubicBezTo>
                    <a:pt x="1" y="50"/>
                    <a:pt x="4518" y="2598"/>
                    <a:pt x="11328" y="2598"/>
                  </a:cubicBezTo>
                  <a:cubicBezTo>
                    <a:pt x="12319" y="2598"/>
                    <a:pt x="13358" y="2544"/>
                    <a:pt x="14438" y="2421"/>
                  </a:cubicBezTo>
                  <a:cubicBezTo>
                    <a:pt x="14438" y="2421"/>
                    <a:pt x="7957" y="0"/>
                    <a:pt x="1547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13"/>
            <p:cNvSpPr/>
            <p:nvPr/>
          </p:nvSpPr>
          <p:spPr>
            <a:xfrm>
              <a:off x="681900" y="1551975"/>
              <a:ext cx="958250" cy="507650"/>
            </a:xfrm>
            <a:custGeom>
              <a:avLst/>
              <a:gdLst/>
              <a:ahLst/>
              <a:cxnLst/>
              <a:rect l="l" t="t" r="r" b="b"/>
              <a:pathLst>
                <a:path w="38330" h="20306" extrusionOk="0">
                  <a:moveTo>
                    <a:pt x="38268" y="1"/>
                  </a:moveTo>
                  <a:cubicBezTo>
                    <a:pt x="31490" y="1429"/>
                    <a:pt x="24225" y="2828"/>
                    <a:pt x="17052" y="3436"/>
                  </a:cubicBezTo>
                  <a:lnTo>
                    <a:pt x="16991" y="3436"/>
                  </a:lnTo>
                  <a:lnTo>
                    <a:pt x="0" y="20062"/>
                  </a:lnTo>
                  <a:lnTo>
                    <a:pt x="274" y="20305"/>
                  </a:lnTo>
                  <a:lnTo>
                    <a:pt x="17143" y="3831"/>
                  </a:lnTo>
                  <a:cubicBezTo>
                    <a:pt x="24347" y="3223"/>
                    <a:pt x="31551" y="1825"/>
                    <a:pt x="38329" y="366"/>
                  </a:cubicBezTo>
                  <a:lnTo>
                    <a:pt x="38268" y="1"/>
                  </a:ln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13"/>
            <p:cNvSpPr/>
            <p:nvPr/>
          </p:nvSpPr>
          <p:spPr>
            <a:xfrm>
              <a:off x="-533950" y="185700"/>
              <a:ext cx="2354950" cy="4771375"/>
            </a:xfrm>
            <a:custGeom>
              <a:avLst/>
              <a:gdLst/>
              <a:ahLst/>
              <a:cxnLst/>
              <a:rect l="l" t="t" r="r" b="b"/>
              <a:pathLst>
                <a:path w="94198" h="190855" extrusionOk="0">
                  <a:moveTo>
                    <a:pt x="91918" y="1"/>
                  </a:moveTo>
                  <a:cubicBezTo>
                    <a:pt x="90580" y="1794"/>
                    <a:pt x="89182" y="3496"/>
                    <a:pt x="87905" y="5320"/>
                  </a:cubicBezTo>
                  <a:lnTo>
                    <a:pt x="86021" y="8025"/>
                  </a:lnTo>
                  <a:lnTo>
                    <a:pt x="84197" y="10761"/>
                  </a:lnTo>
                  <a:cubicBezTo>
                    <a:pt x="81735" y="14439"/>
                    <a:pt x="79395" y="18177"/>
                    <a:pt x="77115" y="21916"/>
                  </a:cubicBezTo>
                  <a:cubicBezTo>
                    <a:pt x="72556" y="29454"/>
                    <a:pt x="68270" y="37114"/>
                    <a:pt x="64106" y="44834"/>
                  </a:cubicBezTo>
                  <a:cubicBezTo>
                    <a:pt x="55747" y="60305"/>
                    <a:pt x="47905" y="75990"/>
                    <a:pt x="40336" y="91826"/>
                  </a:cubicBezTo>
                  <a:cubicBezTo>
                    <a:pt x="32828" y="107692"/>
                    <a:pt x="25594" y="123680"/>
                    <a:pt x="18694" y="139820"/>
                  </a:cubicBezTo>
                  <a:cubicBezTo>
                    <a:pt x="15229" y="147875"/>
                    <a:pt x="11886" y="156021"/>
                    <a:pt x="8694" y="164228"/>
                  </a:cubicBezTo>
                  <a:cubicBezTo>
                    <a:pt x="7904" y="166264"/>
                    <a:pt x="7114" y="168331"/>
                    <a:pt x="6354" y="170368"/>
                  </a:cubicBezTo>
                  <a:lnTo>
                    <a:pt x="5199" y="173499"/>
                  </a:lnTo>
                  <a:lnTo>
                    <a:pt x="4104" y="176599"/>
                  </a:lnTo>
                  <a:cubicBezTo>
                    <a:pt x="2615" y="180794"/>
                    <a:pt x="1156" y="184958"/>
                    <a:pt x="1" y="189335"/>
                  </a:cubicBezTo>
                  <a:lnTo>
                    <a:pt x="5867" y="190854"/>
                  </a:lnTo>
                  <a:cubicBezTo>
                    <a:pt x="6901" y="186751"/>
                    <a:pt x="8269" y="182617"/>
                    <a:pt x="9636" y="178514"/>
                  </a:cubicBezTo>
                  <a:lnTo>
                    <a:pt x="10700" y="175414"/>
                  </a:lnTo>
                  <a:lnTo>
                    <a:pt x="11794" y="172344"/>
                  </a:lnTo>
                  <a:cubicBezTo>
                    <a:pt x="12524" y="170307"/>
                    <a:pt x="13284" y="168240"/>
                    <a:pt x="14044" y="166204"/>
                  </a:cubicBezTo>
                  <a:cubicBezTo>
                    <a:pt x="17083" y="158027"/>
                    <a:pt x="20275" y="149881"/>
                    <a:pt x="23588" y="141796"/>
                  </a:cubicBezTo>
                  <a:cubicBezTo>
                    <a:pt x="30214" y="125626"/>
                    <a:pt x="37145" y="109546"/>
                    <a:pt x="44439" y="93649"/>
                  </a:cubicBezTo>
                  <a:cubicBezTo>
                    <a:pt x="51704" y="77753"/>
                    <a:pt x="59303" y="61977"/>
                    <a:pt x="67358" y="46475"/>
                  </a:cubicBezTo>
                  <a:cubicBezTo>
                    <a:pt x="71400" y="38725"/>
                    <a:pt x="75565" y="31035"/>
                    <a:pt x="79942" y="23527"/>
                  </a:cubicBezTo>
                  <a:cubicBezTo>
                    <a:pt x="84349" y="15989"/>
                    <a:pt x="88969" y="8572"/>
                    <a:pt x="94197" y="1672"/>
                  </a:cubicBezTo>
                  <a:lnTo>
                    <a:pt x="91918" y="1"/>
                  </a:ln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13"/>
            <p:cNvSpPr/>
            <p:nvPr/>
          </p:nvSpPr>
          <p:spPr>
            <a:xfrm>
              <a:off x="1184175" y="146950"/>
              <a:ext cx="251550" cy="339700"/>
            </a:xfrm>
            <a:custGeom>
              <a:avLst/>
              <a:gdLst/>
              <a:ahLst/>
              <a:cxnLst/>
              <a:rect l="l" t="t" r="r" b="b"/>
              <a:pathLst>
                <a:path w="10062" h="13588" extrusionOk="0">
                  <a:moveTo>
                    <a:pt x="1" y="0"/>
                  </a:moveTo>
                  <a:lnTo>
                    <a:pt x="1" y="0"/>
                  </a:lnTo>
                  <a:cubicBezTo>
                    <a:pt x="0" y="1"/>
                    <a:pt x="1" y="1"/>
                    <a:pt x="1" y="2"/>
                  </a:cubicBezTo>
                  <a:lnTo>
                    <a:pt x="1" y="2"/>
                  </a:lnTo>
                  <a:cubicBezTo>
                    <a:pt x="1" y="2"/>
                    <a:pt x="1" y="1"/>
                    <a:pt x="1" y="0"/>
                  </a:cubicBezTo>
                  <a:close/>
                  <a:moveTo>
                    <a:pt x="1" y="2"/>
                  </a:moveTo>
                  <a:cubicBezTo>
                    <a:pt x="1917" y="9302"/>
                    <a:pt x="10062" y="13587"/>
                    <a:pt x="10062" y="13587"/>
                  </a:cubicBezTo>
                  <a:cubicBezTo>
                    <a:pt x="5690" y="6081"/>
                    <a:pt x="63" y="129"/>
                    <a:pt x="1" y="2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13"/>
            <p:cNvSpPr/>
            <p:nvPr/>
          </p:nvSpPr>
          <p:spPr>
            <a:xfrm>
              <a:off x="1377950" y="202425"/>
              <a:ext cx="71450" cy="561575"/>
            </a:xfrm>
            <a:custGeom>
              <a:avLst/>
              <a:gdLst/>
              <a:ahLst/>
              <a:cxnLst/>
              <a:rect l="l" t="t" r="r" b="b"/>
              <a:pathLst>
                <a:path w="2858" h="22463" extrusionOk="0">
                  <a:moveTo>
                    <a:pt x="396" y="0"/>
                  </a:moveTo>
                  <a:lnTo>
                    <a:pt x="1" y="122"/>
                  </a:lnTo>
                  <a:cubicBezTo>
                    <a:pt x="2128" y="7295"/>
                    <a:pt x="2463" y="15016"/>
                    <a:pt x="1034" y="22402"/>
                  </a:cubicBezTo>
                  <a:lnTo>
                    <a:pt x="1399" y="22463"/>
                  </a:lnTo>
                  <a:lnTo>
                    <a:pt x="1399" y="22463"/>
                  </a:lnTo>
                  <a:cubicBezTo>
                    <a:pt x="2858" y="15016"/>
                    <a:pt x="2523" y="7265"/>
                    <a:pt x="396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4" name="Google Shape;414;p13"/>
          <p:cNvSpPr/>
          <p:nvPr/>
        </p:nvSpPr>
        <p:spPr>
          <a:xfrm>
            <a:off x="-63500" y="5990333"/>
            <a:ext cx="12395200" cy="994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07130407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dk2"/>
        </a:solidFill>
        <a:effectLst/>
      </p:bgPr>
    </p:bg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14"/>
          <p:cNvSpPr txBox="1">
            <a:spLocks noGrp="1"/>
          </p:cNvSpPr>
          <p:nvPr>
            <p:ph type="title"/>
          </p:nvPr>
        </p:nvSpPr>
        <p:spPr>
          <a:xfrm>
            <a:off x="969200" y="3099067"/>
            <a:ext cx="41592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417" name="Google Shape;417;p14"/>
          <p:cNvSpPr txBox="1">
            <a:spLocks noGrp="1"/>
          </p:cNvSpPr>
          <p:nvPr>
            <p:ph type="subTitle" idx="1"/>
          </p:nvPr>
        </p:nvSpPr>
        <p:spPr>
          <a:xfrm>
            <a:off x="969200" y="1012261"/>
            <a:ext cx="6818000" cy="217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3958488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16"/>
          <p:cNvSpPr txBox="1">
            <a:spLocks noGrp="1"/>
          </p:cNvSpPr>
          <p:nvPr>
            <p:ph type="title"/>
          </p:nvPr>
        </p:nvSpPr>
        <p:spPr>
          <a:xfrm>
            <a:off x="6099800" y="2293000"/>
            <a:ext cx="5052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64" name="Google Shape;464;p16"/>
          <p:cNvSpPr txBox="1">
            <a:spLocks noGrp="1"/>
          </p:cNvSpPr>
          <p:nvPr>
            <p:ph type="title" idx="2" hasCustomPrompt="1"/>
          </p:nvPr>
        </p:nvSpPr>
        <p:spPr>
          <a:xfrm>
            <a:off x="6863600" y="1142417"/>
            <a:ext cx="3524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333" b="1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65" name="Google Shape;465;p16"/>
          <p:cNvSpPr txBox="1">
            <a:spLocks noGrp="1"/>
          </p:cNvSpPr>
          <p:nvPr>
            <p:ph type="subTitle" idx="1"/>
          </p:nvPr>
        </p:nvSpPr>
        <p:spPr>
          <a:xfrm>
            <a:off x="6707800" y="3388933"/>
            <a:ext cx="3836000" cy="8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6" name="Google Shape;466;p16"/>
          <p:cNvSpPr/>
          <p:nvPr/>
        </p:nvSpPr>
        <p:spPr>
          <a:xfrm>
            <a:off x="-63500" y="4673600"/>
            <a:ext cx="12395200" cy="2311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67" name="Google Shape;467;p16"/>
          <p:cNvGrpSpPr/>
          <p:nvPr/>
        </p:nvGrpSpPr>
        <p:grpSpPr>
          <a:xfrm rot="10800000" flipH="1">
            <a:off x="10073121" y="-3510812"/>
            <a:ext cx="3557888" cy="5354013"/>
            <a:chOff x="5219200" y="-59750"/>
            <a:chExt cx="3222725" cy="4849650"/>
          </a:xfrm>
        </p:grpSpPr>
        <p:sp>
          <p:nvSpPr>
            <p:cNvPr id="468" name="Google Shape;468;p16"/>
            <p:cNvSpPr/>
            <p:nvPr/>
          </p:nvSpPr>
          <p:spPr>
            <a:xfrm>
              <a:off x="5751125" y="32975"/>
              <a:ext cx="2690800" cy="4756925"/>
            </a:xfrm>
            <a:custGeom>
              <a:avLst/>
              <a:gdLst/>
              <a:ahLst/>
              <a:cxnLst/>
              <a:rect l="l" t="t" r="r" b="b"/>
              <a:pathLst>
                <a:path w="107632" h="190277" extrusionOk="0">
                  <a:moveTo>
                    <a:pt x="2919" y="0"/>
                  </a:moveTo>
                  <a:lnTo>
                    <a:pt x="1" y="2432"/>
                  </a:lnTo>
                  <a:cubicBezTo>
                    <a:pt x="45260" y="57843"/>
                    <a:pt x="79516" y="122069"/>
                    <a:pt x="100337" y="190276"/>
                  </a:cubicBezTo>
                  <a:lnTo>
                    <a:pt x="107632" y="187997"/>
                  </a:lnTo>
                  <a:cubicBezTo>
                    <a:pt x="85291" y="119212"/>
                    <a:pt x="49485" y="55016"/>
                    <a:pt x="2919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" name="Google Shape;469;p16"/>
            <p:cNvSpPr/>
            <p:nvPr/>
          </p:nvSpPr>
          <p:spPr>
            <a:xfrm>
              <a:off x="7057400" y="3028525"/>
              <a:ext cx="645150" cy="170175"/>
            </a:xfrm>
            <a:custGeom>
              <a:avLst/>
              <a:gdLst/>
              <a:ahLst/>
              <a:cxnLst/>
              <a:rect l="l" t="t" r="r" b="b"/>
              <a:pathLst>
                <a:path w="25806" h="6807" extrusionOk="0">
                  <a:moveTo>
                    <a:pt x="5808" y="1"/>
                  </a:moveTo>
                  <a:cubicBezTo>
                    <a:pt x="3950" y="1"/>
                    <a:pt x="2007" y="174"/>
                    <a:pt x="0" y="575"/>
                  </a:cubicBezTo>
                  <a:cubicBezTo>
                    <a:pt x="0" y="575"/>
                    <a:pt x="12128" y="5134"/>
                    <a:pt x="25806" y="6806"/>
                  </a:cubicBezTo>
                  <a:cubicBezTo>
                    <a:pt x="25806" y="6806"/>
                    <a:pt x="17463" y="1"/>
                    <a:pt x="5808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" name="Google Shape;470;p16"/>
            <p:cNvSpPr/>
            <p:nvPr/>
          </p:nvSpPr>
          <p:spPr>
            <a:xfrm>
              <a:off x="7345400" y="2894700"/>
              <a:ext cx="357150" cy="304750"/>
            </a:xfrm>
            <a:custGeom>
              <a:avLst/>
              <a:gdLst/>
              <a:ahLst/>
              <a:cxnLst/>
              <a:rect l="l" t="t" r="r" b="b"/>
              <a:pathLst>
                <a:path w="14286" h="12190" extrusionOk="0">
                  <a:moveTo>
                    <a:pt x="30" y="1"/>
                  </a:moveTo>
                  <a:lnTo>
                    <a:pt x="30" y="1"/>
                  </a:lnTo>
                  <a:cubicBezTo>
                    <a:pt x="0" y="1"/>
                    <a:pt x="6170" y="6809"/>
                    <a:pt x="14286" y="12190"/>
                  </a:cubicBezTo>
                  <a:cubicBezTo>
                    <a:pt x="14286" y="12190"/>
                    <a:pt x="10122" y="2858"/>
                    <a:pt x="30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" name="Google Shape;471;p16"/>
            <p:cNvSpPr/>
            <p:nvPr/>
          </p:nvSpPr>
          <p:spPr>
            <a:xfrm>
              <a:off x="6289125" y="-59750"/>
              <a:ext cx="326800" cy="704450"/>
            </a:xfrm>
            <a:custGeom>
              <a:avLst/>
              <a:gdLst/>
              <a:ahLst/>
              <a:cxnLst/>
              <a:rect l="l" t="t" r="r" b="b"/>
              <a:pathLst>
                <a:path w="13072" h="28178" extrusionOk="0">
                  <a:moveTo>
                    <a:pt x="13071" y="1"/>
                  </a:moveTo>
                  <a:lnTo>
                    <a:pt x="13071" y="1"/>
                  </a:lnTo>
                  <a:cubicBezTo>
                    <a:pt x="1" y="11369"/>
                    <a:pt x="457" y="28178"/>
                    <a:pt x="457" y="28178"/>
                  </a:cubicBezTo>
                  <a:cubicBezTo>
                    <a:pt x="8603" y="14439"/>
                    <a:pt x="13071" y="62"/>
                    <a:pt x="1307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16"/>
            <p:cNvSpPr/>
            <p:nvPr/>
          </p:nvSpPr>
          <p:spPr>
            <a:xfrm>
              <a:off x="6160725" y="101350"/>
              <a:ext cx="159600" cy="544100"/>
            </a:xfrm>
            <a:custGeom>
              <a:avLst/>
              <a:gdLst/>
              <a:ahLst/>
              <a:cxnLst/>
              <a:rect l="l" t="t" r="r" b="b"/>
              <a:pathLst>
                <a:path w="6384" h="21764" extrusionOk="0">
                  <a:moveTo>
                    <a:pt x="4559" y="1"/>
                  </a:moveTo>
                  <a:cubicBezTo>
                    <a:pt x="0" y="11308"/>
                    <a:pt x="5654" y="21764"/>
                    <a:pt x="5654" y="21764"/>
                  </a:cubicBezTo>
                  <a:cubicBezTo>
                    <a:pt x="6383" y="10488"/>
                    <a:pt x="4560" y="2"/>
                    <a:pt x="455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" name="Google Shape;473;p16"/>
            <p:cNvSpPr/>
            <p:nvPr/>
          </p:nvSpPr>
          <p:spPr>
            <a:xfrm>
              <a:off x="6616650" y="2131775"/>
              <a:ext cx="415675" cy="105800"/>
            </a:xfrm>
            <a:custGeom>
              <a:avLst/>
              <a:gdLst/>
              <a:ahLst/>
              <a:cxnLst/>
              <a:rect l="l" t="t" r="r" b="b"/>
              <a:pathLst>
                <a:path w="16627" h="4232" extrusionOk="0">
                  <a:moveTo>
                    <a:pt x="16627" y="1"/>
                  </a:moveTo>
                  <a:lnTo>
                    <a:pt x="16627" y="1"/>
                  </a:lnTo>
                  <a:cubicBezTo>
                    <a:pt x="7812" y="1004"/>
                    <a:pt x="1" y="3800"/>
                    <a:pt x="1" y="3800"/>
                  </a:cubicBezTo>
                  <a:cubicBezTo>
                    <a:pt x="1387" y="4103"/>
                    <a:pt x="2728" y="4232"/>
                    <a:pt x="4007" y="4232"/>
                  </a:cubicBezTo>
                  <a:cubicBezTo>
                    <a:pt x="11338" y="4232"/>
                    <a:pt x="16627" y="1"/>
                    <a:pt x="16627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" name="Google Shape;474;p16"/>
            <p:cNvSpPr/>
            <p:nvPr/>
          </p:nvSpPr>
          <p:spPr>
            <a:xfrm>
              <a:off x="6520900" y="1776900"/>
              <a:ext cx="425575" cy="339700"/>
            </a:xfrm>
            <a:custGeom>
              <a:avLst/>
              <a:gdLst/>
              <a:ahLst/>
              <a:cxnLst/>
              <a:rect l="l" t="t" r="r" b="b"/>
              <a:pathLst>
                <a:path w="17023" h="13588" extrusionOk="0">
                  <a:moveTo>
                    <a:pt x="1" y="1"/>
                  </a:moveTo>
                  <a:lnTo>
                    <a:pt x="1" y="1"/>
                  </a:lnTo>
                  <a:cubicBezTo>
                    <a:pt x="0" y="1"/>
                    <a:pt x="0" y="2"/>
                    <a:pt x="1" y="3"/>
                  </a:cubicBezTo>
                  <a:lnTo>
                    <a:pt x="1" y="3"/>
                  </a:lnTo>
                  <a:cubicBezTo>
                    <a:pt x="1" y="2"/>
                    <a:pt x="1" y="2"/>
                    <a:pt x="1" y="1"/>
                  </a:cubicBezTo>
                  <a:close/>
                  <a:moveTo>
                    <a:pt x="1" y="3"/>
                  </a:moveTo>
                  <a:lnTo>
                    <a:pt x="1" y="3"/>
                  </a:lnTo>
                  <a:cubicBezTo>
                    <a:pt x="5412" y="10944"/>
                    <a:pt x="17022" y="13588"/>
                    <a:pt x="17022" y="13588"/>
                  </a:cubicBezTo>
                  <a:cubicBezTo>
                    <a:pt x="9104" y="5640"/>
                    <a:pt x="113" y="107"/>
                    <a:pt x="1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" name="Google Shape;475;p16"/>
            <p:cNvSpPr/>
            <p:nvPr/>
          </p:nvSpPr>
          <p:spPr>
            <a:xfrm>
              <a:off x="6920600" y="2295150"/>
              <a:ext cx="423300" cy="177850"/>
            </a:xfrm>
            <a:custGeom>
              <a:avLst/>
              <a:gdLst/>
              <a:ahLst/>
              <a:cxnLst/>
              <a:rect l="l" t="t" r="r" b="b"/>
              <a:pathLst>
                <a:path w="16932" h="7114" extrusionOk="0">
                  <a:moveTo>
                    <a:pt x="1" y="1"/>
                  </a:moveTo>
                  <a:cubicBezTo>
                    <a:pt x="1" y="1"/>
                    <a:pt x="2" y="2"/>
                    <a:pt x="4" y="3"/>
                  </a:cubicBezTo>
                  <a:lnTo>
                    <a:pt x="4" y="3"/>
                  </a:lnTo>
                  <a:cubicBezTo>
                    <a:pt x="3" y="2"/>
                    <a:pt x="2" y="2"/>
                    <a:pt x="1" y="1"/>
                  </a:cubicBezTo>
                  <a:close/>
                  <a:moveTo>
                    <a:pt x="4" y="3"/>
                  </a:moveTo>
                  <a:cubicBezTo>
                    <a:pt x="8423" y="6749"/>
                    <a:pt x="16931" y="7113"/>
                    <a:pt x="16931" y="7113"/>
                  </a:cubicBezTo>
                  <a:cubicBezTo>
                    <a:pt x="9981" y="2119"/>
                    <a:pt x="203" y="103"/>
                    <a:pt x="4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" name="Google Shape;476;p16"/>
            <p:cNvSpPr/>
            <p:nvPr/>
          </p:nvSpPr>
          <p:spPr>
            <a:xfrm>
              <a:off x="7039900" y="2457650"/>
              <a:ext cx="291075" cy="39850"/>
            </a:xfrm>
            <a:custGeom>
              <a:avLst/>
              <a:gdLst/>
              <a:ahLst/>
              <a:cxnLst/>
              <a:rect l="l" t="t" r="r" b="b"/>
              <a:pathLst>
                <a:path w="11643" h="1594" extrusionOk="0">
                  <a:moveTo>
                    <a:pt x="8756" y="0"/>
                  </a:moveTo>
                  <a:cubicBezTo>
                    <a:pt x="4223" y="0"/>
                    <a:pt x="1" y="1221"/>
                    <a:pt x="1" y="1221"/>
                  </a:cubicBezTo>
                  <a:cubicBezTo>
                    <a:pt x="1449" y="1489"/>
                    <a:pt x="2812" y="1594"/>
                    <a:pt x="4060" y="1594"/>
                  </a:cubicBezTo>
                  <a:cubicBezTo>
                    <a:pt x="8624" y="1594"/>
                    <a:pt x="11643" y="188"/>
                    <a:pt x="11643" y="188"/>
                  </a:cubicBezTo>
                  <a:cubicBezTo>
                    <a:pt x="10691" y="55"/>
                    <a:pt x="9717" y="0"/>
                    <a:pt x="8756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" name="Google Shape;477;p16"/>
            <p:cNvSpPr/>
            <p:nvPr/>
          </p:nvSpPr>
          <p:spPr>
            <a:xfrm>
              <a:off x="6609050" y="2027675"/>
              <a:ext cx="734075" cy="461275"/>
            </a:xfrm>
            <a:custGeom>
              <a:avLst/>
              <a:gdLst/>
              <a:ahLst/>
              <a:cxnLst/>
              <a:rect l="l" t="t" r="r" b="b"/>
              <a:pathLst>
                <a:path w="29363" h="18451" extrusionOk="0">
                  <a:moveTo>
                    <a:pt x="122" y="1"/>
                  </a:moveTo>
                  <a:lnTo>
                    <a:pt x="1" y="365"/>
                  </a:lnTo>
                  <a:cubicBezTo>
                    <a:pt x="5289" y="1885"/>
                    <a:pt x="10943" y="3466"/>
                    <a:pt x="16627" y="4377"/>
                  </a:cubicBezTo>
                  <a:lnTo>
                    <a:pt x="29089" y="18451"/>
                  </a:lnTo>
                  <a:lnTo>
                    <a:pt x="29363" y="18207"/>
                  </a:lnTo>
                  <a:lnTo>
                    <a:pt x="16840" y="3982"/>
                  </a:lnTo>
                  <a:lnTo>
                    <a:pt x="16749" y="3982"/>
                  </a:lnTo>
                  <a:cubicBezTo>
                    <a:pt x="11095" y="3070"/>
                    <a:pt x="5381" y="1520"/>
                    <a:pt x="122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16"/>
            <p:cNvSpPr/>
            <p:nvPr/>
          </p:nvSpPr>
          <p:spPr>
            <a:xfrm>
              <a:off x="6601450" y="562600"/>
              <a:ext cx="307025" cy="373900"/>
            </a:xfrm>
            <a:custGeom>
              <a:avLst/>
              <a:gdLst/>
              <a:ahLst/>
              <a:cxnLst/>
              <a:rect l="l" t="t" r="r" b="b"/>
              <a:pathLst>
                <a:path w="12281" h="14956" extrusionOk="0">
                  <a:moveTo>
                    <a:pt x="12281" y="1"/>
                  </a:moveTo>
                  <a:lnTo>
                    <a:pt x="12281" y="1"/>
                  </a:lnTo>
                  <a:cubicBezTo>
                    <a:pt x="12279" y="1"/>
                    <a:pt x="5429" y="6525"/>
                    <a:pt x="1" y="14955"/>
                  </a:cubicBezTo>
                  <a:cubicBezTo>
                    <a:pt x="1" y="14955"/>
                    <a:pt x="9575" y="10487"/>
                    <a:pt x="12280" y="1"/>
                  </a:cubicBezTo>
                  <a:cubicBezTo>
                    <a:pt x="12281" y="1"/>
                    <a:pt x="12281" y="1"/>
                    <a:pt x="1228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16"/>
            <p:cNvSpPr/>
            <p:nvPr/>
          </p:nvSpPr>
          <p:spPr>
            <a:xfrm>
              <a:off x="6500375" y="235850"/>
              <a:ext cx="208250" cy="604150"/>
            </a:xfrm>
            <a:custGeom>
              <a:avLst/>
              <a:gdLst/>
              <a:ahLst/>
              <a:cxnLst/>
              <a:rect l="l" t="t" r="r" b="b"/>
              <a:pathLst>
                <a:path w="8330" h="24166" extrusionOk="0">
                  <a:moveTo>
                    <a:pt x="1" y="1"/>
                  </a:moveTo>
                  <a:cubicBezTo>
                    <a:pt x="1" y="2"/>
                    <a:pt x="1065" y="12068"/>
                    <a:pt x="5168" y="24165"/>
                  </a:cubicBezTo>
                  <a:cubicBezTo>
                    <a:pt x="5168" y="24165"/>
                    <a:pt x="8329" y="11065"/>
                    <a:pt x="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16"/>
            <p:cNvSpPr/>
            <p:nvPr/>
          </p:nvSpPr>
          <p:spPr>
            <a:xfrm>
              <a:off x="6750400" y="906075"/>
              <a:ext cx="136800" cy="518275"/>
            </a:xfrm>
            <a:custGeom>
              <a:avLst/>
              <a:gdLst/>
              <a:ahLst/>
              <a:cxnLst/>
              <a:rect l="l" t="t" r="r" b="b"/>
              <a:pathLst>
                <a:path w="5472" h="20731" extrusionOk="0">
                  <a:moveTo>
                    <a:pt x="2979" y="1"/>
                  </a:moveTo>
                  <a:lnTo>
                    <a:pt x="2979" y="1"/>
                  </a:lnTo>
                  <a:cubicBezTo>
                    <a:pt x="2979" y="2"/>
                    <a:pt x="0" y="11035"/>
                    <a:pt x="1550" y="20730"/>
                  </a:cubicBezTo>
                  <a:cubicBezTo>
                    <a:pt x="1550" y="20730"/>
                    <a:pt x="5471" y="11916"/>
                    <a:pt x="297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16"/>
            <p:cNvSpPr/>
            <p:nvPr/>
          </p:nvSpPr>
          <p:spPr>
            <a:xfrm>
              <a:off x="6810425" y="1118850"/>
              <a:ext cx="172525" cy="281950"/>
            </a:xfrm>
            <a:custGeom>
              <a:avLst/>
              <a:gdLst/>
              <a:ahLst/>
              <a:cxnLst/>
              <a:rect l="l" t="t" r="r" b="b"/>
              <a:pathLst>
                <a:path w="6901" h="11278" extrusionOk="0">
                  <a:moveTo>
                    <a:pt x="6900" y="0"/>
                  </a:moveTo>
                  <a:lnTo>
                    <a:pt x="6900" y="0"/>
                  </a:lnTo>
                  <a:cubicBezTo>
                    <a:pt x="6900" y="1"/>
                    <a:pt x="1976" y="5350"/>
                    <a:pt x="0" y="11277"/>
                  </a:cubicBezTo>
                  <a:cubicBezTo>
                    <a:pt x="0" y="11277"/>
                    <a:pt x="4773" y="7478"/>
                    <a:pt x="6900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16"/>
            <p:cNvSpPr/>
            <p:nvPr/>
          </p:nvSpPr>
          <p:spPr>
            <a:xfrm>
              <a:off x="6599175" y="456975"/>
              <a:ext cx="210525" cy="971175"/>
            </a:xfrm>
            <a:custGeom>
              <a:avLst/>
              <a:gdLst/>
              <a:ahLst/>
              <a:cxnLst/>
              <a:rect l="l" t="t" r="r" b="b"/>
              <a:pathLst>
                <a:path w="8421" h="38847" extrusionOk="0">
                  <a:moveTo>
                    <a:pt x="4408" y="1"/>
                  </a:moveTo>
                  <a:cubicBezTo>
                    <a:pt x="3314" y="6141"/>
                    <a:pt x="2037" y="12676"/>
                    <a:pt x="61" y="18907"/>
                  </a:cubicBezTo>
                  <a:lnTo>
                    <a:pt x="0" y="18968"/>
                  </a:lnTo>
                  <a:lnTo>
                    <a:pt x="8025" y="38846"/>
                  </a:lnTo>
                  <a:lnTo>
                    <a:pt x="8420" y="38725"/>
                  </a:lnTo>
                  <a:lnTo>
                    <a:pt x="426" y="18968"/>
                  </a:lnTo>
                  <a:cubicBezTo>
                    <a:pt x="2371" y="12737"/>
                    <a:pt x="3709" y="6202"/>
                    <a:pt x="4803" y="92"/>
                  </a:cubicBezTo>
                  <a:lnTo>
                    <a:pt x="4408" y="1"/>
                  </a:ln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16"/>
            <p:cNvSpPr/>
            <p:nvPr/>
          </p:nvSpPr>
          <p:spPr>
            <a:xfrm>
              <a:off x="5846125" y="265500"/>
              <a:ext cx="158075" cy="532700"/>
            </a:xfrm>
            <a:custGeom>
              <a:avLst/>
              <a:gdLst/>
              <a:ahLst/>
              <a:cxnLst/>
              <a:rect l="l" t="t" r="r" b="b"/>
              <a:pathLst>
                <a:path w="6323" h="21308" extrusionOk="0">
                  <a:moveTo>
                    <a:pt x="5259" y="0"/>
                  </a:moveTo>
                  <a:cubicBezTo>
                    <a:pt x="0" y="10730"/>
                    <a:pt x="4803" y="21307"/>
                    <a:pt x="4803" y="21307"/>
                  </a:cubicBezTo>
                  <a:cubicBezTo>
                    <a:pt x="6323" y="10365"/>
                    <a:pt x="5259" y="1"/>
                    <a:pt x="5259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16"/>
            <p:cNvSpPr/>
            <p:nvPr/>
          </p:nvSpPr>
          <p:spPr>
            <a:xfrm>
              <a:off x="5803575" y="458500"/>
              <a:ext cx="163400" cy="339700"/>
            </a:xfrm>
            <a:custGeom>
              <a:avLst/>
              <a:gdLst/>
              <a:ahLst/>
              <a:cxnLst/>
              <a:rect l="l" t="t" r="r" b="b"/>
              <a:pathLst>
                <a:path w="6536" h="13588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122" y="8481"/>
                    <a:pt x="6535" y="13587"/>
                    <a:pt x="6535" y="13587"/>
                  </a:cubicBezTo>
                  <a:cubicBezTo>
                    <a:pt x="3952" y="6233"/>
                    <a:pt x="1" y="33"/>
                    <a:pt x="0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16"/>
            <p:cNvSpPr/>
            <p:nvPr/>
          </p:nvSpPr>
          <p:spPr>
            <a:xfrm>
              <a:off x="5293675" y="935650"/>
              <a:ext cx="693050" cy="157375"/>
            </a:xfrm>
            <a:custGeom>
              <a:avLst/>
              <a:gdLst/>
              <a:ahLst/>
              <a:cxnLst/>
              <a:rect l="l" t="t" r="r" b="b"/>
              <a:pathLst>
                <a:path w="27722" h="6295" extrusionOk="0">
                  <a:moveTo>
                    <a:pt x="3" y="945"/>
                  </a:moveTo>
                  <a:cubicBezTo>
                    <a:pt x="1" y="945"/>
                    <a:pt x="1" y="945"/>
                    <a:pt x="1" y="945"/>
                  </a:cubicBezTo>
                  <a:cubicBezTo>
                    <a:pt x="1" y="945"/>
                    <a:pt x="2" y="945"/>
                    <a:pt x="3" y="945"/>
                  </a:cubicBezTo>
                  <a:lnTo>
                    <a:pt x="3" y="945"/>
                  </a:lnTo>
                  <a:cubicBezTo>
                    <a:pt x="3" y="945"/>
                    <a:pt x="3" y="945"/>
                    <a:pt x="3" y="945"/>
                  </a:cubicBezTo>
                  <a:close/>
                  <a:moveTo>
                    <a:pt x="7662" y="0"/>
                  </a:moveTo>
                  <a:cubicBezTo>
                    <a:pt x="5231" y="0"/>
                    <a:pt x="2662" y="276"/>
                    <a:pt x="3" y="945"/>
                  </a:cubicBezTo>
                  <a:lnTo>
                    <a:pt x="3" y="945"/>
                  </a:lnTo>
                  <a:cubicBezTo>
                    <a:pt x="211" y="953"/>
                    <a:pt x="13248" y="5149"/>
                    <a:pt x="27721" y="6295"/>
                  </a:cubicBezTo>
                  <a:cubicBezTo>
                    <a:pt x="27721" y="6295"/>
                    <a:pt x="19266" y="0"/>
                    <a:pt x="7662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16"/>
            <p:cNvSpPr/>
            <p:nvPr/>
          </p:nvSpPr>
          <p:spPr>
            <a:xfrm>
              <a:off x="6047500" y="1169000"/>
              <a:ext cx="276625" cy="185450"/>
            </a:xfrm>
            <a:custGeom>
              <a:avLst/>
              <a:gdLst/>
              <a:ahLst/>
              <a:cxnLst/>
              <a:rect l="l" t="t" r="r" b="b"/>
              <a:pathLst>
                <a:path w="11065" h="7418" extrusionOk="0">
                  <a:moveTo>
                    <a:pt x="11064" y="1"/>
                  </a:moveTo>
                  <a:cubicBezTo>
                    <a:pt x="11064" y="1"/>
                    <a:pt x="5046" y="1429"/>
                    <a:pt x="0" y="7417"/>
                  </a:cubicBezTo>
                  <a:cubicBezTo>
                    <a:pt x="0" y="7417"/>
                    <a:pt x="6778" y="4590"/>
                    <a:pt x="11064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16"/>
            <p:cNvSpPr/>
            <p:nvPr/>
          </p:nvSpPr>
          <p:spPr>
            <a:xfrm>
              <a:off x="5537600" y="1099850"/>
              <a:ext cx="411125" cy="269775"/>
            </a:xfrm>
            <a:custGeom>
              <a:avLst/>
              <a:gdLst/>
              <a:ahLst/>
              <a:cxnLst/>
              <a:rect l="l" t="t" r="r" b="b"/>
              <a:pathLst>
                <a:path w="16445" h="10791" extrusionOk="0">
                  <a:moveTo>
                    <a:pt x="16445" y="1"/>
                  </a:moveTo>
                  <a:cubicBezTo>
                    <a:pt x="16444" y="1"/>
                    <a:pt x="7143" y="1764"/>
                    <a:pt x="1" y="10791"/>
                  </a:cubicBezTo>
                  <a:cubicBezTo>
                    <a:pt x="1" y="10791"/>
                    <a:pt x="9332" y="6080"/>
                    <a:pt x="16445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16"/>
            <p:cNvSpPr/>
            <p:nvPr/>
          </p:nvSpPr>
          <p:spPr>
            <a:xfrm>
              <a:off x="5530000" y="1085425"/>
              <a:ext cx="848075" cy="133750"/>
            </a:xfrm>
            <a:custGeom>
              <a:avLst/>
              <a:gdLst/>
              <a:ahLst/>
              <a:cxnLst/>
              <a:rect l="l" t="t" r="r" b="b"/>
              <a:pathLst>
                <a:path w="33923" h="5350" extrusionOk="0">
                  <a:moveTo>
                    <a:pt x="18238" y="0"/>
                  </a:moveTo>
                  <a:lnTo>
                    <a:pt x="1" y="4985"/>
                  </a:lnTo>
                  <a:lnTo>
                    <a:pt x="92" y="5350"/>
                  </a:lnTo>
                  <a:lnTo>
                    <a:pt x="18238" y="365"/>
                  </a:lnTo>
                  <a:cubicBezTo>
                    <a:pt x="23314" y="2006"/>
                    <a:pt x="28603" y="3222"/>
                    <a:pt x="33892" y="4073"/>
                  </a:cubicBezTo>
                  <a:lnTo>
                    <a:pt x="33922" y="3678"/>
                  </a:lnTo>
                  <a:cubicBezTo>
                    <a:pt x="28633" y="2857"/>
                    <a:pt x="23345" y="1641"/>
                    <a:pt x="18268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16"/>
            <p:cNvSpPr/>
            <p:nvPr/>
          </p:nvSpPr>
          <p:spPr>
            <a:xfrm>
              <a:off x="5219200" y="329325"/>
              <a:ext cx="3057850" cy="2771350"/>
            </a:xfrm>
            <a:custGeom>
              <a:avLst/>
              <a:gdLst/>
              <a:ahLst/>
              <a:cxnLst/>
              <a:rect l="l" t="t" r="r" b="b"/>
              <a:pathLst>
                <a:path w="122314" h="110854" extrusionOk="0">
                  <a:moveTo>
                    <a:pt x="1825" y="0"/>
                  </a:moveTo>
                  <a:lnTo>
                    <a:pt x="1" y="3344"/>
                  </a:lnTo>
                  <a:cubicBezTo>
                    <a:pt x="46628" y="29515"/>
                    <a:pt x="86933" y="66688"/>
                    <a:pt x="116690" y="110853"/>
                  </a:cubicBezTo>
                  <a:lnTo>
                    <a:pt x="122313" y="106993"/>
                  </a:lnTo>
                  <a:cubicBezTo>
                    <a:pt x="91127" y="62494"/>
                    <a:pt x="49485" y="25563"/>
                    <a:pt x="1825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1862892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046BC-3E53-4EAF-A691-6E70FDC2D870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F0993-86E7-4A54-9456-C63A5711A1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17024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19"/>
          <p:cNvSpPr txBox="1">
            <a:spLocks noGrp="1"/>
          </p:cNvSpPr>
          <p:nvPr>
            <p:ph type="title"/>
          </p:nvPr>
        </p:nvSpPr>
        <p:spPr>
          <a:xfrm>
            <a:off x="1216067" y="1805251"/>
            <a:ext cx="3674000" cy="127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70" name="Google Shape;570;p19"/>
          <p:cNvSpPr txBox="1">
            <a:spLocks noGrp="1"/>
          </p:cNvSpPr>
          <p:nvPr>
            <p:ph type="subTitle" idx="1"/>
          </p:nvPr>
        </p:nvSpPr>
        <p:spPr>
          <a:xfrm rot="374">
            <a:off x="1216067" y="3051767"/>
            <a:ext cx="3674000" cy="1680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3816689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20"/>
          <p:cNvSpPr txBox="1">
            <a:spLocks noGrp="1"/>
          </p:cNvSpPr>
          <p:nvPr>
            <p:ph type="title"/>
          </p:nvPr>
        </p:nvSpPr>
        <p:spPr>
          <a:xfrm rot="-381">
            <a:off x="6741900" y="2271519"/>
            <a:ext cx="3605200" cy="7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73" name="Google Shape;573;p20"/>
          <p:cNvSpPr txBox="1">
            <a:spLocks noGrp="1"/>
          </p:cNvSpPr>
          <p:nvPr>
            <p:ph type="subTitle" idx="1"/>
          </p:nvPr>
        </p:nvSpPr>
        <p:spPr>
          <a:xfrm>
            <a:off x="6741900" y="2938400"/>
            <a:ext cx="3605200" cy="170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74" name="Google Shape;574;p20"/>
          <p:cNvGrpSpPr/>
          <p:nvPr/>
        </p:nvGrpSpPr>
        <p:grpSpPr>
          <a:xfrm rot="3841457" flipH="1">
            <a:off x="-1021604" y="-2690190"/>
            <a:ext cx="4297064" cy="6466345"/>
            <a:chOff x="5219200" y="-59750"/>
            <a:chExt cx="3222725" cy="4849650"/>
          </a:xfrm>
        </p:grpSpPr>
        <p:sp>
          <p:nvSpPr>
            <p:cNvPr id="575" name="Google Shape;575;p20"/>
            <p:cNvSpPr/>
            <p:nvPr/>
          </p:nvSpPr>
          <p:spPr>
            <a:xfrm>
              <a:off x="5751125" y="32975"/>
              <a:ext cx="2690800" cy="4756925"/>
            </a:xfrm>
            <a:custGeom>
              <a:avLst/>
              <a:gdLst/>
              <a:ahLst/>
              <a:cxnLst/>
              <a:rect l="l" t="t" r="r" b="b"/>
              <a:pathLst>
                <a:path w="107632" h="190277" extrusionOk="0">
                  <a:moveTo>
                    <a:pt x="2919" y="0"/>
                  </a:moveTo>
                  <a:lnTo>
                    <a:pt x="1" y="2432"/>
                  </a:lnTo>
                  <a:cubicBezTo>
                    <a:pt x="45260" y="57843"/>
                    <a:pt x="79516" y="122069"/>
                    <a:pt x="100337" y="190276"/>
                  </a:cubicBezTo>
                  <a:lnTo>
                    <a:pt x="107632" y="187997"/>
                  </a:lnTo>
                  <a:cubicBezTo>
                    <a:pt x="85291" y="119212"/>
                    <a:pt x="49485" y="55016"/>
                    <a:pt x="2919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" name="Google Shape;576;p20"/>
            <p:cNvSpPr/>
            <p:nvPr/>
          </p:nvSpPr>
          <p:spPr>
            <a:xfrm>
              <a:off x="7057400" y="3028525"/>
              <a:ext cx="645150" cy="170175"/>
            </a:xfrm>
            <a:custGeom>
              <a:avLst/>
              <a:gdLst/>
              <a:ahLst/>
              <a:cxnLst/>
              <a:rect l="l" t="t" r="r" b="b"/>
              <a:pathLst>
                <a:path w="25806" h="6807" extrusionOk="0">
                  <a:moveTo>
                    <a:pt x="5808" y="1"/>
                  </a:moveTo>
                  <a:cubicBezTo>
                    <a:pt x="3950" y="1"/>
                    <a:pt x="2007" y="174"/>
                    <a:pt x="0" y="575"/>
                  </a:cubicBezTo>
                  <a:cubicBezTo>
                    <a:pt x="0" y="575"/>
                    <a:pt x="12128" y="5134"/>
                    <a:pt x="25806" y="6806"/>
                  </a:cubicBezTo>
                  <a:cubicBezTo>
                    <a:pt x="25806" y="6806"/>
                    <a:pt x="17463" y="1"/>
                    <a:pt x="5808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20"/>
            <p:cNvSpPr/>
            <p:nvPr/>
          </p:nvSpPr>
          <p:spPr>
            <a:xfrm>
              <a:off x="7345400" y="2894700"/>
              <a:ext cx="357150" cy="304750"/>
            </a:xfrm>
            <a:custGeom>
              <a:avLst/>
              <a:gdLst/>
              <a:ahLst/>
              <a:cxnLst/>
              <a:rect l="l" t="t" r="r" b="b"/>
              <a:pathLst>
                <a:path w="14286" h="12190" extrusionOk="0">
                  <a:moveTo>
                    <a:pt x="30" y="1"/>
                  </a:moveTo>
                  <a:lnTo>
                    <a:pt x="30" y="1"/>
                  </a:lnTo>
                  <a:cubicBezTo>
                    <a:pt x="0" y="1"/>
                    <a:pt x="6170" y="6809"/>
                    <a:pt x="14286" y="12190"/>
                  </a:cubicBezTo>
                  <a:cubicBezTo>
                    <a:pt x="14286" y="12190"/>
                    <a:pt x="10122" y="2858"/>
                    <a:pt x="30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20"/>
            <p:cNvSpPr/>
            <p:nvPr/>
          </p:nvSpPr>
          <p:spPr>
            <a:xfrm>
              <a:off x="6289125" y="-59750"/>
              <a:ext cx="326800" cy="704450"/>
            </a:xfrm>
            <a:custGeom>
              <a:avLst/>
              <a:gdLst/>
              <a:ahLst/>
              <a:cxnLst/>
              <a:rect l="l" t="t" r="r" b="b"/>
              <a:pathLst>
                <a:path w="13072" h="28178" extrusionOk="0">
                  <a:moveTo>
                    <a:pt x="13071" y="1"/>
                  </a:moveTo>
                  <a:lnTo>
                    <a:pt x="13071" y="1"/>
                  </a:lnTo>
                  <a:cubicBezTo>
                    <a:pt x="1" y="11369"/>
                    <a:pt x="457" y="28178"/>
                    <a:pt x="457" y="28178"/>
                  </a:cubicBezTo>
                  <a:cubicBezTo>
                    <a:pt x="8603" y="14439"/>
                    <a:pt x="13071" y="62"/>
                    <a:pt x="1307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20"/>
            <p:cNvSpPr/>
            <p:nvPr/>
          </p:nvSpPr>
          <p:spPr>
            <a:xfrm>
              <a:off x="6160725" y="101350"/>
              <a:ext cx="159600" cy="544100"/>
            </a:xfrm>
            <a:custGeom>
              <a:avLst/>
              <a:gdLst/>
              <a:ahLst/>
              <a:cxnLst/>
              <a:rect l="l" t="t" r="r" b="b"/>
              <a:pathLst>
                <a:path w="6384" h="21764" extrusionOk="0">
                  <a:moveTo>
                    <a:pt x="4559" y="1"/>
                  </a:moveTo>
                  <a:cubicBezTo>
                    <a:pt x="0" y="11308"/>
                    <a:pt x="5654" y="21764"/>
                    <a:pt x="5654" y="21764"/>
                  </a:cubicBezTo>
                  <a:cubicBezTo>
                    <a:pt x="6383" y="10488"/>
                    <a:pt x="4560" y="2"/>
                    <a:pt x="455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" name="Google Shape;580;p20"/>
            <p:cNvSpPr/>
            <p:nvPr/>
          </p:nvSpPr>
          <p:spPr>
            <a:xfrm>
              <a:off x="6616650" y="2131775"/>
              <a:ext cx="415675" cy="105800"/>
            </a:xfrm>
            <a:custGeom>
              <a:avLst/>
              <a:gdLst/>
              <a:ahLst/>
              <a:cxnLst/>
              <a:rect l="l" t="t" r="r" b="b"/>
              <a:pathLst>
                <a:path w="16627" h="4232" extrusionOk="0">
                  <a:moveTo>
                    <a:pt x="16627" y="1"/>
                  </a:moveTo>
                  <a:lnTo>
                    <a:pt x="16627" y="1"/>
                  </a:lnTo>
                  <a:cubicBezTo>
                    <a:pt x="7812" y="1004"/>
                    <a:pt x="1" y="3800"/>
                    <a:pt x="1" y="3800"/>
                  </a:cubicBezTo>
                  <a:cubicBezTo>
                    <a:pt x="1387" y="4103"/>
                    <a:pt x="2728" y="4232"/>
                    <a:pt x="4007" y="4232"/>
                  </a:cubicBezTo>
                  <a:cubicBezTo>
                    <a:pt x="11338" y="4232"/>
                    <a:pt x="16627" y="1"/>
                    <a:pt x="16627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" name="Google Shape;581;p20"/>
            <p:cNvSpPr/>
            <p:nvPr/>
          </p:nvSpPr>
          <p:spPr>
            <a:xfrm>
              <a:off x="6520900" y="1776900"/>
              <a:ext cx="425575" cy="339700"/>
            </a:xfrm>
            <a:custGeom>
              <a:avLst/>
              <a:gdLst/>
              <a:ahLst/>
              <a:cxnLst/>
              <a:rect l="l" t="t" r="r" b="b"/>
              <a:pathLst>
                <a:path w="17023" h="13588" extrusionOk="0">
                  <a:moveTo>
                    <a:pt x="1" y="1"/>
                  </a:moveTo>
                  <a:lnTo>
                    <a:pt x="1" y="1"/>
                  </a:lnTo>
                  <a:cubicBezTo>
                    <a:pt x="0" y="1"/>
                    <a:pt x="0" y="2"/>
                    <a:pt x="1" y="3"/>
                  </a:cubicBezTo>
                  <a:lnTo>
                    <a:pt x="1" y="3"/>
                  </a:lnTo>
                  <a:cubicBezTo>
                    <a:pt x="1" y="2"/>
                    <a:pt x="1" y="2"/>
                    <a:pt x="1" y="1"/>
                  </a:cubicBezTo>
                  <a:close/>
                  <a:moveTo>
                    <a:pt x="1" y="3"/>
                  </a:moveTo>
                  <a:lnTo>
                    <a:pt x="1" y="3"/>
                  </a:lnTo>
                  <a:cubicBezTo>
                    <a:pt x="5412" y="10944"/>
                    <a:pt x="17022" y="13588"/>
                    <a:pt x="17022" y="13588"/>
                  </a:cubicBezTo>
                  <a:cubicBezTo>
                    <a:pt x="9104" y="5640"/>
                    <a:pt x="113" y="107"/>
                    <a:pt x="1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20"/>
            <p:cNvSpPr/>
            <p:nvPr/>
          </p:nvSpPr>
          <p:spPr>
            <a:xfrm>
              <a:off x="6920600" y="2295150"/>
              <a:ext cx="423300" cy="177850"/>
            </a:xfrm>
            <a:custGeom>
              <a:avLst/>
              <a:gdLst/>
              <a:ahLst/>
              <a:cxnLst/>
              <a:rect l="l" t="t" r="r" b="b"/>
              <a:pathLst>
                <a:path w="16932" h="7114" extrusionOk="0">
                  <a:moveTo>
                    <a:pt x="1" y="1"/>
                  </a:moveTo>
                  <a:cubicBezTo>
                    <a:pt x="1" y="1"/>
                    <a:pt x="2" y="2"/>
                    <a:pt x="4" y="3"/>
                  </a:cubicBezTo>
                  <a:lnTo>
                    <a:pt x="4" y="3"/>
                  </a:lnTo>
                  <a:cubicBezTo>
                    <a:pt x="3" y="2"/>
                    <a:pt x="2" y="2"/>
                    <a:pt x="1" y="1"/>
                  </a:cubicBezTo>
                  <a:close/>
                  <a:moveTo>
                    <a:pt x="4" y="3"/>
                  </a:moveTo>
                  <a:cubicBezTo>
                    <a:pt x="8423" y="6749"/>
                    <a:pt x="16931" y="7113"/>
                    <a:pt x="16931" y="7113"/>
                  </a:cubicBezTo>
                  <a:cubicBezTo>
                    <a:pt x="9981" y="2119"/>
                    <a:pt x="203" y="103"/>
                    <a:pt x="4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20"/>
            <p:cNvSpPr/>
            <p:nvPr/>
          </p:nvSpPr>
          <p:spPr>
            <a:xfrm>
              <a:off x="7039900" y="2457650"/>
              <a:ext cx="291075" cy="39850"/>
            </a:xfrm>
            <a:custGeom>
              <a:avLst/>
              <a:gdLst/>
              <a:ahLst/>
              <a:cxnLst/>
              <a:rect l="l" t="t" r="r" b="b"/>
              <a:pathLst>
                <a:path w="11643" h="1594" extrusionOk="0">
                  <a:moveTo>
                    <a:pt x="8756" y="0"/>
                  </a:moveTo>
                  <a:cubicBezTo>
                    <a:pt x="4223" y="0"/>
                    <a:pt x="1" y="1221"/>
                    <a:pt x="1" y="1221"/>
                  </a:cubicBezTo>
                  <a:cubicBezTo>
                    <a:pt x="1449" y="1489"/>
                    <a:pt x="2812" y="1594"/>
                    <a:pt x="4060" y="1594"/>
                  </a:cubicBezTo>
                  <a:cubicBezTo>
                    <a:pt x="8624" y="1594"/>
                    <a:pt x="11643" y="188"/>
                    <a:pt x="11643" y="188"/>
                  </a:cubicBezTo>
                  <a:cubicBezTo>
                    <a:pt x="10691" y="55"/>
                    <a:pt x="9717" y="0"/>
                    <a:pt x="8756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20"/>
            <p:cNvSpPr/>
            <p:nvPr/>
          </p:nvSpPr>
          <p:spPr>
            <a:xfrm>
              <a:off x="6609050" y="2027675"/>
              <a:ext cx="734075" cy="461275"/>
            </a:xfrm>
            <a:custGeom>
              <a:avLst/>
              <a:gdLst/>
              <a:ahLst/>
              <a:cxnLst/>
              <a:rect l="l" t="t" r="r" b="b"/>
              <a:pathLst>
                <a:path w="29363" h="18451" extrusionOk="0">
                  <a:moveTo>
                    <a:pt x="122" y="1"/>
                  </a:moveTo>
                  <a:lnTo>
                    <a:pt x="1" y="365"/>
                  </a:lnTo>
                  <a:cubicBezTo>
                    <a:pt x="5289" y="1885"/>
                    <a:pt x="10943" y="3466"/>
                    <a:pt x="16627" y="4377"/>
                  </a:cubicBezTo>
                  <a:lnTo>
                    <a:pt x="29089" y="18451"/>
                  </a:lnTo>
                  <a:lnTo>
                    <a:pt x="29363" y="18207"/>
                  </a:lnTo>
                  <a:lnTo>
                    <a:pt x="16840" y="3982"/>
                  </a:lnTo>
                  <a:lnTo>
                    <a:pt x="16749" y="3982"/>
                  </a:lnTo>
                  <a:cubicBezTo>
                    <a:pt x="11095" y="3070"/>
                    <a:pt x="5381" y="1520"/>
                    <a:pt x="122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" name="Google Shape;585;p20"/>
            <p:cNvSpPr/>
            <p:nvPr/>
          </p:nvSpPr>
          <p:spPr>
            <a:xfrm>
              <a:off x="6601450" y="562600"/>
              <a:ext cx="307025" cy="373900"/>
            </a:xfrm>
            <a:custGeom>
              <a:avLst/>
              <a:gdLst/>
              <a:ahLst/>
              <a:cxnLst/>
              <a:rect l="l" t="t" r="r" b="b"/>
              <a:pathLst>
                <a:path w="12281" h="14956" extrusionOk="0">
                  <a:moveTo>
                    <a:pt x="12281" y="1"/>
                  </a:moveTo>
                  <a:lnTo>
                    <a:pt x="12281" y="1"/>
                  </a:lnTo>
                  <a:cubicBezTo>
                    <a:pt x="12279" y="1"/>
                    <a:pt x="5429" y="6525"/>
                    <a:pt x="1" y="14955"/>
                  </a:cubicBezTo>
                  <a:cubicBezTo>
                    <a:pt x="1" y="14955"/>
                    <a:pt x="9575" y="10487"/>
                    <a:pt x="12280" y="1"/>
                  </a:cubicBezTo>
                  <a:cubicBezTo>
                    <a:pt x="12281" y="1"/>
                    <a:pt x="12281" y="1"/>
                    <a:pt x="1228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20"/>
            <p:cNvSpPr/>
            <p:nvPr/>
          </p:nvSpPr>
          <p:spPr>
            <a:xfrm>
              <a:off x="6500375" y="235850"/>
              <a:ext cx="208250" cy="604150"/>
            </a:xfrm>
            <a:custGeom>
              <a:avLst/>
              <a:gdLst/>
              <a:ahLst/>
              <a:cxnLst/>
              <a:rect l="l" t="t" r="r" b="b"/>
              <a:pathLst>
                <a:path w="8330" h="24166" extrusionOk="0">
                  <a:moveTo>
                    <a:pt x="1" y="1"/>
                  </a:moveTo>
                  <a:cubicBezTo>
                    <a:pt x="1" y="2"/>
                    <a:pt x="1065" y="12068"/>
                    <a:pt x="5168" y="24165"/>
                  </a:cubicBezTo>
                  <a:cubicBezTo>
                    <a:pt x="5168" y="24165"/>
                    <a:pt x="8329" y="11065"/>
                    <a:pt x="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20"/>
            <p:cNvSpPr/>
            <p:nvPr/>
          </p:nvSpPr>
          <p:spPr>
            <a:xfrm>
              <a:off x="6750400" y="906075"/>
              <a:ext cx="136800" cy="518275"/>
            </a:xfrm>
            <a:custGeom>
              <a:avLst/>
              <a:gdLst/>
              <a:ahLst/>
              <a:cxnLst/>
              <a:rect l="l" t="t" r="r" b="b"/>
              <a:pathLst>
                <a:path w="5472" h="20731" extrusionOk="0">
                  <a:moveTo>
                    <a:pt x="2979" y="1"/>
                  </a:moveTo>
                  <a:lnTo>
                    <a:pt x="2979" y="1"/>
                  </a:lnTo>
                  <a:cubicBezTo>
                    <a:pt x="2979" y="2"/>
                    <a:pt x="0" y="11035"/>
                    <a:pt x="1550" y="20730"/>
                  </a:cubicBezTo>
                  <a:cubicBezTo>
                    <a:pt x="1550" y="20730"/>
                    <a:pt x="5471" y="11916"/>
                    <a:pt x="297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20"/>
            <p:cNvSpPr/>
            <p:nvPr/>
          </p:nvSpPr>
          <p:spPr>
            <a:xfrm>
              <a:off x="6810425" y="1118850"/>
              <a:ext cx="172525" cy="281950"/>
            </a:xfrm>
            <a:custGeom>
              <a:avLst/>
              <a:gdLst/>
              <a:ahLst/>
              <a:cxnLst/>
              <a:rect l="l" t="t" r="r" b="b"/>
              <a:pathLst>
                <a:path w="6901" h="11278" extrusionOk="0">
                  <a:moveTo>
                    <a:pt x="6900" y="0"/>
                  </a:moveTo>
                  <a:lnTo>
                    <a:pt x="6900" y="0"/>
                  </a:lnTo>
                  <a:cubicBezTo>
                    <a:pt x="6900" y="1"/>
                    <a:pt x="1976" y="5350"/>
                    <a:pt x="0" y="11277"/>
                  </a:cubicBezTo>
                  <a:cubicBezTo>
                    <a:pt x="0" y="11277"/>
                    <a:pt x="4773" y="7478"/>
                    <a:pt x="6900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20"/>
            <p:cNvSpPr/>
            <p:nvPr/>
          </p:nvSpPr>
          <p:spPr>
            <a:xfrm>
              <a:off x="6599175" y="456975"/>
              <a:ext cx="210525" cy="971175"/>
            </a:xfrm>
            <a:custGeom>
              <a:avLst/>
              <a:gdLst/>
              <a:ahLst/>
              <a:cxnLst/>
              <a:rect l="l" t="t" r="r" b="b"/>
              <a:pathLst>
                <a:path w="8421" h="38847" extrusionOk="0">
                  <a:moveTo>
                    <a:pt x="4408" y="1"/>
                  </a:moveTo>
                  <a:cubicBezTo>
                    <a:pt x="3314" y="6141"/>
                    <a:pt x="2037" y="12676"/>
                    <a:pt x="61" y="18907"/>
                  </a:cubicBezTo>
                  <a:lnTo>
                    <a:pt x="0" y="18968"/>
                  </a:lnTo>
                  <a:lnTo>
                    <a:pt x="8025" y="38846"/>
                  </a:lnTo>
                  <a:lnTo>
                    <a:pt x="8420" y="38725"/>
                  </a:lnTo>
                  <a:lnTo>
                    <a:pt x="426" y="18968"/>
                  </a:lnTo>
                  <a:cubicBezTo>
                    <a:pt x="2371" y="12737"/>
                    <a:pt x="3709" y="6202"/>
                    <a:pt x="4803" y="92"/>
                  </a:cubicBezTo>
                  <a:lnTo>
                    <a:pt x="4408" y="1"/>
                  </a:ln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" name="Google Shape;590;p20"/>
            <p:cNvSpPr/>
            <p:nvPr/>
          </p:nvSpPr>
          <p:spPr>
            <a:xfrm>
              <a:off x="5846125" y="265500"/>
              <a:ext cx="158075" cy="532700"/>
            </a:xfrm>
            <a:custGeom>
              <a:avLst/>
              <a:gdLst/>
              <a:ahLst/>
              <a:cxnLst/>
              <a:rect l="l" t="t" r="r" b="b"/>
              <a:pathLst>
                <a:path w="6323" h="21308" extrusionOk="0">
                  <a:moveTo>
                    <a:pt x="5259" y="0"/>
                  </a:moveTo>
                  <a:cubicBezTo>
                    <a:pt x="0" y="10730"/>
                    <a:pt x="4803" y="21307"/>
                    <a:pt x="4803" y="21307"/>
                  </a:cubicBezTo>
                  <a:cubicBezTo>
                    <a:pt x="6323" y="10365"/>
                    <a:pt x="5259" y="1"/>
                    <a:pt x="5259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" name="Google Shape;591;p20"/>
            <p:cNvSpPr/>
            <p:nvPr/>
          </p:nvSpPr>
          <p:spPr>
            <a:xfrm>
              <a:off x="5803575" y="458500"/>
              <a:ext cx="163400" cy="339700"/>
            </a:xfrm>
            <a:custGeom>
              <a:avLst/>
              <a:gdLst/>
              <a:ahLst/>
              <a:cxnLst/>
              <a:rect l="l" t="t" r="r" b="b"/>
              <a:pathLst>
                <a:path w="6536" h="13588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122" y="8481"/>
                    <a:pt x="6535" y="13587"/>
                    <a:pt x="6535" y="13587"/>
                  </a:cubicBezTo>
                  <a:cubicBezTo>
                    <a:pt x="3952" y="6233"/>
                    <a:pt x="1" y="33"/>
                    <a:pt x="0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" name="Google Shape;592;p20"/>
            <p:cNvSpPr/>
            <p:nvPr/>
          </p:nvSpPr>
          <p:spPr>
            <a:xfrm>
              <a:off x="5293675" y="935650"/>
              <a:ext cx="693050" cy="157375"/>
            </a:xfrm>
            <a:custGeom>
              <a:avLst/>
              <a:gdLst/>
              <a:ahLst/>
              <a:cxnLst/>
              <a:rect l="l" t="t" r="r" b="b"/>
              <a:pathLst>
                <a:path w="27722" h="6295" extrusionOk="0">
                  <a:moveTo>
                    <a:pt x="3" y="945"/>
                  </a:moveTo>
                  <a:cubicBezTo>
                    <a:pt x="1" y="945"/>
                    <a:pt x="1" y="945"/>
                    <a:pt x="1" y="945"/>
                  </a:cubicBezTo>
                  <a:cubicBezTo>
                    <a:pt x="1" y="945"/>
                    <a:pt x="2" y="945"/>
                    <a:pt x="3" y="945"/>
                  </a:cubicBezTo>
                  <a:lnTo>
                    <a:pt x="3" y="945"/>
                  </a:lnTo>
                  <a:cubicBezTo>
                    <a:pt x="3" y="945"/>
                    <a:pt x="3" y="945"/>
                    <a:pt x="3" y="945"/>
                  </a:cubicBezTo>
                  <a:close/>
                  <a:moveTo>
                    <a:pt x="7662" y="0"/>
                  </a:moveTo>
                  <a:cubicBezTo>
                    <a:pt x="5231" y="0"/>
                    <a:pt x="2662" y="276"/>
                    <a:pt x="3" y="945"/>
                  </a:cubicBezTo>
                  <a:lnTo>
                    <a:pt x="3" y="945"/>
                  </a:lnTo>
                  <a:cubicBezTo>
                    <a:pt x="211" y="953"/>
                    <a:pt x="13248" y="5149"/>
                    <a:pt x="27721" y="6295"/>
                  </a:cubicBezTo>
                  <a:cubicBezTo>
                    <a:pt x="27721" y="6295"/>
                    <a:pt x="19266" y="0"/>
                    <a:pt x="7662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20"/>
            <p:cNvSpPr/>
            <p:nvPr/>
          </p:nvSpPr>
          <p:spPr>
            <a:xfrm>
              <a:off x="6047500" y="1169000"/>
              <a:ext cx="276625" cy="185450"/>
            </a:xfrm>
            <a:custGeom>
              <a:avLst/>
              <a:gdLst/>
              <a:ahLst/>
              <a:cxnLst/>
              <a:rect l="l" t="t" r="r" b="b"/>
              <a:pathLst>
                <a:path w="11065" h="7418" extrusionOk="0">
                  <a:moveTo>
                    <a:pt x="11064" y="1"/>
                  </a:moveTo>
                  <a:cubicBezTo>
                    <a:pt x="11064" y="1"/>
                    <a:pt x="5046" y="1429"/>
                    <a:pt x="0" y="7417"/>
                  </a:cubicBezTo>
                  <a:cubicBezTo>
                    <a:pt x="0" y="7417"/>
                    <a:pt x="6778" y="4590"/>
                    <a:pt x="11064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" name="Google Shape;594;p20"/>
            <p:cNvSpPr/>
            <p:nvPr/>
          </p:nvSpPr>
          <p:spPr>
            <a:xfrm>
              <a:off x="5537600" y="1099850"/>
              <a:ext cx="411125" cy="269775"/>
            </a:xfrm>
            <a:custGeom>
              <a:avLst/>
              <a:gdLst/>
              <a:ahLst/>
              <a:cxnLst/>
              <a:rect l="l" t="t" r="r" b="b"/>
              <a:pathLst>
                <a:path w="16445" h="10791" extrusionOk="0">
                  <a:moveTo>
                    <a:pt x="16445" y="1"/>
                  </a:moveTo>
                  <a:cubicBezTo>
                    <a:pt x="16444" y="1"/>
                    <a:pt x="7143" y="1764"/>
                    <a:pt x="1" y="10791"/>
                  </a:cubicBezTo>
                  <a:cubicBezTo>
                    <a:pt x="1" y="10791"/>
                    <a:pt x="9332" y="6080"/>
                    <a:pt x="16445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" name="Google Shape;595;p20"/>
            <p:cNvSpPr/>
            <p:nvPr/>
          </p:nvSpPr>
          <p:spPr>
            <a:xfrm>
              <a:off x="5530000" y="1085425"/>
              <a:ext cx="848075" cy="133750"/>
            </a:xfrm>
            <a:custGeom>
              <a:avLst/>
              <a:gdLst/>
              <a:ahLst/>
              <a:cxnLst/>
              <a:rect l="l" t="t" r="r" b="b"/>
              <a:pathLst>
                <a:path w="33923" h="5350" extrusionOk="0">
                  <a:moveTo>
                    <a:pt x="18238" y="0"/>
                  </a:moveTo>
                  <a:lnTo>
                    <a:pt x="1" y="4985"/>
                  </a:lnTo>
                  <a:lnTo>
                    <a:pt x="92" y="5350"/>
                  </a:lnTo>
                  <a:lnTo>
                    <a:pt x="18238" y="365"/>
                  </a:lnTo>
                  <a:cubicBezTo>
                    <a:pt x="23314" y="2006"/>
                    <a:pt x="28603" y="3222"/>
                    <a:pt x="33892" y="4073"/>
                  </a:cubicBezTo>
                  <a:lnTo>
                    <a:pt x="33922" y="3678"/>
                  </a:lnTo>
                  <a:cubicBezTo>
                    <a:pt x="28633" y="2857"/>
                    <a:pt x="23345" y="1641"/>
                    <a:pt x="18268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" name="Google Shape;596;p20"/>
            <p:cNvSpPr/>
            <p:nvPr/>
          </p:nvSpPr>
          <p:spPr>
            <a:xfrm>
              <a:off x="5219200" y="329325"/>
              <a:ext cx="3057850" cy="2771350"/>
            </a:xfrm>
            <a:custGeom>
              <a:avLst/>
              <a:gdLst/>
              <a:ahLst/>
              <a:cxnLst/>
              <a:rect l="l" t="t" r="r" b="b"/>
              <a:pathLst>
                <a:path w="122314" h="110854" extrusionOk="0">
                  <a:moveTo>
                    <a:pt x="1825" y="0"/>
                  </a:moveTo>
                  <a:lnTo>
                    <a:pt x="1" y="3344"/>
                  </a:lnTo>
                  <a:cubicBezTo>
                    <a:pt x="46628" y="29515"/>
                    <a:pt x="86933" y="66688"/>
                    <a:pt x="116690" y="110853"/>
                  </a:cubicBezTo>
                  <a:lnTo>
                    <a:pt x="122313" y="106993"/>
                  </a:lnTo>
                  <a:cubicBezTo>
                    <a:pt x="91127" y="62494"/>
                    <a:pt x="49485" y="25563"/>
                    <a:pt x="1825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7" name="Google Shape;597;p20"/>
          <p:cNvSpPr/>
          <p:nvPr/>
        </p:nvSpPr>
        <p:spPr>
          <a:xfrm>
            <a:off x="-63500" y="4732767"/>
            <a:ext cx="12395200" cy="22524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68437457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p21"/>
          <p:cNvSpPr txBox="1">
            <a:spLocks noGrp="1"/>
          </p:cNvSpPr>
          <p:nvPr>
            <p:ph type="title"/>
          </p:nvPr>
        </p:nvSpPr>
        <p:spPr>
          <a:xfrm>
            <a:off x="2435267" y="1536700"/>
            <a:ext cx="3674000" cy="79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00" name="Google Shape;600;p21"/>
          <p:cNvSpPr txBox="1">
            <a:spLocks noGrp="1"/>
          </p:cNvSpPr>
          <p:nvPr>
            <p:ph type="subTitle" idx="1"/>
          </p:nvPr>
        </p:nvSpPr>
        <p:spPr>
          <a:xfrm rot="374">
            <a:off x="2435267" y="2302471"/>
            <a:ext cx="3674000" cy="1680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3503195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7" name="Google Shape;1137;p34"/>
          <p:cNvGrpSpPr/>
          <p:nvPr/>
        </p:nvGrpSpPr>
        <p:grpSpPr>
          <a:xfrm rot="10800000">
            <a:off x="-1035379" y="-3308645"/>
            <a:ext cx="3557888" cy="5354013"/>
            <a:chOff x="5219200" y="-59750"/>
            <a:chExt cx="3222725" cy="4849650"/>
          </a:xfrm>
        </p:grpSpPr>
        <p:sp>
          <p:nvSpPr>
            <p:cNvPr id="1138" name="Google Shape;1138;p34"/>
            <p:cNvSpPr/>
            <p:nvPr/>
          </p:nvSpPr>
          <p:spPr>
            <a:xfrm>
              <a:off x="5751125" y="32975"/>
              <a:ext cx="2690800" cy="4756925"/>
            </a:xfrm>
            <a:custGeom>
              <a:avLst/>
              <a:gdLst/>
              <a:ahLst/>
              <a:cxnLst/>
              <a:rect l="l" t="t" r="r" b="b"/>
              <a:pathLst>
                <a:path w="107632" h="190277" extrusionOk="0">
                  <a:moveTo>
                    <a:pt x="2919" y="0"/>
                  </a:moveTo>
                  <a:lnTo>
                    <a:pt x="1" y="2432"/>
                  </a:lnTo>
                  <a:cubicBezTo>
                    <a:pt x="45260" y="57843"/>
                    <a:pt x="79516" y="122069"/>
                    <a:pt x="100337" y="190276"/>
                  </a:cubicBezTo>
                  <a:lnTo>
                    <a:pt x="107632" y="187997"/>
                  </a:lnTo>
                  <a:cubicBezTo>
                    <a:pt x="85291" y="119212"/>
                    <a:pt x="49485" y="55016"/>
                    <a:pt x="2919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34"/>
            <p:cNvSpPr/>
            <p:nvPr/>
          </p:nvSpPr>
          <p:spPr>
            <a:xfrm>
              <a:off x="7057400" y="3028525"/>
              <a:ext cx="645150" cy="170175"/>
            </a:xfrm>
            <a:custGeom>
              <a:avLst/>
              <a:gdLst/>
              <a:ahLst/>
              <a:cxnLst/>
              <a:rect l="l" t="t" r="r" b="b"/>
              <a:pathLst>
                <a:path w="25806" h="6807" extrusionOk="0">
                  <a:moveTo>
                    <a:pt x="5808" y="1"/>
                  </a:moveTo>
                  <a:cubicBezTo>
                    <a:pt x="3950" y="1"/>
                    <a:pt x="2007" y="174"/>
                    <a:pt x="0" y="575"/>
                  </a:cubicBezTo>
                  <a:cubicBezTo>
                    <a:pt x="0" y="575"/>
                    <a:pt x="12128" y="5134"/>
                    <a:pt x="25806" y="6806"/>
                  </a:cubicBezTo>
                  <a:cubicBezTo>
                    <a:pt x="25806" y="6806"/>
                    <a:pt x="17463" y="1"/>
                    <a:pt x="5808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34"/>
            <p:cNvSpPr/>
            <p:nvPr/>
          </p:nvSpPr>
          <p:spPr>
            <a:xfrm>
              <a:off x="7345400" y="2894700"/>
              <a:ext cx="357150" cy="304750"/>
            </a:xfrm>
            <a:custGeom>
              <a:avLst/>
              <a:gdLst/>
              <a:ahLst/>
              <a:cxnLst/>
              <a:rect l="l" t="t" r="r" b="b"/>
              <a:pathLst>
                <a:path w="14286" h="12190" extrusionOk="0">
                  <a:moveTo>
                    <a:pt x="30" y="1"/>
                  </a:moveTo>
                  <a:lnTo>
                    <a:pt x="30" y="1"/>
                  </a:lnTo>
                  <a:cubicBezTo>
                    <a:pt x="0" y="1"/>
                    <a:pt x="6170" y="6809"/>
                    <a:pt x="14286" y="12190"/>
                  </a:cubicBezTo>
                  <a:cubicBezTo>
                    <a:pt x="14286" y="12190"/>
                    <a:pt x="10122" y="2858"/>
                    <a:pt x="30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34"/>
            <p:cNvSpPr/>
            <p:nvPr/>
          </p:nvSpPr>
          <p:spPr>
            <a:xfrm>
              <a:off x="6289125" y="-59750"/>
              <a:ext cx="326800" cy="704450"/>
            </a:xfrm>
            <a:custGeom>
              <a:avLst/>
              <a:gdLst/>
              <a:ahLst/>
              <a:cxnLst/>
              <a:rect l="l" t="t" r="r" b="b"/>
              <a:pathLst>
                <a:path w="13072" h="28178" extrusionOk="0">
                  <a:moveTo>
                    <a:pt x="13071" y="1"/>
                  </a:moveTo>
                  <a:lnTo>
                    <a:pt x="13071" y="1"/>
                  </a:lnTo>
                  <a:cubicBezTo>
                    <a:pt x="1" y="11369"/>
                    <a:pt x="457" y="28178"/>
                    <a:pt x="457" y="28178"/>
                  </a:cubicBezTo>
                  <a:cubicBezTo>
                    <a:pt x="8603" y="14439"/>
                    <a:pt x="13071" y="62"/>
                    <a:pt x="1307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34"/>
            <p:cNvSpPr/>
            <p:nvPr/>
          </p:nvSpPr>
          <p:spPr>
            <a:xfrm>
              <a:off x="6160725" y="101350"/>
              <a:ext cx="159600" cy="544100"/>
            </a:xfrm>
            <a:custGeom>
              <a:avLst/>
              <a:gdLst/>
              <a:ahLst/>
              <a:cxnLst/>
              <a:rect l="l" t="t" r="r" b="b"/>
              <a:pathLst>
                <a:path w="6384" h="21764" extrusionOk="0">
                  <a:moveTo>
                    <a:pt x="4559" y="1"/>
                  </a:moveTo>
                  <a:cubicBezTo>
                    <a:pt x="0" y="11308"/>
                    <a:pt x="5654" y="21764"/>
                    <a:pt x="5654" y="21764"/>
                  </a:cubicBezTo>
                  <a:cubicBezTo>
                    <a:pt x="6383" y="10488"/>
                    <a:pt x="4560" y="2"/>
                    <a:pt x="455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3" name="Google Shape;1143;p34"/>
            <p:cNvSpPr/>
            <p:nvPr/>
          </p:nvSpPr>
          <p:spPr>
            <a:xfrm>
              <a:off x="6616650" y="2131775"/>
              <a:ext cx="415675" cy="105800"/>
            </a:xfrm>
            <a:custGeom>
              <a:avLst/>
              <a:gdLst/>
              <a:ahLst/>
              <a:cxnLst/>
              <a:rect l="l" t="t" r="r" b="b"/>
              <a:pathLst>
                <a:path w="16627" h="4232" extrusionOk="0">
                  <a:moveTo>
                    <a:pt x="16627" y="1"/>
                  </a:moveTo>
                  <a:lnTo>
                    <a:pt x="16627" y="1"/>
                  </a:lnTo>
                  <a:cubicBezTo>
                    <a:pt x="7812" y="1004"/>
                    <a:pt x="1" y="3800"/>
                    <a:pt x="1" y="3800"/>
                  </a:cubicBezTo>
                  <a:cubicBezTo>
                    <a:pt x="1387" y="4103"/>
                    <a:pt x="2728" y="4232"/>
                    <a:pt x="4007" y="4232"/>
                  </a:cubicBezTo>
                  <a:cubicBezTo>
                    <a:pt x="11338" y="4232"/>
                    <a:pt x="16627" y="1"/>
                    <a:pt x="16627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4" name="Google Shape;1144;p34"/>
            <p:cNvSpPr/>
            <p:nvPr/>
          </p:nvSpPr>
          <p:spPr>
            <a:xfrm>
              <a:off x="6520900" y="1776900"/>
              <a:ext cx="425575" cy="339700"/>
            </a:xfrm>
            <a:custGeom>
              <a:avLst/>
              <a:gdLst/>
              <a:ahLst/>
              <a:cxnLst/>
              <a:rect l="l" t="t" r="r" b="b"/>
              <a:pathLst>
                <a:path w="17023" h="13588" extrusionOk="0">
                  <a:moveTo>
                    <a:pt x="1" y="1"/>
                  </a:moveTo>
                  <a:lnTo>
                    <a:pt x="1" y="1"/>
                  </a:lnTo>
                  <a:cubicBezTo>
                    <a:pt x="0" y="1"/>
                    <a:pt x="0" y="2"/>
                    <a:pt x="1" y="3"/>
                  </a:cubicBezTo>
                  <a:lnTo>
                    <a:pt x="1" y="3"/>
                  </a:lnTo>
                  <a:cubicBezTo>
                    <a:pt x="1" y="2"/>
                    <a:pt x="1" y="2"/>
                    <a:pt x="1" y="1"/>
                  </a:cubicBezTo>
                  <a:close/>
                  <a:moveTo>
                    <a:pt x="1" y="3"/>
                  </a:moveTo>
                  <a:lnTo>
                    <a:pt x="1" y="3"/>
                  </a:lnTo>
                  <a:cubicBezTo>
                    <a:pt x="5412" y="10944"/>
                    <a:pt x="17022" y="13588"/>
                    <a:pt x="17022" y="13588"/>
                  </a:cubicBezTo>
                  <a:cubicBezTo>
                    <a:pt x="9104" y="5640"/>
                    <a:pt x="113" y="107"/>
                    <a:pt x="1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34"/>
            <p:cNvSpPr/>
            <p:nvPr/>
          </p:nvSpPr>
          <p:spPr>
            <a:xfrm>
              <a:off x="6920600" y="2295150"/>
              <a:ext cx="423300" cy="177850"/>
            </a:xfrm>
            <a:custGeom>
              <a:avLst/>
              <a:gdLst/>
              <a:ahLst/>
              <a:cxnLst/>
              <a:rect l="l" t="t" r="r" b="b"/>
              <a:pathLst>
                <a:path w="16932" h="7114" extrusionOk="0">
                  <a:moveTo>
                    <a:pt x="1" y="1"/>
                  </a:moveTo>
                  <a:cubicBezTo>
                    <a:pt x="1" y="1"/>
                    <a:pt x="2" y="2"/>
                    <a:pt x="4" y="3"/>
                  </a:cubicBezTo>
                  <a:lnTo>
                    <a:pt x="4" y="3"/>
                  </a:lnTo>
                  <a:cubicBezTo>
                    <a:pt x="3" y="2"/>
                    <a:pt x="2" y="2"/>
                    <a:pt x="1" y="1"/>
                  </a:cubicBezTo>
                  <a:close/>
                  <a:moveTo>
                    <a:pt x="4" y="3"/>
                  </a:moveTo>
                  <a:cubicBezTo>
                    <a:pt x="8423" y="6749"/>
                    <a:pt x="16931" y="7113"/>
                    <a:pt x="16931" y="7113"/>
                  </a:cubicBezTo>
                  <a:cubicBezTo>
                    <a:pt x="9981" y="2119"/>
                    <a:pt x="203" y="103"/>
                    <a:pt x="4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6" name="Google Shape;1146;p34"/>
            <p:cNvSpPr/>
            <p:nvPr/>
          </p:nvSpPr>
          <p:spPr>
            <a:xfrm>
              <a:off x="7039900" y="2457650"/>
              <a:ext cx="291075" cy="39850"/>
            </a:xfrm>
            <a:custGeom>
              <a:avLst/>
              <a:gdLst/>
              <a:ahLst/>
              <a:cxnLst/>
              <a:rect l="l" t="t" r="r" b="b"/>
              <a:pathLst>
                <a:path w="11643" h="1594" extrusionOk="0">
                  <a:moveTo>
                    <a:pt x="8756" y="0"/>
                  </a:moveTo>
                  <a:cubicBezTo>
                    <a:pt x="4223" y="0"/>
                    <a:pt x="1" y="1221"/>
                    <a:pt x="1" y="1221"/>
                  </a:cubicBezTo>
                  <a:cubicBezTo>
                    <a:pt x="1449" y="1489"/>
                    <a:pt x="2812" y="1594"/>
                    <a:pt x="4060" y="1594"/>
                  </a:cubicBezTo>
                  <a:cubicBezTo>
                    <a:pt x="8624" y="1594"/>
                    <a:pt x="11643" y="188"/>
                    <a:pt x="11643" y="188"/>
                  </a:cubicBezTo>
                  <a:cubicBezTo>
                    <a:pt x="10691" y="55"/>
                    <a:pt x="9717" y="0"/>
                    <a:pt x="8756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7" name="Google Shape;1147;p34"/>
            <p:cNvSpPr/>
            <p:nvPr/>
          </p:nvSpPr>
          <p:spPr>
            <a:xfrm>
              <a:off x="6609050" y="2027675"/>
              <a:ext cx="734075" cy="461275"/>
            </a:xfrm>
            <a:custGeom>
              <a:avLst/>
              <a:gdLst/>
              <a:ahLst/>
              <a:cxnLst/>
              <a:rect l="l" t="t" r="r" b="b"/>
              <a:pathLst>
                <a:path w="29363" h="18451" extrusionOk="0">
                  <a:moveTo>
                    <a:pt x="122" y="1"/>
                  </a:moveTo>
                  <a:lnTo>
                    <a:pt x="1" y="365"/>
                  </a:lnTo>
                  <a:cubicBezTo>
                    <a:pt x="5289" y="1885"/>
                    <a:pt x="10943" y="3466"/>
                    <a:pt x="16627" y="4377"/>
                  </a:cubicBezTo>
                  <a:lnTo>
                    <a:pt x="29089" y="18451"/>
                  </a:lnTo>
                  <a:lnTo>
                    <a:pt x="29363" y="18207"/>
                  </a:lnTo>
                  <a:lnTo>
                    <a:pt x="16840" y="3982"/>
                  </a:lnTo>
                  <a:lnTo>
                    <a:pt x="16749" y="3982"/>
                  </a:lnTo>
                  <a:cubicBezTo>
                    <a:pt x="11095" y="3070"/>
                    <a:pt x="5381" y="1520"/>
                    <a:pt x="122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34"/>
            <p:cNvSpPr/>
            <p:nvPr/>
          </p:nvSpPr>
          <p:spPr>
            <a:xfrm>
              <a:off x="6601450" y="562600"/>
              <a:ext cx="307025" cy="373900"/>
            </a:xfrm>
            <a:custGeom>
              <a:avLst/>
              <a:gdLst/>
              <a:ahLst/>
              <a:cxnLst/>
              <a:rect l="l" t="t" r="r" b="b"/>
              <a:pathLst>
                <a:path w="12281" h="14956" extrusionOk="0">
                  <a:moveTo>
                    <a:pt x="12281" y="1"/>
                  </a:moveTo>
                  <a:lnTo>
                    <a:pt x="12281" y="1"/>
                  </a:lnTo>
                  <a:cubicBezTo>
                    <a:pt x="12279" y="1"/>
                    <a:pt x="5429" y="6525"/>
                    <a:pt x="1" y="14955"/>
                  </a:cubicBezTo>
                  <a:cubicBezTo>
                    <a:pt x="1" y="14955"/>
                    <a:pt x="9575" y="10487"/>
                    <a:pt x="12280" y="1"/>
                  </a:cubicBezTo>
                  <a:cubicBezTo>
                    <a:pt x="12281" y="1"/>
                    <a:pt x="12281" y="1"/>
                    <a:pt x="1228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9" name="Google Shape;1149;p34"/>
            <p:cNvSpPr/>
            <p:nvPr/>
          </p:nvSpPr>
          <p:spPr>
            <a:xfrm>
              <a:off x="6500375" y="235850"/>
              <a:ext cx="208250" cy="604150"/>
            </a:xfrm>
            <a:custGeom>
              <a:avLst/>
              <a:gdLst/>
              <a:ahLst/>
              <a:cxnLst/>
              <a:rect l="l" t="t" r="r" b="b"/>
              <a:pathLst>
                <a:path w="8330" h="24166" extrusionOk="0">
                  <a:moveTo>
                    <a:pt x="1" y="1"/>
                  </a:moveTo>
                  <a:cubicBezTo>
                    <a:pt x="1" y="2"/>
                    <a:pt x="1065" y="12068"/>
                    <a:pt x="5168" y="24165"/>
                  </a:cubicBezTo>
                  <a:cubicBezTo>
                    <a:pt x="5168" y="24165"/>
                    <a:pt x="8329" y="11065"/>
                    <a:pt x="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0" name="Google Shape;1150;p34"/>
            <p:cNvSpPr/>
            <p:nvPr/>
          </p:nvSpPr>
          <p:spPr>
            <a:xfrm>
              <a:off x="6750400" y="906075"/>
              <a:ext cx="136800" cy="518275"/>
            </a:xfrm>
            <a:custGeom>
              <a:avLst/>
              <a:gdLst/>
              <a:ahLst/>
              <a:cxnLst/>
              <a:rect l="l" t="t" r="r" b="b"/>
              <a:pathLst>
                <a:path w="5472" h="20731" extrusionOk="0">
                  <a:moveTo>
                    <a:pt x="2979" y="1"/>
                  </a:moveTo>
                  <a:lnTo>
                    <a:pt x="2979" y="1"/>
                  </a:lnTo>
                  <a:cubicBezTo>
                    <a:pt x="2979" y="2"/>
                    <a:pt x="0" y="11035"/>
                    <a:pt x="1550" y="20730"/>
                  </a:cubicBezTo>
                  <a:cubicBezTo>
                    <a:pt x="1550" y="20730"/>
                    <a:pt x="5471" y="11916"/>
                    <a:pt x="297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34"/>
            <p:cNvSpPr/>
            <p:nvPr/>
          </p:nvSpPr>
          <p:spPr>
            <a:xfrm>
              <a:off x="6810425" y="1118850"/>
              <a:ext cx="172525" cy="281950"/>
            </a:xfrm>
            <a:custGeom>
              <a:avLst/>
              <a:gdLst/>
              <a:ahLst/>
              <a:cxnLst/>
              <a:rect l="l" t="t" r="r" b="b"/>
              <a:pathLst>
                <a:path w="6901" h="11278" extrusionOk="0">
                  <a:moveTo>
                    <a:pt x="6900" y="0"/>
                  </a:moveTo>
                  <a:lnTo>
                    <a:pt x="6900" y="0"/>
                  </a:lnTo>
                  <a:cubicBezTo>
                    <a:pt x="6900" y="1"/>
                    <a:pt x="1976" y="5350"/>
                    <a:pt x="0" y="11277"/>
                  </a:cubicBezTo>
                  <a:cubicBezTo>
                    <a:pt x="0" y="11277"/>
                    <a:pt x="4773" y="7478"/>
                    <a:pt x="6900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2" name="Google Shape;1152;p34"/>
            <p:cNvSpPr/>
            <p:nvPr/>
          </p:nvSpPr>
          <p:spPr>
            <a:xfrm>
              <a:off x="6599175" y="456975"/>
              <a:ext cx="210525" cy="971175"/>
            </a:xfrm>
            <a:custGeom>
              <a:avLst/>
              <a:gdLst/>
              <a:ahLst/>
              <a:cxnLst/>
              <a:rect l="l" t="t" r="r" b="b"/>
              <a:pathLst>
                <a:path w="8421" h="38847" extrusionOk="0">
                  <a:moveTo>
                    <a:pt x="4408" y="1"/>
                  </a:moveTo>
                  <a:cubicBezTo>
                    <a:pt x="3314" y="6141"/>
                    <a:pt x="2037" y="12676"/>
                    <a:pt x="61" y="18907"/>
                  </a:cubicBezTo>
                  <a:lnTo>
                    <a:pt x="0" y="18968"/>
                  </a:lnTo>
                  <a:lnTo>
                    <a:pt x="8025" y="38846"/>
                  </a:lnTo>
                  <a:lnTo>
                    <a:pt x="8420" y="38725"/>
                  </a:lnTo>
                  <a:lnTo>
                    <a:pt x="426" y="18968"/>
                  </a:lnTo>
                  <a:cubicBezTo>
                    <a:pt x="2371" y="12737"/>
                    <a:pt x="3709" y="6202"/>
                    <a:pt x="4803" y="92"/>
                  </a:cubicBezTo>
                  <a:lnTo>
                    <a:pt x="4408" y="1"/>
                  </a:ln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3" name="Google Shape;1153;p34"/>
            <p:cNvSpPr/>
            <p:nvPr/>
          </p:nvSpPr>
          <p:spPr>
            <a:xfrm>
              <a:off x="5846125" y="265500"/>
              <a:ext cx="158075" cy="532700"/>
            </a:xfrm>
            <a:custGeom>
              <a:avLst/>
              <a:gdLst/>
              <a:ahLst/>
              <a:cxnLst/>
              <a:rect l="l" t="t" r="r" b="b"/>
              <a:pathLst>
                <a:path w="6323" h="21308" extrusionOk="0">
                  <a:moveTo>
                    <a:pt x="5259" y="0"/>
                  </a:moveTo>
                  <a:cubicBezTo>
                    <a:pt x="0" y="10730"/>
                    <a:pt x="4803" y="21307"/>
                    <a:pt x="4803" y="21307"/>
                  </a:cubicBezTo>
                  <a:cubicBezTo>
                    <a:pt x="6323" y="10365"/>
                    <a:pt x="5259" y="1"/>
                    <a:pt x="5259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34"/>
            <p:cNvSpPr/>
            <p:nvPr/>
          </p:nvSpPr>
          <p:spPr>
            <a:xfrm>
              <a:off x="5803575" y="458500"/>
              <a:ext cx="163400" cy="339700"/>
            </a:xfrm>
            <a:custGeom>
              <a:avLst/>
              <a:gdLst/>
              <a:ahLst/>
              <a:cxnLst/>
              <a:rect l="l" t="t" r="r" b="b"/>
              <a:pathLst>
                <a:path w="6536" h="13588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122" y="8481"/>
                    <a:pt x="6535" y="13587"/>
                    <a:pt x="6535" y="13587"/>
                  </a:cubicBezTo>
                  <a:cubicBezTo>
                    <a:pt x="3952" y="6233"/>
                    <a:pt x="1" y="33"/>
                    <a:pt x="0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34"/>
            <p:cNvSpPr/>
            <p:nvPr/>
          </p:nvSpPr>
          <p:spPr>
            <a:xfrm>
              <a:off x="5293675" y="935650"/>
              <a:ext cx="693050" cy="157375"/>
            </a:xfrm>
            <a:custGeom>
              <a:avLst/>
              <a:gdLst/>
              <a:ahLst/>
              <a:cxnLst/>
              <a:rect l="l" t="t" r="r" b="b"/>
              <a:pathLst>
                <a:path w="27722" h="6295" extrusionOk="0">
                  <a:moveTo>
                    <a:pt x="3" y="945"/>
                  </a:moveTo>
                  <a:cubicBezTo>
                    <a:pt x="1" y="945"/>
                    <a:pt x="1" y="945"/>
                    <a:pt x="1" y="945"/>
                  </a:cubicBezTo>
                  <a:cubicBezTo>
                    <a:pt x="1" y="945"/>
                    <a:pt x="2" y="945"/>
                    <a:pt x="3" y="945"/>
                  </a:cubicBezTo>
                  <a:lnTo>
                    <a:pt x="3" y="945"/>
                  </a:lnTo>
                  <a:cubicBezTo>
                    <a:pt x="3" y="945"/>
                    <a:pt x="3" y="945"/>
                    <a:pt x="3" y="945"/>
                  </a:cubicBezTo>
                  <a:close/>
                  <a:moveTo>
                    <a:pt x="7662" y="0"/>
                  </a:moveTo>
                  <a:cubicBezTo>
                    <a:pt x="5231" y="0"/>
                    <a:pt x="2662" y="276"/>
                    <a:pt x="3" y="945"/>
                  </a:cubicBezTo>
                  <a:lnTo>
                    <a:pt x="3" y="945"/>
                  </a:lnTo>
                  <a:cubicBezTo>
                    <a:pt x="211" y="953"/>
                    <a:pt x="13248" y="5149"/>
                    <a:pt x="27721" y="6295"/>
                  </a:cubicBezTo>
                  <a:cubicBezTo>
                    <a:pt x="27721" y="6295"/>
                    <a:pt x="19266" y="0"/>
                    <a:pt x="7662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6" name="Google Shape;1156;p34"/>
            <p:cNvSpPr/>
            <p:nvPr/>
          </p:nvSpPr>
          <p:spPr>
            <a:xfrm>
              <a:off x="6047500" y="1169000"/>
              <a:ext cx="276625" cy="185450"/>
            </a:xfrm>
            <a:custGeom>
              <a:avLst/>
              <a:gdLst/>
              <a:ahLst/>
              <a:cxnLst/>
              <a:rect l="l" t="t" r="r" b="b"/>
              <a:pathLst>
                <a:path w="11065" h="7418" extrusionOk="0">
                  <a:moveTo>
                    <a:pt x="11064" y="1"/>
                  </a:moveTo>
                  <a:cubicBezTo>
                    <a:pt x="11064" y="1"/>
                    <a:pt x="5046" y="1429"/>
                    <a:pt x="0" y="7417"/>
                  </a:cubicBezTo>
                  <a:cubicBezTo>
                    <a:pt x="0" y="7417"/>
                    <a:pt x="6778" y="4590"/>
                    <a:pt x="11064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7" name="Google Shape;1157;p34"/>
            <p:cNvSpPr/>
            <p:nvPr/>
          </p:nvSpPr>
          <p:spPr>
            <a:xfrm>
              <a:off x="5537600" y="1099850"/>
              <a:ext cx="411125" cy="269775"/>
            </a:xfrm>
            <a:custGeom>
              <a:avLst/>
              <a:gdLst/>
              <a:ahLst/>
              <a:cxnLst/>
              <a:rect l="l" t="t" r="r" b="b"/>
              <a:pathLst>
                <a:path w="16445" h="10791" extrusionOk="0">
                  <a:moveTo>
                    <a:pt x="16445" y="1"/>
                  </a:moveTo>
                  <a:cubicBezTo>
                    <a:pt x="16444" y="1"/>
                    <a:pt x="7143" y="1764"/>
                    <a:pt x="1" y="10791"/>
                  </a:cubicBezTo>
                  <a:cubicBezTo>
                    <a:pt x="1" y="10791"/>
                    <a:pt x="9332" y="6080"/>
                    <a:pt x="16445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8" name="Google Shape;1158;p34"/>
            <p:cNvSpPr/>
            <p:nvPr/>
          </p:nvSpPr>
          <p:spPr>
            <a:xfrm>
              <a:off x="5530000" y="1085425"/>
              <a:ext cx="848075" cy="133750"/>
            </a:xfrm>
            <a:custGeom>
              <a:avLst/>
              <a:gdLst/>
              <a:ahLst/>
              <a:cxnLst/>
              <a:rect l="l" t="t" r="r" b="b"/>
              <a:pathLst>
                <a:path w="33923" h="5350" extrusionOk="0">
                  <a:moveTo>
                    <a:pt x="18238" y="0"/>
                  </a:moveTo>
                  <a:lnTo>
                    <a:pt x="1" y="4985"/>
                  </a:lnTo>
                  <a:lnTo>
                    <a:pt x="92" y="5350"/>
                  </a:lnTo>
                  <a:lnTo>
                    <a:pt x="18238" y="365"/>
                  </a:lnTo>
                  <a:cubicBezTo>
                    <a:pt x="23314" y="2006"/>
                    <a:pt x="28603" y="3222"/>
                    <a:pt x="33892" y="4073"/>
                  </a:cubicBezTo>
                  <a:lnTo>
                    <a:pt x="33922" y="3678"/>
                  </a:lnTo>
                  <a:cubicBezTo>
                    <a:pt x="28633" y="2857"/>
                    <a:pt x="23345" y="1641"/>
                    <a:pt x="18268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9" name="Google Shape;1159;p34"/>
            <p:cNvSpPr/>
            <p:nvPr/>
          </p:nvSpPr>
          <p:spPr>
            <a:xfrm>
              <a:off x="5219200" y="329325"/>
              <a:ext cx="3057850" cy="2771350"/>
            </a:xfrm>
            <a:custGeom>
              <a:avLst/>
              <a:gdLst/>
              <a:ahLst/>
              <a:cxnLst/>
              <a:rect l="l" t="t" r="r" b="b"/>
              <a:pathLst>
                <a:path w="122314" h="110854" extrusionOk="0">
                  <a:moveTo>
                    <a:pt x="1825" y="0"/>
                  </a:moveTo>
                  <a:lnTo>
                    <a:pt x="1" y="3344"/>
                  </a:lnTo>
                  <a:cubicBezTo>
                    <a:pt x="46628" y="29515"/>
                    <a:pt x="86933" y="66688"/>
                    <a:pt x="116690" y="110853"/>
                  </a:cubicBezTo>
                  <a:lnTo>
                    <a:pt x="122313" y="106993"/>
                  </a:lnTo>
                  <a:cubicBezTo>
                    <a:pt x="91127" y="62494"/>
                    <a:pt x="49485" y="25563"/>
                    <a:pt x="1825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60" name="Google Shape;1160;p34"/>
          <p:cNvGrpSpPr/>
          <p:nvPr/>
        </p:nvGrpSpPr>
        <p:grpSpPr>
          <a:xfrm rot="343916">
            <a:off x="9651562" y="-696589"/>
            <a:ext cx="3558061" cy="5354273"/>
            <a:chOff x="5219200" y="-59750"/>
            <a:chExt cx="3222725" cy="4849650"/>
          </a:xfrm>
        </p:grpSpPr>
        <p:sp>
          <p:nvSpPr>
            <p:cNvPr id="1161" name="Google Shape;1161;p34"/>
            <p:cNvSpPr/>
            <p:nvPr/>
          </p:nvSpPr>
          <p:spPr>
            <a:xfrm>
              <a:off x="5751125" y="32975"/>
              <a:ext cx="2690800" cy="4756925"/>
            </a:xfrm>
            <a:custGeom>
              <a:avLst/>
              <a:gdLst/>
              <a:ahLst/>
              <a:cxnLst/>
              <a:rect l="l" t="t" r="r" b="b"/>
              <a:pathLst>
                <a:path w="107632" h="190277" extrusionOk="0">
                  <a:moveTo>
                    <a:pt x="2919" y="0"/>
                  </a:moveTo>
                  <a:lnTo>
                    <a:pt x="1" y="2432"/>
                  </a:lnTo>
                  <a:cubicBezTo>
                    <a:pt x="45260" y="57843"/>
                    <a:pt x="79516" y="122069"/>
                    <a:pt x="100337" y="190276"/>
                  </a:cubicBezTo>
                  <a:lnTo>
                    <a:pt x="107632" y="187997"/>
                  </a:lnTo>
                  <a:cubicBezTo>
                    <a:pt x="85291" y="119212"/>
                    <a:pt x="49485" y="55016"/>
                    <a:pt x="2919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2" name="Google Shape;1162;p34"/>
            <p:cNvSpPr/>
            <p:nvPr/>
          </p:nvSpPr>
          <p:spPr>
            <a:xfrm>
              <a:off x="7057400" y="3028525"/>
              <a:ext cx="645150" cy="170175"/>
            </a:xfrm>
            <a:custGeom>
              <a:avLst/>
              <a:gdLst/>
              <a:ahLst/>
              <a:cxnLst/>
              <a:rect l="l" t="t" r="r" b="b"/>
              <a:pathLst>
                <a:path w="25806" h="6807" extrusionOk="0">
                  <a:moveTo>
                    <a:pt x="5808" y="1"/>
                  </a:moveTo>
                  <a:cubicBezTo>
                    <a:pt x="3950" y="1"/>
                    <a:pt x="2007" y="174"/>
                    <a:pt x="0" y="575"/>
                  </a:cubicBezTo>
                  <a:cubicBezTo>
                    <a:pt x="0" y="575"/>
                    <a:pt x="12128" y="5134"/>
                    <a:pt x="25806" y="6806"/>
                  </a:cubicBezTo>
                  <a:cubicBezTo>
                    <a:pt x="25806" y="6806"/>
                    <a:pt x="17463" y="1"/>
                    <a:pt x="5808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3" name="Google Shape;1163;p34"/>
            <p:cNvSpPr/>
            <p:nvPr/>
          </p:nvSpPr>
          <p:spPr>
            <a:xfrm>
              <a:off x="7345400" y="2894700"/>
              <a:ext cx="357150" cy="304750"/>
            </a:xfrm>
            <a:custGeom>
              <a:avLst/>
              <a:gdLst/>
              <a:ahLst/>
              <a:cxnLst/>
              <a:rect l="l" t="t" r="r" b="b"/>
              <a:pathLst>
                <a:path w="14286" h="12190" extrusionOk="0">
                  <a:moveTo>
                    <a:pt x="30" y="1"/>
                  </a:moveTo>
                  <a:lnTo>
                    <a:pt x="30" y="1"/>
                  </a:lnTo>
                  <a:cubicBezTo>
                    <a:pt x="0" y="1"/>
                    <a:pt x="6170" y="6809"/>
                    <a:pt x="14286" y="12190"/>
                  </a:cubicBezTo>
                  <a:cubicBezTo>
                    <a:pt x="14286" y="12190"/>
                    <a:pt x="10122" y="2858"/>
                    <a:pt x="30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4" name="Google Shape;1164;p34"/>
            <p:cNvSpPr/>
            <p:nvPr/>
          </p:nvSpPr>
          <p:spPr>
            <a:xfrm>
              <a:off x="6289125" y="-59750"/>
              <a:ext cx="326800" cy="704450"/>
            </a:xfrm>
            <a:custGeom>
              <a:avLst/>
              <a:gdLst/>
              <a:ahLst/>
              <a:cxnLst/>
              <a:rect l="l" t="t" r="r" b="b"/>
              <a:pathLst>
                <a:path w="13072" h="28178" extrusionOk="0">
                  <a:moveTo>
                    <a:pt x="13071" y="1"/>
                  </a:moveTo>
                  <a:lnTo>
                    <a:pt x="13071" y="1"/>
                  </a:lnTo>
                  <a:cubicBezTo>
                    <a:pt x="1" y="11369"/>
                    <a:pt x="457" y="28178"/>
                    <a:pt x="457" y="28178"/>
                  </a:cubicBezTo>
                  <a:cubicBezTo>
                    <a:pt x="8603" y="14439"/>
                    <a:pt x="13071" y="62"/>
                    <a:pt x="1307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5" name="Google Shape;1165;p34"/>
            <p:cNvSpPr/>
            <p:nvPr/>
          </p:nvSpPr>
          <p:spPr>
            <a:xfrm>
              <a:off x="6160725" y="101350"/>
              <a:ext cx="159600" cy="544100"/>
            </a:xfrm>
            <a:custGeom>
              <a:avLst/>
              <a:gdLst/>
              <a:ahLst/>
              <a:cxnLst/>
              <a:rect l="l" t="t" r="r" b="b"/>
              <a:pathLst>
                <a:path w="6384" h="21764" extrusionOk="0">
                  <a:moveTo>
                    <a:pt x="4559" y="1"/>
                  </a:moveTo>
                  <a:cubicBezTo>
                    <a:pt x="0" y="11308"/>
                    <a:pt x="5654" y="21764"/>
                    <a:pt x="5654" y="21764"/>
                  </a:cubicBezTo>
                  <a:cubicBezTo>
                    <a:pt x="6383" y="10488"/>
                    <a:pt x="4560" y="2"/>
                    <a:pt x="455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6" name="Google Shape;1166;p34"/>
            <p:cNvSpPr/>
            <p:nvPr/>
          </p:nvSpPr>
          <p:spPr>
            <a:xfrm>
              <a:off x="6616650" y="2131775"/>
              <a:ext cx="415675" cy="105800"/>
            </a:xfrm>
            <a:custGeom>
              <a:avLst/>
              <a:gdLst/>
              <a:ahLst/>
              <a:cxnLst/>
              <a:rect l="l" t="t" r="r" b="b"/>
              <a:pathLst>
                <a:path w="16627" h="4232" extrusionOk="0">
                  <a:moveTo>
                    <a:pt x="16627" y="1"/>
                  </a:moveTo>
                  <a:lnTo>
                    <a:pt x="16627" y="1"/>
                  </a:lnTo>
                  <a:cubicBezTo>
                    <a:pt x="7812" y="1004"/>
                    <a:pt x="1" y="3800"/>
                    <a:pt x="1" y="3800"/>
                  </a:cubicBezTo>
                  <a:cubicBezTo>
                    <a:pt x="1387" y="4103"/>
                    <a:pt x="2728" y="4232"/>
                    <a:pt x="4007" y="4232"/>
                  </a:cubicBezTo>
                  <a:cubicBezTo>
                    <a:pt x="11338" y="4232"/>
                    <a:pt x="16627" y="1"/>
                    <a:pt x="16627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7" name="Google Shape;1167;p34"/>
            <p:cNvSpPr/>
            <p:nvPr/>
          </p:nvSpPr>
          <p:spPr>
            <a:xfrm>
              <a:off x="6520900" y="1776900"/>
              <a:ext cx="425575" cy="339700"/>
            </a:xfrm>
            <a:custGeom>
              <a:avLst/>
              <a:gdLst/>
              <a:ahLst/>
              <a:cxnLst/>
              <a:rect l="l" t="t" r="r" b="b"/>
              <a:pathLst>
                <a:path w="17023" h="13588" extrusionOk="0">
                  <a:moveTo>
                    <a:pt x="1" y="1"/>
                  </a:moveTo>
                  <a:lnTo>
                    <a:pt x="1" y="1"/>
                  </a:lnTo>
                  <a:cubicBezTo>
                    <a:pt x="0" y="1"/>
                    <a:pt x="0" y="2"/>
                    <a:pt x="1" y="3"/>
                  </a:cubicBezTo>
                  <a:lnTo>
                    <a:pt x="1" y="3"/>
                  </a:lnTo>
                  <a:cubicBezTo>
                    <a:pt x="1" y="2"/>
                    <a:pt x="1" y="2"/>
                    <a:pt x="1" y="1"/>
                  </a:cubicBezTo>
                  <a:close/>
                  <a:moveTo>
                    <a:pt x="1" y="3"/>
                  </a:moveTo>
                  <a:lnTo>
                    <a:pt x="1" y="3"/>
                  </a:lnTo>
                  <a:cubicBezTo>
                    <a:pt x="5412" y="10944"/>
                    <a:pt x="17022" y="13588"/>
                    <a:pt x="17022" y="13588"/>
                  </a:cubicBezTo>
                  <a:cubicBezTo>
                    <a:pt x="9104" y="5640"/>
                    <a:pt x="113" y="107"/>
                    <a:pt x="1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8" name="Google Shape;1168;p34"/>
            <p:cNvSpPr/>
            <p:nvPr/>
          </p:nvSpPr>
          <p:spPr>
            <a:xfrm>
              <a:off x="6920600" y="2295150"/>
              <a:ext cx="423300" cy="177850"/>
            </a:xfrm>
            <a:custGeom>
              <a:avLst/>
              <a:gdLst/>
              <a:ahLst/>
              <a:cxnLst/>
              <a:rect l="l" t="t" r="r" b="b"/>
              <a:pathLst>
                <a:path w="16932" h="7114" extrusionOk="0">
                  <a:moveTo>
                    <a:pt x="1" y="1"/>
                  </a:moveTo>
                  <a:cubicBezTo>
                    <a:pt x="1" y="1"/>
                    <a:pt x="2" y="2"/>
                    <a:pt x="4" y="3"/>
                  </a:cubicBezTo>
                  <a:lnTo>
                    <a:pt x="4" y="3"/>
                  </a:lnTo>
                  <a:cubicBezTo>
                    <a:pt x="3" y="2"/>
                    <a:pt x="2" y="2"/>
                    <a:pt x="1" y="1"/>
                  </a:cubicBezTo>
                  <a:close/>
                  <a:moveTo>
                    <a:pt x="4" y="3"/>
                  </a:moveTo>
                  <a:cubicBezTo>
                    <a:pt x="8423" y="6749"/>
                    <a:pt x="16931" y="7113"/>
                    <a:pt x="16931" y="7113"/>
                  </a:cubicBezTo>
                  <a:cubicBezTo>
                    <a:pt x="9981" y="2119"/>
                    <a:pt x="203" y="103"/>
                    <a:pt x="4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9" name="Google Shape;1169;p34"/>
            <p:cNvSpPr/>
            <p:nvPr/>
          </p:nvSpPr>
          <p:spPr>
            <a:xfrm>
              <a:off x="7039900" y="2457650"/>
              <a:ext cx="291075" cy="39850"/>
            </a:xfrm>
            <a:custGeom>
              <a:avLst/>
              <a:gdLst/>
              <a:ahLst/>
              <a:cxnLst/>
              <a:rect l="l" t="t" r="r" b="b"/>
              <a:pathLst>
                <a:path w="11643" h="1594" extrusionOk="0">
                  <a:moveTo>
                    <a:pt x="8756" y="0"/>
                  </a:moveTo>
                  <a:cubicBezTo>
                    <a:pt x="4223" y="0"/>
                    <a:pt x="1" y="1221"/>
                    <a:pt x="1" y="1221"/>
                  </a:cubicBezTo>
                  <a:cubicBezTo>
                    <a:pt x="1449" y="1489"/>
                    <a:pt x="2812" y="1594"/>
                    <a:pt x="4060" y="1594"/>
                  </a:cubicBezTo>
                  <a:cubicBezTo>
                    <a:pt x="8624" y="1594"/>
                    <a:pt x="11643" y="188"/>
                    <a:pt x="11643" y="188"/>
                  </a:cubicBezTo>
                  <a:cubicBezTo>
                    <a:pt x="10691" y="55"/>
                    <a:pt x="9717" y="0"/>
                    <a:pt x="8756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34"/>
            <p:cNvSpPr/>
            <p:nvPr/>
          </p:nvSpPr>
          <p:spPr>
            <a:xfrm>
              <a:off x="6609050" y="2027675"/>
              <a:ext cx="734075" cy="461275"/>
            </a:xfrm>
            <a:custGeom>
              <a:avLst/>
              <a:gdLst/>
              <a:ahLst/>
              <a:cxnLst/>
              <a:rect l="l" t="t" r="r" b="b"/>
              <a:pathLst>
                <a:path w="29363" h="18451" extrusionOk="0">
                  <a:moveTo>
                    <a:pt x="122" y="1"/>
                  </a:moveTo>
                  <a:lnTo>
                    <a:pt x="1" y="365"/>
                  </a:lnTo>
                  <a:cubicBezTo>
                    <a:pt x="5289" y="1885"/>
                    <a:pt x="10943" y="3466"/>
                    <a:pt x="16627" y="4377"/>
                  </a:cubicBezTo>
                  <a:lnTo>
                    <a:pt x="29089" y="18451"/>
                  </a:lnTo>
                  <a:lnTo>
                    <a:pt x="29363" y="18207"/>
                  </a:lnTo>
                  <a:lnTo>
                    <a:pt x="16840" y="3982"/>
                  </a:lnTo>
                  <a:lnTo>
                    <a:pt x="16749" y="3982"/>
                  </a:lnTo>
                  <a:cubicBezTo>
                    <a:pt x="11095" y="3070"/>
                    <a:pt x="5381" y="1520"/>
                    <a:pt x="122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34"/>
            <p:cNvSpPr/>
            <p:nvPr/>
          </p:nvSpPr>
          <p:spPr>
            <a:xfrm>
              <a:off x="6601450" y="562600"/>
              <a:ext cx="307025" cy="373900"/>
            </a:xfrm>
            <a:custGeom>
              <a:avLst/>
              <a:gdLst/>
              <a:ahLst/>
              <a:cxnLst/>
              <a:rect l="l" t="t" r="r" b="b"/>
              <a:pathLst>
                <a:path w="12281" h="14956" extrusionOk="0">
                  <a:moveTo>
                    <a:pt x="12281" y="1"/>
                  </a:moveTo>
                  <a:lnTo>
                    <a:pt x="12281" y="1"/>
                  </a:lnTo>
                  <a:cubicBezTo>
                    <a:pt x="12279" y="1"/>
                    <a:pt x="5429" y="6525"/>
                    <a:pt x="1" y="14955"/>
                  </a:cubicBezTo>
                  <a:cubicBezTo>
                    <a:pt x="1" y="14955"/>
                    <a:pt x="9575" y="10487"/>
                    <a:pt x="12280" y="1"/>
                  </a:cubicBezTo>
                  <a:cubicBezTo>
                    <a:pt x="12281" y="1"/>
                    <a:pt x="12281" y="1"/>
                    <a:pt x="1228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2" name="Google Shape;1172;p34"/>
            <p:cNvSpPr/>
            <p:nvPr/>
          </p:nvSpPr>
          <p:spPr>
            <a:xfrm>
              <a:off x="6500375" y="235850"/>
              <a:ext cx="208250" cy="604150"/>
            </a:xfrm>
            <a:custGeom>
              <a:avLst/>
              <a:gdLst/>
              <a:ahLst/>
              <a:cxnLst/>
              <a:rect l="l" t="t" r="r" b="b"/>
              <a:pathLst>
                <a:path w="8330" h="24166" extrusionOk="0">
                  <a:moveTo>
                    <a:pt x="1" y="1"/>
                  </a:moveTo>
                  <a:cubicBezTo>
                    <a:pt x="1" y="2"/>
                    <a:pt x="1065" y="12068"/>
                    <a:pt x="5168" y="24165"/>
                  </a:cubicBezTo>
                  <a:cubicBezTo>
                    <a:pt x="5168" y="24165"/>
                    <a:pt x="8329" y="11065"/>
                    <a:pt x="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3" name="Google Shape;1173;p34"/>
            <p:cNvSpPr/>
            <p:nvPr/>
          </p:nvSpPr>
          <p:spPr>
            <a:xfrm>
              <a:off x="6750400" y="906075"/>
              <a:ext cx="136800" cy="518275"/>
            </a:xfrm>
            <a:custGeom>
              <a:avLst/>
              <a:gdLst/>
              <a:ahLst/>
              <a:cxnLst/>
              <a:rect l="l" t="t" r="r" b="b"/>
              <a:pathLst>
                <a:path w="5472" h="20731" extrusionOk="0">
                  <a:moveTo>
                    <a:pt x="2979" y="1"/>
                  </a:moveTo>
                  <a:lnTo>
                    <a:pt x="2979" y="1"/>
                  </a:lnTo>
                  <a:cubicBezTo>
                    <a:pt x="2979" y="2"/>
                    <a:pt x="0" y="11035"/>
                    <a:pt x="1550" y="20730"/>
                  </a:cubicBezTo>
                  <a:cubicBezTo>
                    <a:pt x="1550" y="20730"/>
                    <a:pt x="5471" y="11916"/>
                    <a:pt x="297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4" name="Google Shape;1174;p34"/>
            <p:cNvSpPr/>
            <p:nvPr/>
          </p:nvSpPr>
          <p:spPr>
            <a:xfrm>
              <a:off x="6810425" y="1118850"/>
              <a:ext cx="172525" cy="281950"/>
            </a:xfrm>
            <a:custGeom>
              <a:avLst/>
              <a:gdLst/>
              <a:ahLst/>
              <a:cxnLst/>
              <a:rect l="l" t="t" r="r" b="b"/>
              <a:pathLst>
                <a:path w="6901" h="11278" extrusionOk="0">
                  <a:moveTo>
                    <a:pt x="6900" y="0"/>
                  </a:moveTo>
                  <a:lnTo>
                    <a:pt x="6900" y="0"/>
                  </a:lnTo>
                  <a:cubicBezTo>
                    <a:pt x="6900" y="1"/>
                    <a:pt x="1976" y="5350"/>
                    <a:pt x="0" y="11277"/>
                  </a:cubicBezTo>
                  <a:cubicBezTo>
                    <a:pt x="0" y="11277"/>
                    <a:pt x="4773" y="7478"/>
                    <a:pt x="6900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5" name="Google Shape;1175;p34"/>
            <p:cNvSpPr/>
            <p:nvPr/>
          </p:nvSpPr>
          <p:spPr>
            <a:xfrm>
              <a:off x="6599175" y="456975"/>
              <a:ext cx="210525" cy="971175"/>
            </a:xfrm>
            <a:custGeom>
              <a:avLst/>
              <a:gdLst/>
              <a:ahLst/>
              <a:cxnLst/>
              <a:rect l="l" t="t" r="r" b="b"/>
              <a:pathLst>
                <a:path w="8421" h="38847" extrusionOk="0">
                  <a:moveTo>
                    <a:pt x="4408" y="1"/>
                  </a:moveTo>
                  <a:cubicBezTo>
                    <a:pt x="3314" y="6141"/>
                    <a:pt x="2037" y="12676"/>
                    <a:pt x="61" y="18907"/>
                  </a:cubicBezTo>
                  <a:lnTo>
                    <a:pt x="0" y="18968"/>
                  </a:lnTo>
                  <a:lnTo>
                    <a:pt x="8025" y="38846"/>
                  </a:lnTo>
                  <a:lnTo>
                    <a:pt x="8420" y="38725"/>
                  </a:lnTo>
                  <a:lnTo>
                    <a:pt x="426" y="18968"/>
                  </a:lnTo>
                  <a:cubicBezTo>
                    <a:pt x="2371" y="12737"/>
                    <a:pt x="3709" y="6202"/>
                    <a:pt x="4803" y="92"/>
                  </a:cubicBezTo>
                  <a:lnTo>
                    <a:pt x="4408" y="1"/>
                  </a:ln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34"/>
            <p:cNvSpPr/>
            <p:nvPr/>
          </p:nvSpPr>
          <p:spPr>
            <a:xfrm>
              <a:off x="5846125" y="265500"/>
              <a:ext cx="158075" cy="532700"/>
            </a:xfrm>
            <a:custGeom>
              <a:avLst/>
              <a:gdLst/>
              <a:ahLst/>
              <a:cxnLst/>
              <a:rect l="l" t="t" r="r" b="b"/>
              <a:pathLst>
                <a:path w="6323" h="21308" extrusionOk="0">
                  <a:moveTo>
                    <a:pt x="5259" y="0"/>
                  </a:moveTo>
                  <a:cubicBezTo>
                    <a:pt x="0" y="10730"/>
                    <a:pt x="4803" y="21307"/>
                    <a:pt x="4803" y="21307"/>
                  </a:cubicBezTo>
                  <a:cubicBezTo>
                    <a:pt x="6323" y="10365"/>
                    <a:pt x="5259" y="1"/>
                    <a:pt x="5259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4"/>
            <p:cNvSpPr/>
            <p:nvPr/>
          </p:nvSpPr>
          <p:spPr>
            <a:xfrm>
              <a:off x="5803575" y="458500"/>
              <a:ext cx="163400" cy="339700"/>
            </a:xfrm>
            <a:custGeom>
              <a:avLst/>
              <a:gdLst/>
              <a:ahLst/>
              <a:cxnLst/>
              <a:rect l="l" t="t" r="r" b="b"/>
              <a:pathLst>
                <a:path w="6536" h="13588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122" y="8481"/>
                    <a:pt x="6535" y="13587"/>
                    <a:pt x="6535" y="13587"/>
                  </a:cubicBezTo>
                  <a:cubicBezTo>
                    <a:pt x="3952" y="6233"/>
                    <a:pt x="1" y="33"/>
                    <a:pt x="0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8" name="Google Shape;1178;p34"/>
            <p:cNvSpPr/>
            <p:nvPr/>
          </p:nvSpPr>
          <p:spPr>
            <a:xfrm>
              <a:off x="5293675" y="935650"/>
              <a:ext cx="693050" cy="157375"/>
            </a:xfrm>
            <a:custGeom>
              <a:avLst/>
              <a:gdLst/>
              <a:ahLst/>
              <a:cxnLst/>
              <a:rect l="l" t="t" r="r" b="b"/>
              <a:pathLst>
                <a:path w="27722" h="6295" extrusionOk="0">
                  <a:moveTo>
                    <a:pt x="3" y="945"/>
                  </a:moveTo>
                  <a:cubicBezTo>
                    <a:pt x="1" y="945"/>
                    <a:pt x="1" y="945"/>
                    <a:pt x="1" y="945"/>
                  </a:cubicBezTo>
                  <a:cubicBezTo>
                    <a:pt x="1" y="945"/>
                    <a:pt x="2" y="945"/>
                    <a:pt x="3" y="945"/>
                  </a:cubicBezTo>
                  <a:lnTo>
                    <a:pt x="3" y="945"/>
                  </a:lnTo>
                  <a:cubicBezTo>
                    <a:pt x="3" y="945"/>
                    <a:pt x="3" y="945"/>
                    <a:pt x="3" y="945"/>
                  </a:cubicBezTo>
                  <a:close/>
                  <a:moveTo>
                    <a:pt x="7662" y="0"/>
                  </a:moveTo>
                  <a:cubicBezTo>
                    <a:pt x="5231" y="0"/>
                    <a:pt x="2662" y="276"/>
                    <a:pt x="3" y="945"/>
                  </a:cubicBezTo>
                  <a:lnTo>
                    <a:pt x="3" y="945"/>
                  </a:lnTo>
                  <a:cubicBezTo>
                    <a:pt x="211" y="953"/>
                    <a:pt x="13248" y="5149"/>
                    <a:pt x="27721" y="6295"/>
                  </a:cubicBezTo>
                  <a:cubicBezTo>
                    <a:pt x="27721" y="6295"/>
                    <a:pt x="19266" y="0"/>
                    <a:pt x="7662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9" name="Google Shape;1179;p34"/>
            <p:cNvSpPr/>
            <p:nvPr/>
          </p:nvSpPr>
          <p:spPr>
            <a:xfrm>
              <a:off x="6047500" y="1169000"/>
              <a:ext cx="276625" cy="185450"/>
            </a:xfrm>
            <a:custGeom>
              <a:avLst/>
              <a:gdLst/>
              <a:ahLst/>
              <a:cxnLst/>
              <a:rect l="l" t="t" r="r" b="b"/>
              <a:pathLst>
                <a:path w="11065" h="7418" extrusionOk="0">
                  <a:moveTo>
                    <a:pt x="11064" y="1"/>
                  </a:moveTo>
                  <a:cubicBezTo>
                    <a:pt x="11064" y="1"/>
                    <a:pt x="5046" y="1429"/>
                    <a:pt x="0" y="7417"/>
                  </a:cubicBezTo>
                  <a:cubicBezTo>
                    <a:pt x="0" y="7417"/>
                    <a:pt x="6778" y="4590"/>
                    <a:pt x="11064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0" name="Google Shape;1180;p34"/>
            <p:cNvSpPr/>
            <p:nvPr/>
          </p:nvSpPr>
          <p:spPr>
            <a:xfrm>
              <a:off x="5537600" y="1099850"/>
              <a:ext cx="411125" cy="269775"/>
            </a:xfrm>
            <a:custGeom>
              <a:avLst/>
              <a:gdLst/>
              <a:ahLst/>
              <a:cxnLst/>
              <a:rect l="l" t="t" r="r" b="b"/>
              <a:pathLst>
                <a:path w="16445" h="10791" extrusionOk="0">
                  <a:moveTo>
                    <a:pt x="16445" y="1"/>
                  </a:moveTo>
                  <a:cubicBezTo>
                    <a:pt x="16444" y="1"/>
                    <a:pt x="7143" y="1764"/>
                    <a:pt x="1" y="10791"/>
                  </a:cubicBezTo>
                  <a:cubicBezTo>
                    <a:pt x="1" y="10791"/>
                    <a:pt x="9332" y="6080"/>
                    <a:pt x="16445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1" name="Google Shape;1181;p34"/>
            <p:cNvSpPr/>
            <p:nvPr/>
          </p:nvSpPr>
          <p:spPr>
            <a:xfrm>
              <a:off x="5530000" y="1085425"/>
              <a:ext cx="848075" cy="133750"/>
            </a:xfrm>
            <a:custGeom>
              <a:avLst/>
              <a:gdLst/>
              <a:ahLst/>
              <a:cxnLst/>
              <a:rect l="l" t="t" r="r" b="b"/>
              <a:pathLst>
                <a:path w="33923" h="5350" extrusionOk="0">
                  <a:moveTo>
                    <a:pt x="18238" y="0"/>
                  </a:moveTo>
                  <a:lnTo>
                    <a:pt x="1" y="4985"/>
                  </a:lnTo>
                  <a:lnTo>
                    <a:pt x="92" y="5350"/>
                  </a:lnTo>
                  <a:lnTo>
                    <a:pt x="18238" y="365"/>
                  </a:lnTo>
                  <a:cubicBezTo>
                    <a:pt x="23314" y="2006"/>
                    <a:pt x="28603" y="3222"/>
                    <a:pt x="33892" y="4073"/>
                  </a:cubicBezTo>
                  <a:lnTo>
                    <a:pt x="33922" y="3678"/>
                  </a:lnTo>
                  <a:cubicBezTo>
                    <a:pt x="28633" y="2857"/>
                    <a:pt x="23345" y="1641"/>
                    <a:pt x="18268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2" name="Google Shape;1182;p34"/>
            <p:cNvSpPr/>
            <p:nvPr/>
          </p:nvSpPr>
          <p:spPr>
            <a:xfrm>
              <a:off x="5219200" y="329325"/>
              <a:ext cx="3057850" cy="2771350"/>
            </a:xfrm>
            <a:custGeom>
              <a:avLst/>
              <a:gdLst/>
              <a:ahLst/>
              <a:cxnLst/>
              <a:rect l="l" t="t" r="r" b="b"/>
              <a:pathLst>
                <a:path w="122314" h="110854" extrusionOk="0">
                  <a:moveTo>
                    <a:pt x="1825" y="0"/>
                  </a:moveTo>
                  <a:lnTo>
                    <a:pt x="1" y="3344"/>
                  </a:lnTo>
                  <a:cubicBezTo>
                    <a:pt x="46628" y="29515"/>
                    <a:pt x="86933" y="66688"/>
                    <a:pt x="116690" y="110853"/>
                  </a:cubicBezTo>
                  <a:lnTo>
                    <a:pt x="122313" y="106993"/>
                  </a:lnTo>
                  <a:cubicBezTo>
                    <a:pt x="91127" y="62494"/>
                    <a:pt x="49485" y="25563"/>
                    <a:pt x="1825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83" name="Google Shape;1183;p34"/>
          <p:cNvGrpSpPr/>
          <p:nvPr/>
        </p:nvGrpSpPr>
        <p:grpSpPr>
          <a:xfrm>
            <a:off x="0" y="5059600"/>
            <a:ext cx="12191539" cy="3601533"/>
            <a:chOff x="0" y="3794700"/>
            <a:chExt cx="9143654" cy="2701150"/>
          </a:xfrm>
        </p:grpSpPr>
        <p:sp>
          <p:nvSpPr>
            <p:cNvPr id="1184" name="Google Shape;1184;p34"/>
            <p:cNvSpPr/>
            <p:nvPr/>
          </p:nvSpPr>
          <p:spPr>
            <a:xfrm>
              <a:off x="7800" y="3794700"/>
              <a:ext cx="9129022" cy="746106"/>
            </a:xfrm>
            <a:custGeom>
              <a:avLst/>
              <a:gdLst/>
              <a:ahLst/>
              <a:cxnLst/>
              <a:rect l="l" t="t" r="r" b="b"/>
              <a:pathLst>
                <a:path w="284504" h="67905" extrusionOk="0">
                  <a:moveTo>
                    <a:pt x="0" y="1"/>
                  </a:moveTo>
                  <a:lnTo>
                    <a:pt x="0" y="64530"/>
                  </a:lnTo>
                  <a:lnTo>
                    <a:pt x="7326" y="67904"/>
                  </a:lnTo>
                  <a:lnTo>
                    <a:pt x="277148" y="67904"/>
                  </a:lnTo>
                  <a:lnTo>
                    <a:pt x="284504" y="65138"/>
                  </a:lnTo>
                  <a:lnTo>
                    <a:pt x="2845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5" name="Google Shape;1185;p34"/>
            <p:cNvSpPr/>
            <p:nvPr/>
          </p:nvSpPr>
          <p:spPr>
            <a:xfrm>
              <a:off x="7798" y="4256425"/>
              <a:ext cx="962657" cy="284225"/>
            </a:xfrm>
            <a:custGeom>
              <a:avLst/>
              <a:gdLst/>
              <a:ahLst/>
              <a:cxnLst/>
              <a:rect l="l" t="t" r="r" b="b"/>
              <a:pathLst>
                <a:path w="30001" h="11369" extrusionOk="0">
                  <a:moveTo>
                    <a:pt x="0" y="0"/>
                  </a:moveTo>
                  <a:lnTo>
                    <a:pt x="0" y="3618"/>
                  </a:lnTo>
                  <a:lnTo>
                    <a:pt x="19636" y="11368"/>
                  </a:lnTo>
                  <a:lnTo>
                    <a:pt x="30001" y="113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6" name="Google Shape;1186;p34"/>
            <p:cNvSpPr/>
            <p:nvPr/>
          </p:nvSpPr>
          <p:spPr>
            <a:xfrm>
              <a:off x="7798" y="4144725"/>
              <a:ext cx="1404470" cy="395925"/>
            </a:xfrm>
            <a:custGeom>
              <a:avLst/>
              <a:gdLst/>
              <a:ahLst/>
              <a:cxnLst/>
              <a:rect l="l" t="t" r="r" b="b"/>
              <a:pathLst>
                <a:path w="43770" h="15837" extrusionOk="0">
                  <a:moveTo>
                    <a:pt x="0" y="0"/>
                  </a:moveTo>
                  <a:lnTo>
                    <a:pt x="0" y="1459"/>
                  </a:lnTo>
                  <a:lnTo>
                    <a:pt x="39241" y="15836"/>
                  </a:lnTo>
                  <a:lnTo>
                    <a:pt x="43770" y="158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7" name="Google Shape;1187;p34"/>
            <p:cNvSpPr/>
            <p:nvPr/>
          </p:nvSpPr>
          <p:spPr>
            <a:xfrm>
              <a:off x="8173509" y="4256425"/>
              <a:ext cx="963620" cy="284225"/>
            </a:xfrm>
            <a:custGeom>
              <a:avLst/>
              <a:gdLst/>
              <a:ahLst/>
              <a:cxnLst/>
              <a:rect l="l" t="t" r="r" b="b"/>
              <a:pathLst>
                <a:path w="30031" h="11369" extrusionOk="0">
                  <a:moveTo>
                    <a:pt x="30031" y="0"/>
                  </a:moveTo>
                  <a:lnTo>
                    <a:pt x="0" y="11368"/>
                  </a:lnTo>
                  <a:lnTo>
                    <a:pt x="10365" y="11368"/>
                  </a:lnTo>
                  <a:lnTo>
                    <a:pt x="30031" y="3618"/>
                  </a:lnTo>
                  <a:lnTo>
                    <a:pt x="3003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8" name="Google Shape;1188;p34"/>
            <p:cNvSpPr/>
            <p:nvPr/>
          </p:nvSpPr>
          <p:spPr>
            <a:xfrm>
              <a:off x="7732642" y="4144725"/>
              <a:ext cx="1404470" cy="395925"/>
            </a:xfrm>
            <a:custGeom>
              <a:avLst/>
              <a:gdLst/>
              <a:ahLst/>
              <a:cxnLst/>
              <a:rect l="l" t="t" r="r" b="b"/>
              <a:pathLst>
                <a:path w="43770" h="15837" extrusionOk="0">
                  <a:moveTo>
                    <a:pt x="43770" y="0"/>
                  </a:moveTo>
                  <a:lnTo>
                    <a:pt x="0" y="15836"/>
                  </a:lnTo>
                  <a:lnTo>
                    <a:pt x="4499" y="15836"/>
                  </a:lnTo>
                  <a:lnTo>
                    <a:pt x="43770" y="1459"/>
                  </a:lnTo>
                  <a:lnTo>
                    <a:pt x="4377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34"/>
            <p:cNvSpPr/>
            <p:nvPr/>
          </p:nvSpPr>
          <p:spPr>
            <a:xfrm>
              <a:off x="0" y="4770100"/>
              <a:ext cx="9143654" cy="360225"/>
            </a:xfrm>
            <a:custGeom>
              <a:avLst/>
              <a:gdLst/>
              <a:ahLst/>
              <a:cxnLst/>
              <a:rect l="l" t="t" r="r" b="b"/>
              <a:pathLst>
                <a:path w="284960" h="14409" extrusionOk="0">
                  <a:moveTo>
                    <a:pt x="0" y="1"/>
                  </a:moveTo>
                  <a:lnTo>
                    <a:pt x="0" y="14408"/>
                  </a:lnTo>
                  <a:lnTo>
                    <a:pt x="284960" y="14408"/>
                  </a:lnTo>
                  <a:lnTo>
                    <a:pt x="28496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34"/>
            <p:cNvSpPr/>
            <p:nvPr/>
          </p:nvSpPr>
          <p:spPr>
            <a:xfrm>
              <a:off x="0" y="4770100"/>
              <a:ext cx="9143654" cy="180875"/>
            </a:xfrm>
            <a:custGeom>
              <a:avLst/>
              <a:gdLst/>
              <a:ahLst/>
              <a:cxnLst/>
              <a:rect l="l" t="t" r="r" b="b"/>
              <a:pathLst>
                <a:path w="284960" h="7235" extrusionOk="0">
                  <a:moveTo>
                    <a:pt x="0" y="1"/>
                  </a:moveTo>
                  <a:lnTo>
                    <a:pt x="0" y="1825"/>
                  </a:lnTo>
                  <a:lnTo>
                    <a:pt x="284960" y="7235"/>
                  </a:lnTo>
                  <a:lnTo>
                    <a:pt x="284960" y="1"/>
                  </a:lnTo>
                  <a:close/>
                </a:path>
              </a:pathLst>
            </a:custGeom>
            <a:solidFill>
              <a:srgbClr val="282848">
                <a:alpha val="1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1" name="Google Shape;1191;p34"/>
            <p:cNvSpPr/>
            <p:nvPr/>
          </p:nvSpPr>
          <p:spPr>
            <a:xfrm>
              <a:off x="675917" y="4770100"/>
              <a:ext cx="7790909" cy="360225"/>
            </a:xfrm>
            <a:custGeom>
              <a:avLst/>
              <a:gdLst/>
              <a:ahLst/>
              <a:cxnLst/>
              <a:rect l="l" t="t" r="r" b="b"/>
              <a:pathLst>
                <a:path w="242802" h="14409" extrusionOk="0">
                  <a:moveTo>
                    <a:pt x="0" y="1"/>
                  </a:moveTo>
                  <a:lnTo>
                    <a:pt x="19089" y="14408"/>
                  </a:lnTo>
                  <a:lnTo>
                    <a:pt x="223713" y="14408"/>
                  </a:lnTo>
                  <a:cubicBezTo>
                    <a:pt x="229792" y="9819"/>
                    <a:pt x="235658" y="5411"/>
                    <a:pt x="242801" y="1"/>
                  </a:cubicBezTo>
                  <a:close/>
                </a:path>
              </a:pathLst>
            </a:custGeom>
            <a:solidFill>
              <a:srgbClr val="282848">
                <a:alpha val="28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2" name="Google Shape;1192;p34"/>
            <p:cNvSpPr/>
            <p:nvPr/>
          </p:nvSpPr>
          <p:spPr>
            <a:xfrm>
              <a:off x="0" y="4540625"/>
              <a:ext cx="9143654" cy="229500"/>
            </a:xfrm>
            <a:custGeom>
              <a:avLst/>
              <a:gdLst/>
              <a:ahLst/>
              <a:cxnLst/>
              <a:rect l="l" t="t" r="r" b="b"/>
              <a:pathLst>
                <a:path w="284960" h="9180" extrusionOk="0">
                  <a:moveTo>
                    <a:pt x="0" y="0"/>
                  </a:moveTo>
                  <a:lnTo>
                    <a:pt x="0" y="9180"/>
                  </a:lnTo>
                  <a:lnTo>
                    <a:pt x="284960" y="9180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3" name="Google Shape;1193;p34"/>
            <p:cNvSpPr/>
            <p:nvPr/>
          </p:nvSpPr>
          <p:spPr>
            <a:xfrm>
              <a:off x="0" y="4540625"/>
              <a:ext cx="9143654" cy="61575"/>
            </a:xfrm>
            <a:custGeom>
              <a:avLst/>
              <a:gdLst/>
              <a:ahLst/>
              <a:cxnLst/>
              <a:rect l="l" t="t" r="r" b="b"/>
              <a:pathLst>
                <a:path w="284960" h="2463" extrusionOk="0">
                  <a:moveTo>
                    <a:pt x="0" y="0"/>
                  </a:moveTo>
                  <a:lnTo>
                    <a:pt x="0" y="943"/>
                  </a:lnTo>
                  <a:lnTo>
                    <a:pt x="284960" y="2462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rgbClr val="282848">
                <a:alpha val="1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4" name="Google Shape;1194;p34"/>
            <p:cNvSpPr/>
            <p:nvPr/>
          </p:nvSpPr>
          <p:spPr>
            <a:xfrm>
              <a:off x="242847" y="4540625"/>
              <a:ext cx="8659903" cy="229500"/>
            </a:xfrm>
            <a:custGeom>
              <a:avLst/>
              <a:gdLst/>
              <a:ahLst/>
              <a:cxnLst/>
              <a:rect l="l" t="t" r="r" b="b"/>
              <a:pathLst>
                <a:path w="269884" h="9180" extrusionOk="0">
                  <a:moveTo>
                    <a:pt x="1" y="0"/>
                  </a:moveTo>
                  <a:lnTo>
                    <a:pt x="11399" y="9180"/>
                  </a:lnTo>
                  <a:lnTo>
                    <a:pt x="258425" y="9180"/>
                  </a:lnTo>
                  <a:cubicBezTo>
                    <a:pt x="264504" y="4286"/>
                    <a:pt x="269884" y="0"/>
                    <a:pt x="269884" y="0"/>
                  </a:cubicBezTo>
                  <a:close/>
                </a:path>
              </a:pathLst>
            </a:custGeom>
            <a:solidFill>
              <a:srgbClr val="282848">
                <a:alpha val="28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5" name="Google Shape;1195;p34"/>
            <p:cNvSpPr/>
            <p:nvPr/>
          </p:nvSpPr>
          <p:spPr>
            <a:xfrm>
              <a:off x="242847" y="4540625"/>
              <a:ext cx="8657978" cy="1955225"/>
            </a:xfrm>
            <a:custGeom>
              <a:avLst/>
              <a:gdLst/>
              <a:ahLst/>
              <a:cxnLst/>
              <a:rect l="l" t="t" r="r" b="b"/>
              <a:pathLst>
                <a:path w="269824" h="78209" extrusionOk="0">
                  <a:moveTo>
                    <a:pt x="1" y="0"/>
                  </a:moveTo>
                  <a:lnTo>
                    <a:pt x="134927" y="78208"/>
                  </a:lnTo>
                  <a:lnTo>
                    <a:pt x="2698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6" name="Google Shape;1196;p34"/>
            <p:cNvSpPr/>
            <p:nvPr/>
          </p:nvSpPr>
          <p:spPr>
            <a:xfrm>
              <a:off x="636897" y="4540625"/>
              <a:ext cx="7868914" cy="1777400"/>
            </a:xfrm>
            <a:custGeom>
              <a:avLst/>
              <a:gdLst/>
              <a:ahLst/>
              <a:cxnLst/>
              <a:rect l="l" t="t" r="r" b="b"/>
              <a:pathLst>
                <a:path w="245233" h="71096" extrusionOk="0">
                  <a:moveTo>
                    <a:pt x="0" y="0"/>
                  </a:moveTo>
                  <a:lnTo>
                    <a:pt x="122647" y="71096"/>
                  </a:lnTo>
                  <a:lnTo>
                    <a:pt x="245233" y="0"/>
                  </a:lnTo>
                  <a:lnTo>
                    <a:pt x="234838" y="0"/>
                  </a:lnTo>
                  <a:cubicBezTo>
                    <a:pt x="201372" y="19423"/>
                    <a:pt x="122647" y="65077"/>
                    <a:pt x="122647" y="65077"/>
                  </a:cubicBezTo>
                  <a:lnTo>
                    <a:pt x="1039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7" name="Google Shape;1197;p34"/>
            <p:cNvSpPr/>
            <p:nvPr/>
          </p:nvSpPr>
          <p:spPr>
            <a:xfrm>
              <a:off x="1266991" y="4540625"/>
              <a:ext cx="6609768" cy="1493200"/>
            </a:xfrm>
            <a:custGeom>
              <a:avLst/>
              <a:gdLst/>
              <a:ahLst/>
              <a:cxnLst/>
              <a:rect l="l" t="t" r="r" b="b"/>
              <a:pathLst>
                <a:path w="205992" h="59728" extrusionOk="0">
                  <a:moveTo>
                    <a:pt x="0" y="0"/>
                  </a:moveTo>
                  <a:lnTo>
                    <a:pt x="103011" y="59728"/>
                  </a:lnTo>
                  <a:lnTo>
                    <a:pt x="205992" y="0"/>
                  </a:lnTo>
                  <a:lnTo>
                    <a:pt x="201493" y="0"/>
                  </a:lnTo>
                  <a:lnTo>
                    <a:pt x="103011" y="57114"/>
                  </a:lnTo>
                  <a:lnTo>
                    <a:pt x="452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8" name="Google Shape;1198;p34"/>
            <p:cNvSpPr/>
            <p:nvPr/>
          </p:nvSpPr>
          <p:spPr>
            <a:xfrm>
              <a:off x="1487408" y="5000350"/>
              <a:ext cx="6061650" cy="300950"/>
            </a:xfrm>
            <a:custGeom>
              <a:avLst/>
              <a:gdLst/>
              <a:ahLst/>
              <a:cxnLst/>
              <a:rect l="l" t="t" r="r" b="b"/>
              <a:pathLst>
                <a:path w="188910" h="12038" extrusionOk="0">
                  <a:moveTo>
                    <a:pt x="0" y="1"/>
                  </a:moveTo>
                  <a:cubicBezTo>
                    <a:pt x="7797" y="3653"/>
                    <a:pt x="16982" y="6945"/>
                    <a:pt x="32668" y="6945"/>
                  </a:cubicBezTo>
                  <a:cubicBezTo>
                    <a:pt x="37346" y="6945"/>
                    <a:pt x="42602" y="6652"/>
                    <a:pt x="48573" y="5989"/>
                  </a:cubicBezTo>
                  <a:cubicBezTo>
                    <a:pt x="52188" y="5587"/>
                    <a:pt x="55475" y="5414"/>
                    <a:pt x="58568" y="5414"/>
                  </a:cubicBezTo>
                  <a:cubicBezTo>
                    <a:pt x="77716" y="5414"/>
                    <a:pt x="89445" y="12037"/>
                    <a:pt x="125504" y="12037"/>
                  </a:cubicBezTo>
                  <a:cubicBezTo>
                    <a:pt x="167359" y="12037"/>
                    <a:pt x="188910" y="1"/>
                    <a:pt x="188910" y="1"/>
                  </a:cubicBezTo>
                  <a:close/>
                </a:path>
              </a:pathLst>
            </a:custGeom>
            <a:solidFill>
              <a:srgbClr val="282848">
                <a:alpha val="1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9" name="Google Shape;1199;p34"/>
            <p:cNvSpPr/>
            <p:nvPr/>
          </p:nvSpPr>
          <p:spPr>
            <a:xfrm>
              <a:off x="441830" y="4540625"/>
              <a:ext cx="8153723" cy="300950"/>
            </a:xfrm>
            <a:custGeom>
              <a:avLst/>
              <a:gdLst/>
              <a:ahLst/>
              <a:cxnLst/>
              <a:rect l="l" t="t" r="r" b="b"/>
              <a:pathLst>
                <a:path w="254109" h="12038" extrusionOk="0">
                  <a:moveTo>
                    <a:pt x="0" y="0"/>
                  </a:moveTo>
                  <a:cubicBezTo>
                    <a:pt x="0" y="0"/>
                    <a:pt x="28967" y="12037"/>
                    <a:pt x="85260" y="12037"/>
                  </a:cubicBezTo>
                  <a:cubicBezTo>
                    <a:pt x="133697" y="12037"/>
                    <a:pt x="149490" y="5414"/>
                    <a:pt x="175251" y="5414"/>
                  </a:cubicBezTo>
                  <a:cubicBezTo>
                    <a:pt x="179413" y="5414"/>
                    <a:pt x="183835" y="5587"/>
                    <a:pt x="188697" y="5988"/>
                  </a:cubicBezTo>
                  <a:cubicBezTo>
                    <a:pt x="196698" y="6649"/>
                    <a:pt x="203752" y="6941"/>
                    <a:pt x="210036" y="6941"/>
                  </a:cubicBezTo>
                  <a:cubicBezTo>
                    <a:pt x="231203" y="6941"/>
                    <a:pt x="243632" y="3633"/>
                    <a:pt x="254108" y="0"/>
                  </a:cubicBezTo>
                  <a:close/>
                </a:path>
              </a:pathLst>
            </a:custGeom>
            <a:solidFill>
              <a:srgbClr val="282848">
                <a:alpha val="1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34"/>
            <p:cNvSpPr/>
            <p:nvPr/>
          </p:nvSpPr>
          <p:spPr>
            <a:xfrm>
              <a:off x="1873660" y="5000350"/>
              <a:ext cx="5289207" cy="107175"/>
            </a:xfrm>
            <a:custGeom>
              <a:avLst/>
              <a:gdLst/>
              <a:ahLst/>
              <a:cxnLst/>
              <a:rect l="l" t="t" r="r" b="b"/>
              <a:pathLst>
                <a:path w="164837" h="4287" extrusionOk="0">
                  <a:moveTo>
                    <a:pt x="0" y="1"/>
                  </a:moveTo>
                  <a:cubicBezTo>
                    <a:pt x="6759" y="1306"/>
                    <a:pt x="14750" y="2486"/>
                    <a:pt x="28331" y="2486"/>
                  </a:cubicBezTo>
                  <a:cubicBezTo>
                    <a:pt x="32463" y="2486"/>
                    <a:pt x="37113" y="2377"/>
                    <a:pt x="42402" y="2128"/>
                  </a:cubicBezTo>
                  <a:cubicBezTo>
                    <a:pt x="45558" y="1984"/>
                    <a:pt x="48427" y="1922"/>
                    <a:pt x="51129" y="1922"/>
                  </a:cubicBezTo>
                  <a:cubicBezTo>
                    <a:pt x="67813" y="1922"/>
                    <a:pt x="78071" y="4286"/>
                    <a:pt x="109516" y="4286"/>
                  </a:cubicBezTo>
                  <a:cubicBezTo>
                    <a:pt x="146021" y="4286"/>
                    <a:pt x="164836" y="1"/>
                    <a:pt x="164836" y="1"/>
                  </a:cubicBezTo>
                  <a:close/>
                </a:path>
              </a:pathLst>
            </a:custGeom>
            <a:solidFill>
              <a:srgbClr val="282848">
                <a:alpha val="1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14837343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2" name="Google Shape;1202;p35"/>
          <p:cNvSpPr/>
          <p:nvPr/>
        </p:nvSpPr>
        <p:spPr>
          <a:xfrm>
            <a:off x="-63500" y="6137800"/>
            <a:ext cx="12395200" cy="8472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03" name="Google Shape;1203;p35"/>
          <p:cNvGrpSpPr/>
          <p:nvPr/>
        </p:nvGrpSpPr>
        <p:grpSpPr>
          <a:xfrm rot="384094">
            <a:off x="10044033" y="-334574"/>
            <a:ext cx="4297119" cy="6466428"/>
            <a:chOff x="5219200" y="-59750"/>
            <a:chExt cx="3222725" cy="4849650"/>
          </a:xfrm>
        </p:grpSpPr>
        <p:sp>
          <p:nvSpPr>
            <p:cNvPr id="1204" name="Google Shape;1204;p35"/>
            <p:cNvSpPr/>
            <p:nvPr/>
          </p:nvSpPr>
          <p:spPr>
            <a:xfrm>
              <a:off x="5751125" y="32975"/>
              <a:ext cx="2690800" cy="4756925"/>
            </a:xfrm>
            <a:custGeom>
              <a:avLst/>
              <a:gdLst/>
              <a:ahLst/>
              <a:cxnLst/>
              <a:rect l="l" t="t" r="r" b="b"/>
              <a:pathLst>
                <a:path w="107632" h="190277" extrusionOk="0">
                  <a:moveTo>
                    <a:pt x="2919" y="0"/>
                  </a:moveTo>
                  <a:lnTo>
                    <a:pt x="1" y="2432"/>
                  </a:lnTo>
                  <a:cubicBezTo>
                    <a:pt x="45260" y="57843"/>
                    <a:pt x="79516" y="122069"/>
                    <a:pt x="100337" y="190276"/>
                  </a:cubicBezTo>
                  <a:lnTo>
                    <a:pt x="107632" y="187997"/>
                  </a:lnTo>
                  <a:cubicBezTo>
                    <a:pt x="85291" y="119212"/>
                    <a:pt x="49485" y="55016"/>
                    <a:pt x="2919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5" name="Google Shape;1205;p35"/>
            <p:cNvSpPr/>
            <p:nvPr/>
          </p:nvSpPr>
          <p:spPr>
            <a:xfrm>
              <a:off x="7057400" y="3028525"/>
              <a:ext cx="645150" cy="170175"/>
            </a:xfrm>
            <a:custGeom>
              <a:avLst/>
              <a:gdLst/>
              <a:ahLst/>
              <a:cxnLst/>
              <a:rect l="l" t="t" r="r" b="b"/>
              <a:pathLst>
                <a:path w="25806" h="6807" extrusionOk="0">
                  <a:moveTo>
                    <a:pt x="5808" y="1"/>
                  </a:moveTo>
                  <a:cubicBezTo>
                    <a:pt x="3950" y="1"/>
                    <a:pt x="2007" y="174"/>
                    <a:pt x="0" y="575"/>
                  </a:cubicBezTo>
                  <a:cubicBezTo>
                    <a:pt x="0" y="575"/>
                    <a:pt x="12128" y="5134"/>
                    <a:pt x="25806" y="6806"/>
                  </a:cubicBezTo>
                  <a:cubicBezTo>
                    <a:pt x="25806" y="6806"/>
                    <a:pt x="17463" y="1"/>
                    <a:pt x="5808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6" name="Google Shape;1206;p35"/>
            <p:cNvSpPr/>
            <p:nvPr/>
          </p:nvSpPr>
          <p:spPr>
            <a:xfrm>
              <a:off x="7345400" y="2894700"/>
              <a:ext cx="357150" cy="304750"/>
            </a:xfrm>
            <a:custGeom>
              <a:avLst/>
              <a:gdLst/>
              <a:ahLst/>
              <a:cxnLst/>
              <a:rect l="l" t="t" r="r" b="b"/>
              <a:pathLst>
                <a:path w="14286" h="12190" extrusionOk="0">
                  <a:moveTo>
                    <a:pt x="30" y="1"/>
                  </a:moveTo>
                  <a:lnTo>
                    <a:pt x="30" y="1"/>
                  </a:lnTo>
                  <a:cubicBezTo>
                    <a:pt x="0" y="1"/>
                    <a:pt x="6170" y="6809"/>
                    <a:pt x="14286" y="12190"/>
                  </a:cubicBezTo>
                  <a:cubicBezTo>
                    <a:pt x="14286" y="12190"/>
                    <a:pt x="10122" y="2858"/>
                    <a:pt x="30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7" name="Google Shape;1207;p35"/>
            <p:cNvSpPr/>
            <p:nvPr/>
          </p:nvSpPr>
          <p:spPr>
            <a:xfrm>
              <a:off x="6289125" y="-59750"/>
              <a:ext cx="326800" cy="704450"/>
            </a:xfrm>
            <a:custGeom>
              <a:avLst/>
              <a:gdLst/>
              <a:ahLst/>
              <a:cxnLst/>
              <a:rect l="l" t="t" r="r" b="b"/>
              <a:pathLst>
                <a:path w="13072" h="28178" extrusionOk="0">
                  <a:moveTo>
                    <a:pt x="13071" y="1"/>
                  </a:moveTo>
                  <a:lnTo>
                    <a:pt x="13071" y="1"/>
                  </a:lnTo>
                  <a:cubicBezTo>
                    <a:pt x="1" y="11369"/>
                    <a:pt x="457" y="28178"/>
                    <a:pt x="457" y="28178"/>
                  </a:cubicBezTo>
                  <a:cubicBezTo>
                    <a:pt x="8603" y="14439"/>
                    <a:pt x="13071" y="62"/>
                    <a:pt x="1307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35"/>
            <p:cNvSpPr/>
            <p:nvPr/>
          </p:nvSpPr>
          <p:spPr>
            <a:xfrm>
              <a:off x="6160725" y="101350"/>
              <a:ext cx="159600" cy="544100"/>
            </a:xfrm>
            <a:custGeom>
              <a:avLst/>
              <a:gdLst/>
              <a:ahLst/>
              <a:cxnLst/>
              <a:rect l="l" t="t" r="r" b="b"/>
              <a:pathLst>
                <a:path w="6384" h="21764" extrusionOk="0">
                  <a:moveTo>
                    <a:pt x="4559" y="1"/>
                  </a:moveTo>
                  <a:cubicBezTo>
                    <a:pt x="0" y="11308"/>
                    <a:pt x="5654" y="21764"/>
                    <a:pt x="5654" y="21764"/>
                  </a:cubicBezTo>
                  <a:cubicBezTo>
                    <a:pt x="6383" y="10488"/>
                    <a:pt x="4560" y="2"/>
                    <a:pt x="455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35"/>
            <p:cNvSpPr/>
            <p:nvPr/>
          </p:nvSpPr>
          <p:spPr>
            <a:xfrm>
              <a:off x="6616650" y="2131775"/>
              <a:ext cx="415675" cy="105800"/>
            </a:xfrm>
            <a:custGeom>
              <a:avLst/>
              <a:gdLst/>
              <a:ahLst/>
              <a:cxnLst/>
              <a:rect l="l" t="t" r="r" b="b"/>
              <a:pathLst>
                <a:path w="16627" h="4232" extrusionOk="0">
                  <a:moveTo>
                    <a:pt x="16627" y="1"/>
                  </a:moveTo>
                  <a:lnTo>
                    <a:pt x="16627" y="1"/>
                  </a:lnTo>
                  <a:cubicBezTo>
                    <a:pt x="7812" y="1004"/>
                    <a:pt x="1" y="3800"/>
                    <a:pt x="1" y="3800"/>
                  </a:cubicBezTo>
                  <a:cubicBezTo>
                    <a:pt x="1387" y="4103"/>
                    <a:pt x="2728" y="4232"/>
                    <a:pt x="4007" y="4232"/>
                  </a:cubicBezTo>
                  <a:cubicBezTo>
                    <a:pt x="11338" y="4232"/>
                    <a:pt x="16627" y="1"/>
                    <a:pt x="16627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35"/>
            <p:cNvSpPr/>
            <p:nvPr/>
          </p:nvSpPr>
          <p:spPr>
            <a:xfrm>
              <a:off x="6520900" y="1776900"/>
              <a:ext cx="425575" cy="339700"/>
            </a:xfrm>
            <a:custGeom>
              <a:avLst/>
              <a:gdLst/>
              <a:ahLst/>
              <a:cxnLst/>
              <a:rect l="l" t="t" r="r" b="b"/>
              <a:pathLst>
                <a:path w="17023" h="13588" extrusionOk="0">
                  <a:moveTo>
                    <a:pt x="1" y="1"/>
                  </a:moveTo>
                  <a:lnTo>
                    <a:pt x="1" y="1"/>
                  </a:lnTo>
                  <a:cubicBezTo>
                    <a:pt x="0" y="1"/>
                    <a:pt x="0" y="2"/>
                    <a:pt x="1" y="3"/>
                  </a:cubicBezTo>
                  <a:lnTo>
                    <a:pt x="1" y="3"/>
                  </a:lnTo>
                  <a:cubicBezTo>
                    <a:pt x="1" y="2"/>
                    <a:pt x="1" y="2"/>
                    <a:pt x="1" y="1"/>
                  </a:cubicBezTo>
                  <a:close/>
                  <a:moveTo>
                    <a:pt x="1" y="3"/>
                  </a:moveTo>
                  <a:lnTo>
                    <a:pt x="1" y="3"/>
                  </a:lnTo>
                  <a:cubicBezTo>
                    <a:pt x="5412" y="10944"/>
                    <a:pt x="17022" y="13588"/>
                    <a:pt x="17022" y="13588"/>
                  </a:cubicBezTo>
                  <a:cubicBezTo>
                    <a:pt x="9104" y="5640"/>
                    <a:pt x="113" y="107"/>
                    <a:pt x="1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35"/>
            <p:cNvSpPr/>
            <p:nvPr/>
          </p:nvSpPr>
          <p:spPr>
            <a:xfrm>
              <a:off x="6920600" y="2295150"/>
              <a:ext cx="423300" cy="177850"/>
            </a:xfrm>
            <a:custGeom>
              <a:avLst/>
              <a:gdLst/>
              <a:ahLst/>
              <a:cxnLst/>
              <a:rect l="l" t="t" r="r" b="b"/>
              <a:pathLst>
                <a:path w="16932" h="7114" extrusionOk="0">
                  <a:moveTo>
                    <a:pt x="1" y="1"/>
                  </a:moveTo>
                  <a:cubicBezTo>
                    <a:pt x="1" y="1"/>
                    <a:pt x="2" y="2"/>
                    <a:pt x="4" y="3"/>
                  </a:cubicBezTo>
                  <a:lnTo>
                    <a:pt x="4" y="3"/>
                  </a:lnTo>
                  <a:cubicBezTo>
                    <a:pt x="3" y="2"/>
                    <a:pt x="2" y="2"/>
                    <a:pt x="1" y="1"/>
                  </a:cubicBezTo>
                  <a:close/>
                  <a:moveTo>
                    <a:pt x="4" y="3"/>
                  </a:moveTo>
                  <a:cubicBezTo>
                    <a:pt x="8423" y="6749"/>
                    <a:pt x="16931" y="7113"/>
                    <a:pt x="16931" y="7113"/>
                  </a:cubicBezTo>
                  <a:cubicBezTo>
                    <a:pt x="9981" y="2119"/>
                    <a:pt x="203" y="103"/>
                    <a:pt x="4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2" name="Google Shape;1212;p35"/>
            <p:cNvSpPr/>
            <p:nvPr/>
          </p:nvSpPr>
          <p:spPr>
            <a:xfrm>
              <a:off x="7039900" y="2457650"/>
              <a:ext cx="291075" cy="39850"/>
            </a:xfrm>
            <a:custGeom>
              <a:avLst/>
              <a:gdLst/>
              <a:ahLst/>
              <a:cxnLst/>
              <a:rect l="l" t="t" r="r" b="b"/>
              <a:pathLst>
                <a:path w="11643" h="1594" extrusionOk="0">
                  <a:moveTo>
                    <a:pt x="8756" y="0"/>
                  </a:moveTo>
                  <a:cubicBezTo>
                    <a:pt x="4223" y="0"/>
                    <a:pt x="1" y="1221"/>
                    <a:pt x="1" y="1221"/>
                  </a:cubicBezTo>
                  <a:cubicBezTo>
                    <a:pt x="1449" y="1489"/>
                    <a:pt x="2812" y="1594"/>
                    <a:pt x="4060" y="1594"/>
                  </a:cubicBezTo>
                  <a:cubicBezTo>
                    <a:pt x="8624" y="1594"/>
                    <a:pt x="11643" y="188"/>
                    <a:pt x="11643" y="188"/>
                  </a:cubicBezTo>
                  <a:cubicBezTo>
                    <a:pt x="10691" y="55"/>
                    <a:pt x="9717" y="0"/>
                    <a:pt x="8756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13;p35"/>
            <p:cNvSpPr/>
            <p:nvPr/>
          </p:nvSpPr>
          <p:spPr>
            <a:xfrm>
              <a:off x="6609050" y="2027675"/>
              <a:ext cx="734075" cy="461275"/>
            </a:xfrm>
            <a:custGeom>
              <a:avLst/>
              <a:gdLst/>
              <a:ahLst/>
              <a:cxnLst/>
              <a:rect l="l" t="t" r="r" b="b"/>
              <a:pathLst>
                <a:path w="29363" h="18451" extrusionOk="0">
                  <a:moveTo>
                    <a:pt x="122" y="1"/>
                  </a:moveTo>
                  <a:lnTo>
                    <a:pt x="1" y="365"/>
                  </a:lnTo>
                  <a:cubicBezTo>
                    <a:pt x="5289" y="1885"/>
                    <a:pt x="10943" y="3466"/>
                    <a:pt x="16627" y="4377"/>
                  </a:cubicBezTo>
                  <a:lnTo>
                    <a:pt x="29089" y="18451"/>
                  </a:lnTo>
                  <a:lnTo>
                    <a:pt x="29363" y="18207"/>
                  </a:lnTo>
                  <a:lnTo>
                    <a:pt x="16840" y="3982"/>
                  </a:lnTo>
                  <a:lnTo>
                    <a:pt x="16749" y="3982"/>
                  </a:lnTo>
                  <a:cubicBezTo>
                    <a:pt x="11095" y="3070"/>
                    <a:pt x="5381" y="1520"/>
                    <a:pt x="122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4" name="Google Shape;1214;p35"/>
            <p:cNvSpPr/>
            <p:nvPr/>
          </p:nvSpPr>
          <p:spPr>
            <a:xfrm>
              <a:off x="6601450" y="562600"/>
              <a:ext cx="307025" cy="373900"/>
            </a:xfrm>
            <a:custGeom>
              <a:avLst/>
              <a:gdLst/>
              <a:ahLst/>
              <a:cxnLst/>
              <a:rect l="l" t="t" r="r" b="b"/>
              <a:pathLst>
                <a:path w="12281" h="14956" extrusionOk="0">
                  <a:moveTo>
                    <a:pt x="12281" y="1"/>
                  </a:moveTo>
                  <a:lnTo>
                    <a:pt x="12281" y="1"/>
                  </a:lnTo>
                  <a:cubicBezTo>
                    <a:pt x="12279" y="1"/>
                    <a:pt x="5429" y="6525"/>
                    <a:pt x="1" y="14955"/>
                  </a:cubicBezTo>
                  <a:cubicBezTo>
                    <a:pt x="1" y="14955"/>
                    <a:pt x="9575" y="10487"/>
                    <a:pt x="12280" y="1"/>
                  </a:cubicBezTo>
                  <a:cubicBezTo>
                    <a:pt x="12281" y="1"/>
                    <a:pt x="12281" y="1"/>
                    <a:pt x="1228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35"/>
            <p:cNvSpPr/>
            <p:nvPr/>
          </p:nvSpPr>
          <p:spPr>
            <a:xfrm>
              <a:off x="6500375" y="235850"/>
              <a:ext cx="208250" cy="604150"/>
            </a:xfrm>
            <a:custGeom>
              <a:avLst/>
              <a:gdLst/>
              <a:ahLst/>
              <a:cxnLst/>
              <a:rect l="l" t="t" r="r" b="b"/>
              <a:pathLst>
                <a:path w="8330" h="24166" extrusionOk="0">
                  <a:moveTo>
                    <a:pt x="1" y="1"/>
                  </a:moveTo>
                  <a:cubicBezTo>
                    <a:pt x="1" y="2"/>
                    <a:pt x="1065" y="12068"/>
                    <a:pt x="5168" y="24165"/>
                  </a:cubicBezTo>
                  <a:cubicBezTo>
                    <a:pt x="5168" y="24165"/>
                    <a:pt x="8329" y="11065"/>
                    <a:pt x="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35"/>
            <p:cNvSpPr/>
            <p:nvPr/>
          </p:nvSpPr>
          <p:spPr>
            <a:xfrm>
              <a:off x="6750400" y="906075"/>
              <a:ext cx="136800" cy="518275"/>
            </a:xfrm>
            <a:custGeom>
              <a:avLst/>
              <a:gdLst/>
              <a:ahLst/>
              <a:cxnLst/>
              <a:rect l="l" t="t" r="r" b="b"/>
              <a:pathLst>
                <a:path w="5472" h="20731" extrusionOk="0">
                  <a:moveTo>
                    <a:pt x="2979" y="1"/>
                  </a:moveTo>
                  <a:lnTo>
                    <a:pt x="2979" y="1"/>
                  </a:lnTo>
                  <a:cubicBezTo>
                    <a:pt x="2979" y="2"/>
                    <a:pt x="0" y="11035"/>
                    <a:pt x="1550" y="20730"/>
                  </a:cubicBezTo>
                  <a:cubicBezTo>
                    <a:pt x="1550" y="20730"/>
                    <a:pt x="5471" y="11916"/>
                    <a:pt x="297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35"/>
            <p:cNvSpPr/>
            <p:nvPr/>
          </p:nvSpPr>
          <p:spPr>
            <a:xfrm>
              <a:off x="6810425" y="1118850"/>
              <a:ext cx="172525" cy="281950"/>
            </a:xfrm>
            <a:custGeom>
              <a:avLst/>
              <a:gdLst/>
              <a:ahLst/>
              <a:cxnLst/>
              <a:rect l="l" t="t" r="r" b="b"/>
              <a:pathLst>
                <a:path w="6901" h="11278" extrusionOk="0">
                  <a:moveTo>
                    <a:pt x="6900" y="0"/>
                  </a:moveTo>
                  <a:lnTo>
                    <a:pt x="6900" y="0"/>
                  </a:lnTo>
                  <a:cubicBezTo>
                    <a:pt x="6900" y="1"/>
                    <a:pt x="1976" y="5350"/>
                    <a:pt x="0" y="11277"/>
                  </a:cubicBezTo>
                  <a:cubicBezTo>
                    <a:pt x="0" y="11277"/>
                    <a:pt x="4773" y="7478"/>
                    <a:pt x="6900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35"/>
            <p:cNvSpPr/>
            <p:nvPr/>
          </p:nvSpPr>
          <p:spPr>
            <a:xfrm>
              <a:off x="6599175" y="456975"/>
              <a:ext cx="210525" cy="971175"/>
            </a:xfrm>
            <a:custGeom>
              <a:avLst/>
              <a:gdLst/>
              <a:ahLst/>
              <a:cxnLst/>
              <a:rect l="l" t="t" r="r" b="b"/>
              <a:pathLst>
                <a:path w="8421" h="38847" extrusionOk="0">
                  <a:moveTo>
                    <a:pt x="4408" y="1"/>
                  </a:moveTo>
                  <a:cubicBezTo>
                    <a:pt x="3314" y="6141"/>
                    <a:pt x="2037" y="12676"/>
                    <a:pt x="61" y="18907"/>
                  </a:cubicBezTo>
                  <a:lnTo>
                    <a:pt x="0" y="18968"/>
                  </a:lnTo>
                  <a:lnTo>
                    <a:pt x="8025" y="38846"/>
                  </a:lnTo>
                  <a:lnTo>
                    <a:pt x="8420" y="38725"/>
                  </a:lnTo>
                  <a:lnTo>
                    <a:pt x="426" y="18968"/>
                  </a:lnTo>
                  <a:cubicBezTo>
                    <a:pt x="2371" y="12737"/>
                    <a:pt x="3709" y="6202"/>
                    <a:pt x="4803" y="92"/>
                  </a:cubicBezTo>
                  <a:lnTo>
                    <a:pt x="4408" y="1"/>
                  </a:ln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9" name="Google Shape;1219;p35"/>
            <p:cNvSpPr/>
            <p:nvPr/>
          </p:nvSpPr>
          <p:spPr>
            <a:xfrm>
              <a:off x="5846125" y="265500"/>
              <a:ext cx="158075" cy="532700"/>
            </a:xfrm>
            <a:custGeom>
              <a:avLst/>
              <a:gdLst/>
              <a:ahLst/>
              <a:cxnLst/>
              <a:rect l="l" t="t" r="r" b="b"/>
              <a:pathLst>
                <a:path w="6323" h="21308" extrusionOk="0">
                  <a:moveTo>
                    <a:pt x="5259" y="0"/>
                  </a:moveTo>
                  <a:cubicBezTo>
                    <a:pt x="0" y="10730"/>
                    <a:pt x="4803" y="21307"/>
                    <a:pt x="4803" y="21307"/>
                  </a:cubicBezTo>
                  <a:cubicBezTo>
                    <a:pt x="6323" y="10365"/>
                    <a:pt x="5259" y="1"/>
                    <a:pt x="5259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0" name="Google Shape;1220;p35"/>
            <p:cNvSpPr/>
            <p:nvPr/>
          </p:nvSpPr>
          <p:spPr>
            <a:xfrm>
              <a:off x="5803575" y="458500"/>
              <a:ext cx="163400" cy="339700"/>
            </a:xfrm>
            <a:custGeom>
              <a:avLst/>
              <a:gdLst/>
              <a:ahLst/>
              <a:cxnLst/>
              <a:rect l="l" t="t" r="r" b="b"/>
              <a:pathLst>
                <a:path w="6536" h="13588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122" y="8481"/>
                    <a:pt x="6535" y="13587"/>
                    <a:pt x="6535" y="13587"/>
                  </a:cubicBezTo>
                  <a:cubicBezTo>
                    <a:pt x="3952" y="6233"/>
                    <a:pt x="1" y="33"/>
                    <a:pt x="0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35"/>
            <p:cNvSpPr/>
            <p:nvPr/>
          </p:nvSpPr>
          <p:spPr>
            <a:xfrm>
              <a:off x="5293675" y="935650"/>
              <a:ext cx="693050" cy="157375"/>
            </a:xfrm>
            <a:custGeom>
              <a:avLst/>
              <a:gdLst/>
              <a:ahLst/>
              <a:cxnLst/>
              <a:rect l="l" t="t" r="r" b="b"/>
              <a:pathLst>
                <a:path w="27722" h="6295" extrusionOk="0">
                  <a:moveTo>
                    <a:pt x="3" y="945"/>
                  </a:moveTo>
                  <a:cubicBezTo>
                    <a:pt x="1" y="945"/>
                    <a:pt x="1" y="945"/>
                    <a:pt x="1" y="945"/>
                  </a:cubicBezTo>
                  <a:cubicBezTo>
                    <a:pt x="1" y="945"/>
                    <a:pt x="2" y="945"/>
                    <a:pt x="3" y="945"/>
                  </a:cubicBezTo>
                  <a:lnTo>
                    <a:pt x="3" y="945"/>
                  </a:lnTo>
                  <a:cubicBezTo>
                    <a:pt x="3" y="945"/>
                    <a:pt x="3" y="945"/>
                    <a:pt x="3" y="945"/>
                  </a:cubicBezTo>
                  <a:close/>
                  <a:moveTo>
                    <a:pt x="7662" y="0"/>
                  </a:moveTo>
                  <a:cubicBezTo>
                    <a:pt x="5231" y="0"/>
                    <a:pt x="2662" y="276"/>
                    <a:pt x="3" y="945"/>
                  </a:cubicBezTo>
                  <a:lnTo>
                    <a:pt x="3" y="945"/>
                  </a:lnTo>
                  <a:cubicBezTo>
                    <a:pt x="211" y="953"/>
                    <a:pt x="13248" y="5149"/>
                    <a:pt x="27721" y="6295"/>
                  </a:cubicBezTo>
                  <a:cubicBezTo>
                    <a:pt x="27721" y="6295"/>
                    <a:pt x="19266" y="0"/>
                    <a:pt x="7662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35"/>
            <p:cNvSpPr/>
            <p:nvPr/>
          </p:nvSpPr>
          <p:spPr>
            <a:xfrm>
              <a:off x="6047500" y="1169000"/>
              <a:ext cx="276625" cy="185450"/>
            </a:xfrm>
            <a:custGeom>
              <a:avLst/>
              <a:gdLst/>
              <a:ahLst/>
              <a:cxnLst/>
              <a:rect l="l" t="t" r="r" b="b"/>
              <a:pathLst>
                <a:path w="11065" h="7418" extrusionOk="0">
                  <a:moveTo>
                    <a:pt x="11064" y="1"/>
                  </a:moveTo>
                  <a:cubicBezTo>
                    <a:pt x="11064" y="1"/>
                    <a:pt x="5046" y="1429"/>
                    <a:pt x="0" y="7417"/>
                  </a:cubicBezTo>
                  <a:cubicBezTo>
                    <a:pt x="0" y="7417"/>
                    <a:pt x="6778" y="4590"/>
                    <a:pt x="11064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35"/>
            <p:cNvSpPr/>
            <p:nvPr/>
          </p:nvSpPr>
          <p:spPr>
            <a:xfrm>
              <a:off x="5537600" y="1099850"/>
              <a:ext cx="411125" cy="269775"/>
            </a:xfrm>
            <a:custGeom>
              <a:avLst/>
              <a:gdLst/>
              <a:ahLst/>
              <a:cxnLst/>
              <a:rect l="l" t="t" r="r" b="b"/>
              <a:pathLst>
                <a:path w="16445" h="10791" extrusionOk="0">
                  <a:moveTo>
                    <a:pt x="16445" y="1"/>
                  </a:moveTo>
                  <a:cubicBezTo>
                    <a:pt x="16444" y="1"/>
                    <a:pt x="7143" y="1764"/>
                    <a:pt x="1" y="10791"/>
                  </a:cubicBezTo>
                  <a:cubicBezTo>
                    <a:pt x="1" y="10791"/>
                    <a:pt x="9332" y="6080"/>
                    <a:pt x="16445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35"/>
            <p:cNvSpPr/>
            <p:nvPr/>
          </p:nvSpPr>
          <p:spPr>
            <a:xfrm>
              <a:off x="5530000" y="1085425"/>
              <a:ext cx="848075" cy="133750"/>
            </a:xfrm>
            <a:custGeom>
              <a:avLst/>
              <a:gdLst/>
              <a:ahLst/>
              <a:cxnLst/>
              <a:rect l="l" t="t" r="r" b="b"/>
              <a:pathLst>
                <a:path w="33923" h="5350" extrusionOk="0">
                  <a:moveTo>
                    <a:pt x="18238" y="0"/>
                  </a:moveTo>
                  <a:lnTo>
                    <a:pt x="1" y="4985"/>
                  </a:lnTo>
                  <a:lnTo>
                    <a:pt x="92" y="5350"/>
                  </a:lnTo>
                  <a:lnTo>
                    <a:pt x="18238" y="365"/>
                  </a:lnTo>
                  <a:cubicBezTo>
                    <a:pt x="23314" y="2006"/>
                    <a:pt x="28603" y="3222"/>
                    <a:pt x="33892" y="4073"/>
                  </a:cubicBezTo>
                  <a:lnTo>
                    <a:pt x="33922" y="3678"/>
                  </a:lnTo>
                  <a:cubicBezTo>
                    <a:pt x="28633" y="2857"/>
                    <a:pt x="23345" y="1641"/>
                    <a:pt x="18268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5" name="Google Shape;1225;p35"/>
            <p:cNvSpPr/>
            <p:nvPr/>
          </p:nvSpPr>
          <p:spPr>
            <a:xfrm>
              <a:off x="5219200" y="329325"/>
              <a:ext cx="3057850" cy="2771350"/>
            </a:xfrm>
            <a:custGeom>
              <a:avLst/>
              <a:gdLst/>
              <a:ahLst/>
              <a:cxnLst/>
              <a:rect l="l" t="t" r="r" b="b"/>
              <a:pathLst>
                <a:path w="122314" h="110854" extrusionOk="0">
                  <a:moveTo>
                    <a:pt x="1825" y="0"/>
                  </a:moveTo>
                  <a:lnTo>
                    <a:pt x="1" y="3344"/>
                  </a:lnTo>
                  <a:cubicBezTo>
                    <a:pt x="46628" y="29515"/>
                    <a:pt x="86933" y="66688"/>
                    <a:pt x="116690" y="110853"/>
                  </a:cubicBezTo>
                  <a:lnTo>
                    <a:pt x="122313" y="106993"/>
                  </a:lnTo>
                  <a:cubicBezTo>
                    <a:pt x="91127" y="62494"/>
                    <a:pt x="49485" y="25563"/>
                    <a:pt x="1825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26" name="Google Shape;1226;p35"/>
          <p:cNvGrpSpPr/>
          <p:nvPr/>
        </p:nvGrpSpPr>
        <p:grpSpPr>
          <a:xfrm rot="3522602" flipH="1">
            <a:off x="-3792043" y="-2404882"/>
            <a:ext cx="4297219" cy="6466580"/>
            <a:chOff x="5219200" y="-59750"/>
            <a:chExt cx="3222725" cy="4849650"/>
          </a:xfrm>
        </p:grpSpPr>
        <p:sp>
          <p:nvSpPr>
            <p:cNvPr id="1227" name="Google Shape;1227;p35"/>
            <p:cNvSpPr/>
            <p:nvPr/>
          </p:nvSpPr>
          <p:spPr>
            <a:xfrm>
              <a:off x="5751125" y="32975"/>
              <a:ext cx="2690800" cy="4756925"/>
            </a:xfrm>
            <a:custGeom>
              <a:avLst/>
              <a:gdLst/>
              <a:ahLst/>
              <a:cxnLst/>
              <a:rect l="l" t="t" r="r" b="b"/>
              <a:pathLst>
                <a:path w="107632" h="190277" extrusionOk="0">
                  <a:moveTo>
                    <a:pt x="2919" y="0"/>
                  </a:moveTo>
                  <a:lnTo>
                    <a:pt x="1" y="2432"/>
                  </a:lnTo>
                  <a:cubicBezTo>
                    <a:pt x="45260" y="57843"/>
                    <a:pt x="79516" y="122069"/>
                    <a:pt x="100337" y="190276"/>
                  </a:cubicBezTo>
                  <a:lnTo>
                    <a:pt x="107632" y="187997"/>
                  </a:lnTo>
                  <a:cubicBezTo>
                    <a:pt x="85291" y="119212"/>
                    <a:pt x="49485" y="55016"/>
                    <a:pt x="2919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35"/>
            <p:cNvSpPr/>
            <p:nvPr/>
          </p:nvSpPr>
          <p:spPr>
            <a:xfrm>
              <a:off x="7057400" y="3028525"/>
              <a:ext cx="645150" cy="170175"/>
            </a:xfrm>
            <a:custGeom>
              <a:avLst/>
              <a:gdLst/>
              <a:ahLst/>
              <a:cxnLst/>
              <a:rect l="l" t="t" r="r" b="b"/>
              <a:pathLst>
                <a:path w="25806" h="6807" extrusionOk="0">
                  <a:moveTo>
                    <a:pt x="5808" y="1"/>
                  </a:moveTo>
                  <a:cubicBezTo>
                    <a:pt x="3950" y="1"/>
                    <a:pt x="2007" y="174"/>
                    <a:pt x="0" y="575"/>
                  </a:cubicBezTo>
                  <a:cubicBezTo>
                    <a:pt x="0" y="575"/>
                    <a:pt x="12128" y="5134"/>
                    <a:pt x="25806" y="6806"/>
                  </a:cubicBezTo>
                  <a:cubicBezTo>
                    <a:pt x="25806" y="6806"/>
                    <a:pt x="17463" y="1"/>
                    <a:pt x="5808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35"/>
            <p:cNvSpPr/>
            <p:nvPr/>
          </p:nvSpPr>
          <p:spPr>
            <a:xfrm>
              <a:off x="7345400" y="2894700"/>
              <a:ext cx="357150" cy="304750"/>
            </a:xfrm>
            <a:custGeom>
              <a:avLst/>
              <a:gdLst/>
              <a:ahLst/>
              <a:cxnLst/>
              <a:rect l="l" t="t" r="r" b="b"/>
              <a:pathLst>
                <a:path w="14286" h="12190" extrusionOk="0">
                  <a:moveTo>
                    <a:pt x="30" y="1"/>
                  </a:moveTo>
                  <a:lnTo>
                    <a:pt x="30" y="1"/>
                  </a:lnTo>
                  <a:cubicBezTo>
                    <a:pt x="0" y="1"/>
                    <a:pt x="6170" y="6809"/>
                    <a:pt x="14286" y="12190"/>
                  </a:cubicBezTo>
                  <a:cubicBezTo>
                    <a:pt x="14286" y="12190"/>
                    <a:pt x="10122" y="2858"/>
                    <a:pt x="30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35"/>
            <p:cNvSpPr/>
            <p:nvPr/>
          </p:nvSpPr>
          <p:spPr>
            <a:xfrm>
              <a:off x="6289125" y="-59750"/>
              <a:ext cx="326800" cy="704450"/>
            </a:xfrm>
            <a:custGeom>
              <a:avLst/>
              <a:gdLst/>
              <a:ahLst/>
              <a:cxnLst/>
              <a:rect l="l" t="t" r="r" b="b"/>
              <a:pathLst>
                <a:path w="13072" h="28178" extrusionOk="0">
                  <a:moveTo>
                    <a:pt x="13071" y="1"/>
                  </a:moveTo>
                  <a:lnTo>
                    <a:pt x="13071" y="1"/>
                  </a:lnTo>
                  <a:cubicBezTo>
                    <a:pt x="1" y="11369"/>
                    <a:pt x="457" y="28178"/>
                    <a:pt x="457" y="28178"/>
                  </a:cubicBezTo>
                  <a:cubicBezTo>
                    <a:pt x="8603" y="14439"/>
                    <a:pt x="13071" y="62"/>
                    <a:pt x="1307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1" name="Google Shape;1231;p35"/>
            <p:cNvSpPr/>
            <p:nvPr/>
          </p:nvSpPr>
          <p:spPr>
            <a:xfrm>
              <a:off x="6160725" y="101350"/>
              <a:ext cx="159600" cy="544100"/>
            </a:xfrm>
            <a:custGeom>
              <a:avLst/>
              <a:gdLst/>
              <a:ahLst/>
              <a:cxnLst/>
              <a:rect l="l" t="t" r="r" b="b"/>
              <a:pathLst>
                <a:path w="6384" h="21764" extrusionOk="0">
                  <a:moveTo>
                    <a:pt x="4559" y="1"/>
                  </a:moveTo>
                  <a:cubicBezTo>
                    <a:pt x="0" y="11308"/>
                    <a:pt x="5654" y="21764"/>
                    <a:pt x="5654" y="21764"/>
                  </a:cubicBezTo>
                  <a:cubicBezTo>
                    <a:pt x="6383" y="10488"/>
                    <a:pt x="4560" y="2"/>
                    <a:pt x="455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2" name="Google Shape;1232;p35"/>
            <p:cNvSpPr/>
            <p:nvPr/>
          </p:nvSpPr>
          <p:spPr>
            <a:xfrm>
              <a:off x="6616650" y="2131775"/>
              <a:ext cx="415675" cy="105800"/>
            </a:xfrm>
            <a:custGeom>
              <a:avLst/>
              <a:gdLst/>
              <a:ahLst/>
              <a:cxnLst/>
              <a:rect l="l" t="t" r="r" b="b"/>
              <a:pathLst>
                <a:path w="16627" h="4232" extrusionOk="0">
                  <a:moveTo>
                    <a:pt x="16627" y="1"/>
                  </a:moveTo>
                  <a:lnTo>
                    <a:pt x="16627" y="1"/>
                  </a:lnTo>
                  <a:cubicBezTo>
                    <a:pt x="7812" y="1004"/>
                    <a:pt x="1" y="3800"/>
                    <a:pt x="1" y="3800"/>
                  </a:cubicBezTo>
                  <a:cubicBezTo>
                    <a:pt x="1387" y="4103"/>
                    <a:pt x="2728" y="4232"/>
                    <a:pt x="4007" y="4232"/>
                  </a:cubicBezTo>
                  <a:cubicBezTo>
                    <a:pt x="11338" y="4232"/>
                    <a:pt x="16627" y="1"/>
                    <a:pt x="16627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3" name="Google Shape;1233;p35"/>
            <p:cNvSpPr/>
            <p:nvPr/>
          </p:nvSpPr>
          <p:spPr>
            <a:xfrm>
              <a:off x="6520900" y="1776900"/>
              <a:ext cx="425575" cy="339700"/>
            </a:xfrm>
            <a:custGeom>
              <a:avLst/>
              <a:gdLst/>
              <a:ahLst/>
              <a:cxnLst/>
              <a:rect l="l" t="t" r="r" b="b"/>
              <a:pathLst>
                <a:path w="17023" h="13588" extrusionOk="0">
                  <a:moveTo>
                    <a:pt x="1" y="1"/>
                  </a:moveTo>
                  <a:lnTo>
                    <a:pt x="1" y="1"/>
                  </a:lnTo>
                  <a:cubicBezTo>
                    <a:pt x="0" y="1"/>
                    <a:pt x="0" y="2"/>
                    <a:pt x="1" y="3"/>
                  </a:cubicBezTo>
                  <a:lnTo>
                    <a:pt x="1" y="3"/>
                  </a:lnTo>
                  <a:cubicBezTo>
                    <a:pt x="1" y="2"/>
                    <a:pt x="1" y="2"/>
                    <a:pt x="1" y="1"/>
                  </a:cubicBezTo>
                  <a:close/>
                  <a:moveTo>
                    <a:pt x="1" y="3"/>
                  </a:moveTo>
                  <a:lnTo>
                    <a:pt x="1" y="3"/>
                  </a:lnTo>
                  <a:cubicBezTo>
                    <a:pt x="5412" y="10944"/>
                    <a:pt x="17022" y="13588"/>
                    <a:pt x="17022" y="13588"/>
                  </a:cubicBezTo>
                  <a:cubicBezTo>
                    <a:pt x="9104" y="5640"/>
                    <a:pt x="113" y="107"/>
                    <a:pt x="1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4" name="Google Shape;1234;p35"/>
            <p:cNvSpPr/>
            <p:nvPr/>
          </p:nvSpPr>
          <p:spPr>
            <a:xfrm>
              <a:off x="6920600" y="2295150"/>
              <a:ext cx="423300" cy="177850"/>
            </a:xfrm>
            <a:custGeom>
              <a:avLst/>
              <a:gdLst/>
              <a:ahLst/>
              <a:cxnLst/>
              <a:rect l="l" t="t" r="r" b="b"/>
              <a:pathLst>
                <a:path w="16932" h="7114" extrusionOk="0">
                  <a:moveTo>
                    <a:pt x="1" y="1"/>
                  </a:moveTo>
                  <a:cubicBezTo>
                    <a:pt x="1" y="1"/>
                    <a:pt x="2" y="2"/>
                    <a:pt x="4" y="3"/>
                  </a:cubicBezTo>
                  <a:lnTo>
                    <a:pt x="4" y="3"/>
                  </a:lnTo>
                  <a:cubicBezTo>
                    <a:pt x="3" y="2"/>
                    <a:pt x="2" y="2"/>
                    <a:pt x="1" y="1"/>
                  </a:cubicBezTo>
                  <a:close/>
                  <a:moveTo>
                    <a:pt x="4" y="3"/>
                  </a:moveTo>
                  <a:cubicBezTo>
                    <a:pt x="8423" y="6749"/>
                    <a:pt x="16931" y="7113"/>
                    <a:pt x="16931" y="7113"/>
                  </a:cubicBezTo>
                  <a:cubicBezTo>
                    <a:pt x="9981" y="2119"/>
                    <a:pt x="203" y="103"/>
                    <a:pt x="4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5" name="Google Shape;1235;p35"/>
            <p:cNvSpPr/>
            <p:nvPr/>
          </p:nvSpPr>
          <p:spPr>
            <a:xfrm>
              <a:off x="7039900" y="2457650"/>
              <a:ext cx="291075" cy="39850"/>
            </a:xfrm>
            <a:custGeom>
              <a:avLst/>
              <a:gdLst/>
              <a:ahLst/>
              <a:cxnLst/>
              <a:rect l="l" t="t" r="r" b="b"/>
              <a:pathLst>
                <a:path w="11643" h="1594" extrusionOk="0">
                  <a:moveTo>
                    <a:pt x="8756" y="0"/>
                  </a:moveTo>
                  <a:cubicBezTo>
                    <a:pt x="4223" y="0"/>
                    <a:pt x="1" y="1221"/>
                    <a:pt x="1" y="1221"/>
                  </a:cubicBezTo>
                  <a:cubicBezTo>
                    <a:pt x="1449" y="1489"/>
                    <a:pt x="2812" y="1594"/>
                    <a:pt x="4060" y="1594"/>
                  </a:cubicBezTo>
                  <a:cubicBezTo>
                    <a:pt x="8624" y="1594"/>
                    <a:pt x="11643" y="188"/>
                    <a:pt x="11643" y="188"/>
                  </a:cubicBezTo>
                  <a:cubicBezTo>
                    <a:pt x="10691" y="55"/>
                    <a:pt x="9717" y="0"/>
                    <a:pt x="8756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35"/>
            <p:cNvSpPr/>
            <p:nvPr/>
          </p:nvSpPr>
          <p:spPr>
            <a:xfrm>
              <a:off x="6609050" y="2027675"/>
              <a:ext cx="734075" cy="461275"/>
            </a:xfrm>
            <a:custGeom>
              <a:avLst/>
              <a:gdLst/>
              <a:ahLst/>
              <a:cxnLst/>
              <a:rect l="l" t="t" r="r" b="b"/>
              <a:pathLst>
                <a:path w="29363" h="18451" extrusionOk="0">
                  <a:moveTo>
                    <a:pt x="122" y="1"/>
                  </a:moveTo>
                  <a:lnTo>
                    <a:pt x="1" y="365"/>
                  </a:lnTo>
                  <a:cubicBezTo>
                    <a:pt x="5289" y="1885"/>
                    <a:pt x="10943" y="3466"/>
                    <a:pt x="16627" y="4377"/>
                  </a:cubicBezTo>
                  <a:lnTo>
                    <a:pt x="29089" y="18451"/>
                  </a:lnTo>
                  <a:lnTo>
                    <a:pt x="29363" y="18207"/>
                  </a:lnTo>
                  <a:lnTo>
                    <a:pt x="16840" y="3982"/>
                  </a:lnTo>
                  <a:lnTo>
                    <a:pt x="16749" y="3982"/>
                  </a:lnTo>
                  <a:cubicBezTo>
                    <a:pt x="11095" y="3070"/>
                    <a:pt x="5381" y="1520"/>
                    <a:pt x="122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7" name="Google Shape;1237;p35"/>
            <p:cNvSpPr/>
            <p:nvPr/>
          </p:nvSpPr>
          <p:spPr>
            <a:xfrm>
              <a:off x="6601450" y="562600"/>
              <a:ext cx="307025" cy="373900"/>
            </a:xfrm>
            <a:custGeom>
              <a:avLst/>
              <a:gdLst/>
              <a:ahLst/>
              <a:cxnLst/>
              <a:rect l="l" t="t" r="r" b="b"/>
              <a:pathLst>
                <a:path w="12281" h="14956" extrusionOk="0">
                  <a:moveTo>
                    <a:pt x="12281" y="1"/>
                  </a:moveTo>
                  <a:lnTo>
                    <a:pt x="12281" y="1"/>
                  </a:lnTo>
                  <a:cubicBezTo>
                    <a:pt x="12279" y="1"/>
                    <a:pt x="5429" y="6525"/>
                    <a:pt x="1" y="14955"/>
                  </a:cubicBezTo>
                  <a:cubicBezTo>
                    <a:pt x="1" y="14955"/>
                    <a:pt x="9575" y="10487"/>
                    <a:pt x="12280" y="1"/>
                  </a:cubicBezTo>
                  <a:cubicBezTo>
                    <a:pt x="12281" y="1"/>
                    <a:pt x="12281" y="1"/>
                    <a:pt x="1228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8" name="Google Shape;1238;p35"/>
            <p:cNvSpPr/>
            <p:nvPr/>
          </p:nvSpPr>
          <p:spPr>
            <a:xfrm>
              <a:off x="6500375" y="235850"/>
              <a:ext cx="208250" cy="604150"/>
            </a:xfrm>
            <a:custGeom>
              <a:avLst/>
              <a:gdLst/>
              <a:ahLst/>
              <a:cxnLst/>
              <a:rect l="l" t="t" r="r" b="b"/>
              <a:pathLst>
                <a:path w="8330" h="24166" extrusionOk="0">
                  <a:moveTo>
                    <a:pt x="1" y="1"/>
                  </a:moveTo>
                  <a:cubicBezTo>
                    <a:pt x="1" y="2"/>
                    <a:pt x="1065" y="12068"/>
                    <a:pt x="5168" y="24165"/>
                  </a:cubicBezTo>
                  <a:cubicBezTo>
                    <a:pt x="5168" y="24165"/>
                    <a:pt x="8329" y="11065"/>
                    <a:pt x="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9" name="Google Shape;1239;p35"/>
            <p:cNvSpPr/>
            <p:nvPr/>
          </p:nvSpPr>
          <p:spPr>
            <a:xfrm>
              <a:off x="6750400" y="906075"/>
              <a:ext cx="136800" cy="518275"/>
            </a:xfrm>
            <a:custGeom>
              <a:avLst/>
              <a:gdLst/>
              <a:ahLst/>
              <a:cxnLst/>
              <a:rect l="l" t="t" r="r" b="b"/>
              <a:pathLst>
                <a:path w="5472" h="20731" extrusionOk="0">
                  <a:moveTo>
                    <a:pt x="2979" y="1"/>
                  </a:moveTo>
                  <a:lnTo>
                    <a:pt x="2979" y="1"/>
                  </a:lnTo>
                  <a:cubicBezTo>
                    <a:pt x="2979" y="2"/>
                    <a:pt x="0" y="11035"/>
                    <a:pt x="1550" y="20730"/>
                  </a:cubicBezTo>
                  <a:cubicBezTo>
                    <a:pt x="1550" y="20730"/>
                    <a:pt x="5471" y="11916"/>
                    <a:pt x="297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0" name="Google Shape;1240;p35"/>
            <p:cNvSpPr/>
            <p:nvPr/>
          </p:nvSpPr>
          <p:spPr>
            <a:xfrm>
              <a:off x="6810425" y="1118850"/>
              <a:ext cx="172525" cy="281950"/>
            </a:xfrm>
            <a:custGeom>
              <a:avLst/>
              <a:gdLst/>
              <a:ahLst/>
              <a:cxnLst/>
              <a:rect l="l" t="t" r="r" b="b"/>
              <a:pathLst>
                <a:path w="6901" h="11278" extrusionOk="0">
                  <a:moveTo>
                    <a:pt x="6900" y="0"/>
                  </a:moveTo>
                  <a:lnTo>
                    <a:pt x="6900" y="0"/>
                  </a:lnTo>
                  <a:cubicBezTo>
                    <a:pt x="6900" y="1"/>
                    <a:pt x="1976" y="5350"/>
                    <a:pt x="0" y="11277"/>
                  </a:cubicBezTo>
                  <a:cubicBezTo>
                    <a:pt x="0" y="11277"/>
                    <a:pt x="4773" y="7478"/>
                    <a:pt x="6900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1" name="Google Shape;1241;p35"/>
            <p:cNvSpPr/>
            <p:nvPr/>
          </p:nvSpPr>
          <p:spPr>
            <a:xfrm>
              <a:off x="6599175" y="456975"/>
              <a:ext cx="210525" cy="971175"/>
            </a:xfrm>
            <a:custGeom>
              <a:avLst/>
              <a:gdLst/>
              <a:ahLst/>
              <a:cxnLst/>
              <a:rect l="l" t="t" r="r" b="b"/>
              <a:pathLst>
                <a:path w="8421" h="38847" extrusionOk="0">
                  <a:moveTo>
                    <a:pt x="4408" y="1"/>
                  </a:moveTo>
                  <a:cubicBezTo>
                    <a:pt x="3314" y="6141"/>
                    <a:pt x="2037" y="12676"/>
                    <a:pt x="61" y="18907"/>
                  </a:cubicBezTo>
                  <a:lnTo>
                    <a:pt x="0" y="18968"/>
                  </a:lnTo>
                  <a:lnTo>
                    <a:pt x="8025" y="38846"/>
                  </a:lnTo>
                  <a:lnTo>
                    <a:pt x="8420" y="38725"/>
                  </a:lnTo>
                  <a:lnTo>
                    <a:pt x="426" y="18968"/>
                  </a:lnTo>
                  <a:cubicBezTo>
                    <a:pt x="2371" y="12737"/>
                    <a:pt x="3709" y="6202"/>
                    <a:pt x="4803" y="92"/>
                  </a:cubicBezTo>
                  <a:lnTo>
                    <a:pt x="4408" y="1"/>
                  </a:ln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2" name="Google Shape;1242;p35"/>
            <p:cNvSpPr/>
            <p:nvPr/>
          </p:nvSpPr>
          <p:spPr>
            <a:xfrm>
              <a:off x="5846125" y="265500"/>
              <a:ext cx="158075" cy="532700"/>
            </a:xfrm>
            <a:custGeom>
              <a:avLst/>
              <a:gdLst/>
              <a:ahLst/>
              <a:cxnLst/>
              <a:rect l="l" t="t" r="r" b="b"/>
              <a:pathLst>
                <a:path w="6323" h="21308" extrusionOk="0">
                  <a:moveTo>
                    <a:pt x="5259" y="0"/>
                  </a:moveTo>
                  <a:cubicBezTo>
                    <a:pt x="0" y="10730"/>
                    <a:pt x="4803" y="21307"/>
                    <a:pt x="4803" y="21307"/>
                  </a:cubicBezTo>
                  <a:cubicBezTo>
                    <a:pt x="6323" y="10365"/>
                    <a:pt x="5259" y="1"/>
                    <a:pt x="5259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3" name="Google Shape;1243;p35"/>
            <p:cNvSpPr/>
            <p:nvPr/>
          </p:nvSpPr>
          <p:spPr>
            <a:xfrm>
              <a:off x="5803575" y="458500"/>
              <a:ext cx="163400" cy="339700"/>
            </a:xfrm>
            <a:custGeom>
              <a:avLst/>
              <a:gdLst/>
              <a:ahLst/>
              <a:cxnLst/>
              <a:rect l="l" t="t" r="r" b="b"/>
              <a:pathLst>
                <a:path w="6536" h="13588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122" y="8481"/>
                    <a:pt x="6535" y="13587"/>
                    <a:pt x="6535" y="13587"/>
                  </a:cubicBezTo>
                  <a:cubicBezTo>
                    <a:pt x="3952" y="6233"/>
                    <a:pt x="1" y="33"/>
                    <a:pt x="0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4" name="Google Shape;1244;p35"/>
            <p:cNvSpPr/>
            <p:nvPr/>
          </p:nvSpPr>
          <p:spPr>
            <a:xfrm>
              <a:off x="5293675" y="935650"/>
              <a:ext cx="693050" cy="157375"/>
            </a:xfrm>
            <a:custGeom>
              <a:avLst/>
              <a:gdLst/>
              <a:ahLst/>
              <a:cxnLst/>
              <a:rect l="l" t="t" r="r" b="b"/>
              <a:pathLst>
                <a:path w="27722" h="6295" extrusionOk="0">
                  <a:moveTo>
                    <a:pt x="3" y="945"/>
                  </a:moveTo>
                  <a:cubicBezTo>
                    <a:pt x="1" y="945"/>
                    <a:pt x="1" y="945"/>
                    <a:pt x="1" y="945"/>
                  </a:cubicBezTo>
                  <a:cubicBezTo>
                    <a:pt x="1" y="945"/>
                    <a:pt x="2" y="945"/>
                    <a:pt x="3" y="945"/>
                  </a:cubicBezTo>
                  <a:lnTo>
                    <a:pt x="3" y="945"/>
                  </a:lnTo>
                  <a:cubicBezTo>
                    <a:pt x="3" y="945"/>
                    <a:pt x="3" y="945"/>
                    <a:pt x="3" y="945"/>
                  </a:cubicBezTo>
                  <a:close/>
                  <a:moveTo>
                    <a:pt x="7662" y="0"/>
                  </a:moveTo>
                  <a:cubicBezTo>
                    <a:pt x="5231" y="0"/>
                    <a:pt x="2662" y="276"/>
                    <a:pt x="3" y="945"/>
                  </a:cubicBezTo>
                  <a:lnTo>
                    <a:pt x="3" y="945"/>
                  </a:lnTo>
                  <a:cubicBezTo>
                    <a:pt x="211" y="953"/>
                    <a:pt x="13248" y="5149"/>
                    <a:pt x="27721" y="6295"/>
                  </a:cubicBezTo>
                  <a:cubicBezTo>
                    <a:pt x="27721" y="6295"/>
                    <a:pt x="19266" y="0"/>
                    <a:pt x="7662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5" name="Google Shape;1245;p35"/>
            <p:cNvSpPr/>
            <p:nvPr/>
          </p:nvSpPr>
          <p:spPr>
            <a:xfrm>
              <a:off x="6047500" y="1169000"/>
              <a:ext cx="276625" cy="185450"/>
            </a:xfrm>
            <a:custGeom>
              <a:avLst/>
              <a:gdLst/>
              <a:ahLst/>
              <a:cxnLst/>
              <a:rect l="l" t="t" r="r" b="b"/>
              <a:pathLst>
                <a:path w="11065" h="7418" extrusionOk="0">
                  <a:moveTo>
                    <a:pt x="11064" y="1"/>
                  </a:moveTo>
                  <a:cubicBezTo>
                    <a:pt x="11064" y="1"/>
                    <a:pt x="5046" y="1429"/>
                    <a:pt x="0" y="7417"/>
                  </a:cubicBezTo>
                  <a:cubicBezTo>
                    <a:pt x="0" y="7417"/>
                    <a:pt x="6778" y="4590"/>
                    <a:pt x="11064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6" name="Google Shape;1246;p35"/>
            <p:cNvSpPr/>
            <p:nvPr/>
          </p:nvSpPr>
          <p:spPr>
            <a:xfrm>
              <a:off x="5537600" y="1099850"/>
              <a:ext cx="411125" cy="269775"/>
            </a:xfrm>
            <a:custGeom>
              <a:avLst/>
              <a:gdLst/>
              <a:ahLst/>
              <a:cxnLst/>
              <a:rect l="l" t="t" r="r" b="b"/>
              <a:pathLst>
                <a:path w="16445" h="10791" extrusionOk="0">
                  <a:moveTo>
                    <a:pt x="16445" y="1"/>
                  </a:moveTo>
                  <a:cubicBezTo>
                    <a:pt x="16444" y="1"/>
                    <a:pt x="7143" y="1764"/>
                    <a:pt x="1" y="10791"/>
                  </a:cubicBezTo>
                  <a:cubicBezTo>
                    <a:pt x="1" y="10791"/>
                    <a:pt x="9332" y="6080"/>
                    <a:pt x="16445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7" name="Google Shape;1247;p35"/>
            <p:cNvSpPr/>
            <p:nvPr/>
          </p:nvSpPr>
          <p:spPr>
            <a:xfrm>
              <a:off x="5530000" y="1085425"/>
              <a:ext cx="848075" cy="133750"/>
            </a:xfrm>
            <a:custGeom>
              <a:avLst/>
              <a:gdLst/>
              <a:ahLst/>
              <a:cxnLst/>
              <a:rect l="l" t="t" r="r" b="b"/>
              <a:pathLst>
                <a:path w="33923" h="5350" extrusionOk="0">
                  <a:moveTo>
                    <a:pt x="18238" y="0"/>
                  </a:moveTo>
                  <a:lnTo>
                    <a:pt x="1" y="4985"/>
                  </a:lnTo>
                  <a:lnTo>
                    <a:pt x="92" y="5350"/>
                  </a:lnTo>
                  <a:lnTo>
                    <a:pt x="18238" y="365"/>
                  </a:lnTo>
                  <a:cubicBezTo>
                    <a:pt x="23314" y="2006"/>
                    <a:pt x="28603" y="3222"/>
                    <a:pt x="33892" y="4073"/>
                  </a:cubicBezTo>
                  <a:lnTo>
                    <a:pt x="33922" y="3678"/>
                  </a:lnTo>
                  <a:cubicBezTo>
                    <a:pt x="28633" y="2857"/>
                    <a:pt x="23345" y="1641"/>
                    <a:pt x="18268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8" name="Google Shape;1248;p35"/>
            <p:cNvSpPr/>
            <p:nvPr/>
          </p:nvSpPr>
          <p:spPr>
            <a:xfrm>
              <a:off x="5219200" y="329325"/>
              <a:ext cx="3057850" cy="2771350"/>
            </a:xfrm>
            <a:custGeom>
              <a:avLst/>
              <a:gdLst/>
              <a:ahLst/>
              <a:cxnLst/>
              <a:rect l="l" t="t" r="r" b="b"/>
              <a:pathLst>
                <a:path w="122314" h="110854" extrusionOk="0">
                  <a:moveTo>
                    <a:pt x="1825" y="0"/>
                  </a:moveTo>
                  <a:lnTo>
                    <a:pt x="1" y="3344"/>
                  </a:lnTo>
                  <a:cubicBezTo>
                    <a:pt x="46628" y="29515"/>
                    <a:pt x="86933" y="66688"/>
                    <a:pt x="116690" y="110853"/>
                  </a:cubicBezTo>
                  <a:lnTo>
                    <a:pt x="122313" y="106993"/>
                  </a:lnTo>
                  <a:cubicBezTo>
                    <a:pt x="91127" y="62494"/>
                    <a:pt x="49485" y="25563"/>
                    <a:pt x="1825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6709501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0" name="Google Shape;1250;p36"/>
          <p:cNvGrpSpPr/>
          <p:nvPr/>
        </p:nvGrpSpPr>
        <p:grpSpPr>
          <a:xfrm>
            <a:off x="0" y="4930701"/>
            <a:ext cx="12191539" cy="3730433"/>
            <a:chOff x="0" y="3698025"/>
            <a:chExt cx="9143654" cy="2797825"/>
          </a:xfrm>
        </p:grpSpPr>
        <p:sp>
          <p:nvSpPr>
            <p:cNvPr id="1251" name="Google Shape;1251;p36"/>
            <p:cNvSpPr/>
            <p:nvPr/>
          </p:nvSpPr>
          <p:spPr>
            <a:xfrm>
              <a:off x="7800" y="3698025"/>
              <a:ext cx="9129022" cy="842701"/>
            </a:xfrm>
            <a:custGeom>
              <a:avLst/>
              <a:gdLst/>
              <a:ahLst/>
              <a:cxnLst/>
              <a:rect l="l" t="t" r="r" b="b"/>
              <a:pathLst>
                <a:path w="284504" h="67905" extrusionOk="0">
                  <a:moveTo>
                    <a:pt x="0" y="1"/>
                  </a:moveTo>
                  <a:lnTo>
                    <a:pt x="0" y="64530"/>
                  </a:lnTo>
                  <a:lnTo>
                    <a:pt x="7326" y="67904"/>
                  </a:lnTo>
                  <a:lnTo>
                    <a:pt x="277148" y="67904"/>
                  </a:lnTo>
                  <a:lnTo>
                    <a:pt x="284504" y="65138"/>
                  </a:lnTo>
                  <a:lnTo>
                    <a:pt x="2845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2" name="Google Shape;1252;p36"/>
            <p:cNvSpPr/>
            <p:nvPr/>
          </p:nvSpPr>
          <p:spPr>
            <a:xfrm>
              <a:off x="7798" y="4256425"/>
              <a:ext cx="962657" cy="284225"/>
            </a:xfrm>
            <a:custGeom>
              <a:avLst/>
              <a:gdLst/>
              <a:ahLst/>
              <a:cxnLst/>
              <a:rect l="l" t="t" r="r" b="b"/>
              <a:pathLst>
                <a:path w="30001" h="11369" extrusionOk="0">
                  <a:moveTo>
                    <a:pt x="0" y="0"/>
                  </a:moveTo>
                  <a:lnTo>
                    <a:pt x="0" y="3618"/>
                  </a:lnTo>
                  <a:lnTo>
                    <a:pt x="19636" y="11368"/>
                  </a:lnTo>
                  <a:lnTo>
                    <a:pt x="30001" y="113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3" name="Google Shape;1253;p36"/>
            <p:cNvSpPr/>
            <p:nvPr/>
          </p:nvSpPr>
          <p:spPr>
            <a:xfrm>
              <a:off x="7798" y="4144725"/>
              <a:ext cx="1404470" cy="395925"/>
            </a:xfrm>
            <a:custGeom>
              <a:avLst/>
              <a:gdLst/>
              <a:ahLst/>
              <a:cxnLst/>
              <a:rect l="l" t="t" r="r" b="b"/>
              <a:pathLst>
                <a:path w="43770" h="15837" extrusionOk="0">
                  <a:moveTo>
                    <a:pt x="0" y="0"/>
                  </a:moveTo>
                  <a:lnTo>
                    <a:pt x="0" y="1459"/>
                  </a:lnTo>
                  <a:lnTo>
                    <a:pt x="39241" y="15836"/>
                  </a:lnTo>
                  <a:lnTo>
                    <a:pt x="43770" y="158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36"/>
            <p:cNvSpPr/>
            <p:nvPr/>
          </p:nvSpPr>
          <p:spPr>
            <a:xfrm>
              <a:off x="8173509" y="4256425"/>
              <a:ext cx="963620" cy="284225"/>
            </a:xfrm>
            <a:custGeom>
              <a:avLst/>
              <a:gdLst/>
              <a:ahLst/>
              <a:cxnLst/>
              <a:rect l="l" t="t" r="r" b="b"/>
              <a:pathLst>
                <a:path w="30031" h="11369" extrusionOk="0">
                  <a:moveTo>
                    <a:pt x="30031" y="0"/>
                  </a:moveTo>
                  <a:lnTo>
                    <a:pt x="0" y="11368"/>
                  </a:lnTo>
                  <a:lnTo>
                    <a:pt x="10365" y="11368"/>
                  </a:lnTo>
                  <a:lnTo>
                    <a:pt x="30031" y="3618"/>
                  </a:lnTo>
                  <a:lnTo>
                    <a:pt x="3003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36"/>
            <p:cNvSpPr/>
            <p:nvPr/>
          </p:nvSpPr>
          <p:spPr>
            <a:xfrm>
              <a:off x="7732642" y="4144725"/>
              <a:ext cx="1404470" cy="395925"/>
            </a:xfrm>
            <a:custGeom>
              <a:avLst/>
              <a:gdLst/>
              <a:ahLst/>
              <a:cxnLst/>
              <a:rect l="l" t="t" r="r" b="b"/>
              <a:pathLst>
                <a:path w="43770" h="15837" extrusionOk="0">
                  <a:moveTo>
                    <a:pt x="43770" y="0"/>
                  </a:moveTo>
                  <a:lnTo>
                    <a:pt x="0" y="15836"/>
                  </a:lnTo>
                  <a:lnTo>
                    <a:pt x="4499" y="15836"/>
                  </a:lnTo>
                  <a:lnTo>
                    <a:pt x="43770" y="1459"/>
                  </a:lnTo>
                  <a:lnTo>
                    <a:pt x="4377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36"/>
            <p:cNvSpPr/>
            <p:nvPr/>
          </p:nvSpPr>
          <p:spPr>
            <a:xfrm>
              <a:off x="0" y="4770100"/>
              <a:ext cx="9143654" cy="360225"/>
            </a:xfrm>
            <a:custGeom>
              <a:avLst/>
              <a:gdLst/>
              <a:ahLst/>
              <a:cxnLst/>
              <a:rect l="l" t="t" r="r" b="b"/>
              <a:pathLst>
                <a:path w="284960" h="14409" extrusionOk="0">
                  <a:moveTo>
                    <a:pt x="0" y="1"/>
                  </a:moveTo>
                  <a:lnTo>
                    <a:pt x="0" y="14408"/>
                  </a:lnTo>
                  <a:lnTo>
                    <a:pt x="284960" y="14408"/>
                  </a:lnTo>
                  <a:lnTo>
                    <a:pt x="28496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36"/>
            <p:cNvSpPr/>
            <p:nvPr/>
          </p:nvSpPr>
          <p:spPr>
            <a:xfrm>
              <a:off x="0" y="4770100"/>
              <a:ext cx="9143654" cy="180875"/>
            </a:xfrm>
            <a:custGeom>
              <a:avLst/>
              <a:gdLst/>
              <a:ahLst/>
              <a:cxnLst/>
              <a:rect l="l" t="t" r="r" b="b"/>
              <a:pathLst>
                <a:path w="284960" h="7235" extrusionOk="0">
                  <a:moveTo>
                    <a:pt x="0" y="1"/>
                  </a:moveTo>
                  <a:lnTo>
                    <a:pt x="0" y="1825"/>
                  </a:lnTo>
                  <a:lnTo>
                    <a:pt x="284960" y="7235"/>
                  </a:lnTo>
                  <a:lnTo>
                    <a:pt x="284960" y="1"/>
                  </a:lnTo>
                  <a:close/>
                </a:path>
              </a:pathLst>
            </a:custGeom>
            <a:solidFill>
              <a:srgbClr val="282848">
                <a:alpha val="1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36"/>
            <p:cNvSpPr/>
            <p:nvPr/>
          </p:nvSpPr>
          <p:spPr>
            <a:xfrm>
              <a:off x="675917" y="4770100"/>
              <a:ext cx="7790909" cy="360225"/>
            </a:xfrm>
            <a:custGeom>
              <a:avLst/>
              <a:gdLst/>
              <a:ahLst/>
              <a:cxnLst/>
              <a:rect l="l" t="t" r="r" b="b"/>
              <a:pathLst>
                <a:path w="242802" h="14409" extrusionOk="0">
                  <a:moveTo>
                    <a:pt x="0" y="1"/>
                  </a:moveTo>
                  <a:lnTo>
                    <a:pt x="19089" y="14408"/>
                  </a:lnTo>
                  <a:lnTo>
                    <a:pt x="223713" y="14408"/>
                  </a:lnTo>
                  <a:cubicBezTo>
                    <a:pt x="229792" y="9819"/>
                    <a:pt x="235658" y="5411"/>
                    <a:pt x="242801" y="1"/>
                  </a:cubicBezTo>
                  <a:close/>
                </a:path>
              </a:pathLst>
            </a:custGeom>
            <a:solidFill>
              <a:srgbClr val="282848">
                <a:alpha val="28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36"/>
            <p:cNvSpPr/>
            <p:nvPr/>
          </p:nvSpPr>
          <p:spPr>
            <a:xfrm>
              <a:off x="0" y="4540625"/>
              <a:ext cx="9143654" cy="229500"/>
            </a:xfrm>
            <a:custGeom>
              <a:avLst/>
              <a:gdLst/>
              <a:ahLst/>
              <a:cxnLst/>
              <a:rect l="l" t="t" r="r" b="b"/>
              <a:pathLst>
                <a:path w="284960" h="9180" extrusionOk="0">
                  <a:moveTo>
                    <a:pt x="0" y="0"/>
                  </a:moveTo>
                  <a:lnTo>
                    <a:pt x="0" y="9180"/>
                  </a:lnTo>
                  <a:lnTo>
                    <a:pt x="284960" y="9180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36"/>
            <p:cNvSpPr/>
            <p:nvPr/>
          </p:nvSpPr>
          <p:spPr>
            <a:xfrm>
              <a:off x="0" y="4540625"/>
              <a:ext cx="9143654" cy="61575"/>
            </a:xfrm>
            <a:custGeom>
              <a:avLst/>
              <a:gdLst/>
              <a:ahLst/>
              <a:cxnLst/>
              <a:rect l="l" t="t" r="r" b="b"/>
              <a:pathLst>
                <a:path w="284960" h="2463" extrusionOk="0">
                  <a:moveTo>
                    <a:pt x="0" y="0"/>
                  </a:moveTo>
                  <a:lnTo>
                    <a:pt x="0" y="943"/>
                  </a:lnTo>
                  <a:lnTo>
                    <a:pt x="284960" y="2462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rgbClr val="282848">
                <a:alpha val="1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36"/>
            <p:cNvSpPr/>
            <p:nvPr/>
          </p:nvSpPr>
          <p:spPr>
            <a:xfrm>
              <a:off x="242847" y="4540625"/>
              <a:ext cx="8659903" cy="229500"/>
            </a:xfrm>
            <a:custGeom>
              <a:avLst/>
              <a:gdLst/>
              <a:ahLst/>
              <a:cxnLst/>
              <a:rect l="l" t="t" r="r" b="b"/>
              <a:pathLst>
                <a:path w="269884" h="9180" extrusionOk="0">
                  <a:moveTo>
                    <a:pt x="1" y="0"/>
                  </a:moveTo>
                  <a:lnTo>
                    <a:pt x="11399" y="9180"/>
                  </a:lnTo>
                  <a:lnTo>
                    <a:pt x="258425" y="9180"/>
                  </a:lnTo>
                  <a:cubicBezTo>
                    <a:pt x="264504" y="4286"/>
                    <a:pt x="269884" y="0"/>
                    <a:pt x="269884" y="0"/>
                  </a:cubicBezTo>
                  <a:close/>
                </a:path>
              </a:pathLst>
            </a:custGeom>
            <a:solidFill>
              <a:srgbClr val="282848">
                <a:alpha val="28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36"/>
            <p:cNvSpPr/>
            <p:nvPr/>
          </p:nvSpPr>
          <p:spPr>
            <a:xfrm>
              <a:off x="242847" y="4540625"/>
              <a:ext cx="8657978" cy="1955225"/>
            </a:xfrm>
            <a:custGeom>
              <a:avLst/>
              <a:gdLst/>
              <a:ahLst/>
              <a:cxnLst/>
              <a:rect l="l" t="t" r="r" b="b"/>
              <a:pathLst>
                <a:path w="269824" h="78209" extrusionOk="0">
                  <a:moveTo>
                    <a:pt x="1" y="0"/>
                  </a:moveTo>
                  <a:lnTo>
                    <a:pt x="134927" y="78208"/>
                  </a:lnTo>
                  <a:lnTo>
                    <a:pt x="2698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36"/>
            <p:cNvSpPr/>
            <p:nvPr/>
          </p:nvSpPr>
          <p:spPr>
            <a:xfrm>
              <a:off x="636897" y="4540625"/>
              <a:ext cx="7868914" cy="1777400"/>
            </a:xfrm>
            <a:custGeom>
              <a:avLst/>
              <a:gdLst/>
              <a:ahLst/>
              <a:cxnLst/>
              <a:rect l="l" t="t" r="r" b="b"/>
              <a:pathLst>
                <a:path w="245233" h="71096" extrusionOk="0">
                  <a:moveTo>
                    <a:pt x="0" y="0"/>
                  </a:moveTo>
                  <a:lnTo>
                    <a:pt x="122647" y="71096"/>
                  </a:lnTo>
                  <a:lnTo>
                    <a:pt x="245233" y="0"/>
                  </a:lnTo>
                  <a:lnTo>
                    <a:pt x="234838" y="0"/>
                  </a:lnTo>
                  <a:cubicBezTo>
                    <a:pt x="201372" y="19423"/>
                    <a:pt x="122647" y="65077"/>
                    <a:pt x="122647" y="65077"/>
                  </a:cubicBezTo>
                  <a:lnTo>
                    <a:pt x="1039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36"/>
            <p:cNvSpPr/>
            <p:nvPr/>
          </p:nvSpPr>
          <p:spPr>
            <a:xfrm>
              <a:off x="1266991" y="4540625"/>
              <a:ext cx="6609768" cy="1493200"/>
            </a:xfrm>
            <a:custGeom>
              <a:avLst/>
              <a:gdLst/>
              <a:ahLst/>
              <a:cxnLst/>
              <a:rect l="l" t="t" r="r" b="b"/>
              <a:pathLst>
                <a:path w="205992" h="59728" extrusionOk="0">
                  <a:moveTo>
                    <a:pt x="0" y="0"/>
                  </a:moveTo>
                  <a:lnTo>
                    <a:pt x="103011" y="59728"/>
                  </a:lnTo>
                  <a:lnTo>
                    <a:pt x="205992" y="0"/>
                  </a:lnTo>
                  <a:lnTo>
                    <a:pt x="201493" y="0"/>
                  </a:lnTo>
                  <a:lnTo>
                    <a:pt x="103011" y="57114"/>
                  </a:lnTo>
                  <a:lnTo>
                    <a:pt x="452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36"/>
            <p:cNvSpPr/>
            <p:nvPr/>
          </p:nvSpPr>
          <p:spPr>
            <a:xfrm>
              <a:off x="1487408" y="5000350"/>
              <a:ext cx="6061650" cy="300950"/>
            </a:xfrm>
            <a:custGeom>
              <a:avLst/>
              <a:gdLst/>
              <a:ahLst/>
              <a:cxnLst/>
              <a:rect l="l" t="t" r="r" b="b"/>
              <a:pathLst>
                <a:path w="188910" h="12038" extrusionOk="0">
                  <a:moveTo>
                    <a:pt x="0" y="1"/>
                  </a:moveTo>
                  <a:cubicBezTo>
                    <a:pt x="7797" y="3653"/>
                    <a:pt x="16982" y="6945"/>
                    <a:pt x="32668" y="6945"/>
                  </a:cubicBezTo>
                  <a:cubicBezTo>
                    <a:pt x="37346" y="6945"/>
                    <a:pt x="42602" y="6652"/>
                    <a:pt x="48573" y="5989"/>
                  </a:cubicBezTo>
                  <a:cubicBezTo>
                    <a:pt x="52188" y="5587"/>
                    <a:pt x="55475" y="5414"/>
                    <a:pt x="58568" y="5414"/>
                  </a:cubicBezTo>
                  <a:cubicBezTo>
                    <a:pt x="77716" y="5414"/>
                    <a:pt x="89445" y="12037"/>
                    <a:pt x="125504" y="12037"/>
                  </a:cubicBezTo>
                  <a:cubicBezTo>
                    <a:pt x="167359" y="12037"/>
                    <a:pt x="188910" y="1"/>
                    <a:pt x="188910" y="1"/>
                  </a:cubicBezTo>
                  <a:close/>
                </a:path>
              </a:pathLst>
            </a:custGeom>
            <a:solidFill>
              <a:srgbClr val="282848">
                <a:alpha val="1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6" name="Google Shape;1266;p36"/>
            <p:cNvSpPr/>
            <p:nvPr/>
          </p:nvSpPr>
          <p:spPr>
            <a:xfrm>
              <a:off x="441830" y="4540625"/>
              <a:ext cx="8153723" cy="300950"/>
            </a:xfrm>
            <a:custGeom>
              <a:avLst/>
              <a:gdLst/>
              <a:ahLst/>
              <a:cxnLst/>
              <a:rect l="l" t="t" r="r" b="b"/>
              <a:pathLst>
                <a:path w="254109" h="12038" extrusionOk="0">
                  <a:moveTo>
                    <a:pt x="0" y="0"/>
                  </a:moveTo>
                  <a:cubicBezTo>
                    <a:pt x="0" y="0"/>
                    <a:pt x="28967" y="12037"/>
                    <a:pt x="85260" y="12037"/>
                  </a:cubicBezTo>
                  <a:cubicBezTo>
                    <a:pt x="133697" y="12037"/>
                    <a:pt x="149490" y="5414"/>
                    <a:pt x="175251" y="5414"/>
                  </a:cubicBezTo>
                  <a:cubicBezTo>
                    <a:pt x="179413" y="5414"/>
                    <a:pt x="183835" y="5587"/>
                    <a:pt x="188697" y="5988"/>
                  </a:cubicBezTo>
                  <a:cubicBezTo>
                    <a:pt x="196698" y="6649"/>
                    <a:pt x="203752" y="6941"/>
                    <a:pt x="210036" y="6941"/>
                  </a:cubicBezTo>
                  <a:cubicBezTo>
                    <a:pt x="231203" y="6941"/>
                    <a:pt x="243632" y="3633"/>
                    <a:pt x="254108" y="0"/>
                  </a:cubicBezTo>
                  <a:close/>
                </a:path>
              </a:pathLst>
            </a:custGeom>
            <a:solidFill>
              <a:srgbClr val="282848">
                <a:alpha val="1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7" name="Google Shape;1267;p36"/>
            <p:cNvSpPr/>
            <p:nvPr/>
          </p:nvSpPr>
          <p:spPr>
            <a:xfrm>
              <a:off x="1873660" y="5000350"/>
              <a:ext cx="5289207" cy="107175"/>
            </a:xfrm>
            <a:custGeom>
              <a:avLst/>
              <a:gdLst/>
              <a:ahLst/>
              <a:cxnLst/>
              <a:rect l="l" t="t" r="r" b="b"/>
              <a:pathLst>
                <a:path w="164837" h="4287" extrusionOk="0">
                  <a:moveTo>
                    <a:pt x="0" y="1"/>
                  </a:moveTo>
                  <a:cubicBezTo>
                    <a:pt x="6759" y="1306"/>
                    <a:pt x="14750" y="2486"/>
                    <a:pt x="28331" y="2486"/>
                  </a:cubicBezTo>
                  <a:cubicBezTo>
                    <a:pt x="32463" y="2486"/>
                    <a:pt x="37113" y="2377"/>
                    <a:pt x="42402" y="2128"/>
                  </a:cubicBezTo>
                  <a:cubicBezTo>
                    <a:pt x="45558" y="1984"/>
                    <a:pt x="48427" y="1922"/>
                    <a:pt x="51129" y="1922"/>
                  </a:cubicBezTo>
                  <a:cubicBezTo>
                    <a:pt x="67813" y="1922"/>
                    <a:pt x="78071" y="4286"/>
                    <a:pt x="109516" y="4286"/>
                  </a:cubicBezTo>
                  <a:cubicBezTo>
                    <a:pt x="146021" y="4286"/>
                    <a:pt x="164836" y="1"/>
                    <a:pt x="164836" y="1"/>
                  </a:cubicBezTo>
                  <a:close/>
                </a:path>
              </a:pathLst>
            </a:custGeom>
            <a:solidFill>
              <a:srgbClr val="282848">
                <a:alpha val="1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68" name="Google Shape;1268;p36"/>
          <p:cNvGrpSpPr/>
          <p:nvPr/>
        </p:nvGrpSpPr>
        <p:grpSpPr>
          <a:xfrm>
            <a:off x="9230967" y="-1224967"/>
            <a:ext cx="4296967" cy="6466200"/>
            <a:chOff x="5219200" y="-59750"/>
            <a:chExt cx="3222725" cy="4849650"/>
          </a:xfrm>
        </p:grpSpPr>
        <p:sp>
          <p:nvSpPr>
            <p:cNvPr id="1269" name="Google Shape;1269;p36"/>
            <p:cNvSpPr/>
            <p:nvPr/>
          </p:nvSpPr>
          <p:spPr>
            <a:xfrm>
              <a:off x="5751125" y="32975"/>
              <a:ext cx="2690800" cy="4756925"/>
            </a:xfrm>
            <a:custGeom>
              <a:avLst/>
              <a:gdLst/>
              <a:ahLst/>
              <a:cxnLst/>
              <a:rect l="l" t="t" r="r" b="b"/>
              <a:pathLst>
                <a:path w="107632" h="190277" extrusionOk="0">
                  <a:moveTo>
                    <a:pt x="2919" y="0"/>
                  </a:moveTo>
                  <a:lnTo>
                    <a:pt x="1" y="2432"/>
                  </a:lnTo>
                  <a:cubicBezTo>
                    <a:pt x="45260" y="57843"/>
                    <a:pt x="79516" y="122069"/>
                    <a:pt x="100337" y="190276"/>
                  </a:cubicBezTo>
                  <a:lnTo>
                    <a:pt x="107632" y="187997"/>
                  </a:lnTo>
                  <a:cubicBezTo>
                    <a:pt x="85291" y="119212"/>
                    <a:pt x="49485" y="55016"/>
                    <a:pt x="2919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36"/>
            <p:cNvSpPr/>
            <p:nvPr/>
          </p:nvSpPr>
          <p:spPr>
            <a:xfrm>
              <a:off x="7057400" y="3028525"/>
              <a:ext cx="645150" cy="170175"/>
            </a:xfrm>
            <a:custGeom>
              <a:avLst/>
              <a:gdLst/>
              <a:ahLst/>
              <a:cxnLst/>
              <a:rect l="l" t="t" r="r" b="b"/>
              <a:pathLst>
                <a:path w="25806" h="6807" extrusionOk="0">
                  <a:moveTo>
                    <a:pt x="5808" y="1"/>
                  </a:moveTo>
                  <a:cubicBezTo>
                    <a:pt x="3950" y="1"/>
                    <a:pt x="2007" y="174"/>
                    <a:pt x="0" y="575"/>
                  </a:cubicBezTo>
                  <a:cubicBezTo>
                    <a:pt x="0" y="575"/>
                    <a:pt x="12128" y="5134"/>
                    <a:pt x="25806" y="6806"/>
                  </a:cubicBezTo>
                  <a:cubicBezTo>
                    <a:pt x="25806" y="6806"/>
                    <a:pt x="17463" y="1"/>
                    <a:pt x="5808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36"/>
            <p:cNvSpPr/>
            <p:nvPr/>
          </p:nvSpPr>
          <p:spPr>
            <a:xfrm>
              <a:off x="7345400" y="2894700"/>
              <a:ext cx="357150" cy="304750"/>
            </a:xfrm>
            <a:custGeom>
              <a:avLst/>
              <a:gdLst/>
              <a:ahLst/>
              <a:cxnLst/>
              <a:rect l="l" t="t" r="r" b="b"/>
              <a:pathLst>
                <a:path w="14286" h="12190" extrusionOk="0">
                  <a:moveTo>
                    <a:pt x="30" y="1"/>
                  </a:moveTo>
                  <a:lnTo>
                    <a:pt x="30" y="1"/>
                  </a:lnTo>
                  <a:cubicBezTo>
                    <a:pt x="0" y="1"/>
                    <a:pt x="6170" y="6809"/>
                    <a:pt x="14286" y="12190"/>
                  </a:cubicBezTo>
                  <a:cubicBezTo>
                    <a:pt x="14286" y="12190"/>
                    <a:pt x="10122" y="2858"/>
                    <a:pt x="30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36"/>
            <p:cNvSpPr/>
            <p:nvPr/>
          </p:nvSpPr>
          <p:spPr>
            <a:xfrm>
              <a:off x="6289125" y="-59750"/>
              <a:ext cx="326800" cy="704450"/>
            </a:xfrm>
            <a:custGeom>
              <a:avLst/>
              <a:gdLst/>
              <a:ahLst/>
              <a:cxnLst/>
              <a:rect l="l" t="t" r="r" b="b"/>
              <a:pathLst>
                <a:path w="13072" h="28178" extrusionOk="0">
                  <a:moveTo>
                    <a:pt x="13071" y="1"/>
                  </a:moveTo>
                  <a:lnTo>
                    <a:pt x="13071" y="1"/>
                  </a:lnTo>
                  <a:cubicBezTo>
                    <a:pt x="1" y="11369"/>
                    <a:pt x="457" y="28178"/>
                    <a:pt x="457" y="28178"/>
                  </a:cubicBezTo>
                  <a:cubicBezTo>
                    <a:pt x="8603" y="14439"/>
                    <a:pt x="13071" y="62"/>
                    <a:pt x="1307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36"/>
            <p:cNvSpPr/>
            <p:nvPr/>
          </p:nvSpPr>
          <p:spPr>
            <a:xfrm>
              <a:off x="6160725" y="101350"/>
              <a:ext cx="159600" cy="544100"/>
            </a:xfrm>
            <a:custGeom>
              <a:avLst/>
              <a:gdLst/>
              <a:ahLst/>
              <a:cxnLst/>
              <a:rect l="l" t="t" r="r" b="b"/>
              <a:pathLst>
                <a:path w="6384" h="21764" extrusionOk="0">
                  <a:moveTo>
                    <a:pt x="4559" y="1"/>
                  </a:moveTo>
                  <a:cubicBezTo>
                    <a:pt x="0" y="11308"/>
                    <a:pt x="5654" y="21764"/>
                    <a:pt x="5654" y="21764"/>
                  </a:cubicBezTo>
                  <a:cubicBezTo>
                    <a:pt x="6383" y="10488"/>
                    <a:pt x="4560" y="2"/>
                    <a:pt x="455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36"/>
            <p:cNvSpPr/>
            <p:nvPr/>
          </p:nvSpPr>
          <p:spPr>
            <a:xfrm>
              <a:off x="6616650" y="2131775"/>
              <a:ext cx="415675" cy="105800"/>
            </a:xfrm>
            <a:custGeom>
              <a:avLst/>
              <a:gdLst/>
              <a:ahLst/>
              <a:cxnLst/>
              <a:rect l="l" t="t" r="r" b="b"/>
              <a:pathLst>
                <a:path w="16627" h="4232" extrusionOk="0">
                  <a:moveTo>
                    <a:pt x="16627" y="1"/>
                  </a:moveTo>
                  <a:lnTo>
                    <a:pt x="16627" y="1"/>
                  </a:lnTo>
                  <a:cubicBezTo>
                    <a:pt x="7812" y="1004"/>
                    <a:pt x="1" y="3800"/>
                    <a:pt x="1" y="3800"/>
                  </a:cubicBezTo>
                  <a:cubicBezTo>
                    <a:pt x="1387" y="4103"/>
                    <a:pt x="2728" y="4232"/>
                    <a:pt x="4007" y="4232"/>
                  </a:cubicBezTo>
                  <a:cubicBezTo>
                    <a:pt x="11338" y="4232"/>
                    <a:pt x="16627" y="1"/>
                    <a:pt x="16627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36"/>
            <p:cNvSpPr/>
            <p:nvPr/>
          </p:nvSpPr>
          <p:spPr>
            <a:xfrm>
              <a:off x="6520900" y="1776900"/>
              <a:ext cx="425575" cy="339700"/>
            </a:xfrm>
            <a:custGeom>
              <a:avLst/>
              <a:gdLst/>
              <a:ahLst/>
              <a:cxnLst/>
              <a:rect l="l" t="t" r="r" b="b"/>
              <a:pathLst>
                <a:path w="17023" h="13588" extrusionOk="0">
                  <a:moveTo>
                    <a:pt x="1" y="1"/>
                  </a:moveTo>
                  <a:lnTo>
                    <a:pt x="1" y="1"/>
                  </a:lnTo>
                  <a:cubicBezTo>
                    <a:pt x="0" y="1"/>
                    <a:pt x="0" y="2"/>
                    <a:pt x="1" y="3"/>
                  </a:cubicBezTo>
                  <a:lnTo>
                    <a:pt x="1" y="3"/>
                  </a:lnTo>
                  <a:cubicBezTo>
                    <a:pt x="1" y="2"/>
                    <a:pt x="1" y="2"/>
                    <a:pt x="1" y="1"/>
                  </a:cubicBezTo>
                  <a:close/>
                  <a:moveTo>
                    <a:pt x="1" y="3"/>
                  </a:moveTo>
                  <a:lnTo>
                    <a:pt x="1" y="3"/>
                  </a:lnTo>
                  <a:cubicBezTo>
                    <a:pt x="5412" y="10944"/>
                    <a:pt x="17022" y="13588"/>
                    <a:pt x="17022" y="13588"/>
                  </a:cubicBezTo>
                  <a:cubicBezTo>
                    <a:pt x="9104" y="5640"/>
                    <a:pt x="113" y="107"/>
                    <a:pt x="1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36"/>
            <p:cNvSpPr/>
            <p:nvPr/>
          </p:nvSpPr>
          <p:spPr>
            <a:xfrm>
              <a:off x="6920600" y="2295150"/>
              <a:ext cx="423300" cy="177850"/>
            </a:xfrm>
            <a:custGeom>
              <a:avLst/>
              <a:gdLst/>
              <a:ahLst/>
              <a:cxnLst/>
              <a:rect l="l" t="t" r="r" b="b"/>
              <a:pathLst>
                <a:path w="16932" h="7114" extrusionOk="0">
                  <a:moveTo>
                    <a:pt x="1" y="1"/>
                  </a:moveTo>
                  <a:cubicBezTo>
                    <a:pt x="1" y="1"/>
                    <a:pt x="2" y="2"/>
                    <a:pt x="4" y="3"/>
                  </a:cubicBezTo>
                  <a:lnTo>
                    <a:pt x="4" y="3"/>
                  </a:lnTo>
                  <a:cubicBezTo>
                    <a:pt x="3" y="2"/>
                    <a:pt x="2" y="2"/>
                    <a:pt x="1" y="1"/>
                  </a:cubicBezTo>
                  <a:close/>
                  <a:moveTo>
                    <a:pt x="4" y="3"/>
                  </a:moveTo>
                  <a:cubicBezTo>
                    <a:pt x="8423" y="6749"/>
                    <a:pt x="16931" y="7113"/>
                    <a:pt x="16931" y="7113"/>
                  </a:cubicBezTo>
                  <a:cubicBezTo>
                    <a:pt x="9981" y="2119"/>
                    <a:pt x="203" y="103"/>
                    <a:pt x="4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36"/>
            <p:cNvSpPr/>
            <p:nvPr/>
          </p:nvSpPr>
          <p:spPr>
            <a:xfrm>
              <a:off x="7039900" y="2457650"/>
              <a:ext cx="291075" cy="39850"/>
            </a:xfrm>
            <a:custGeom>
              <a:avLst/>
              <a:gdLst/>
              <a:ahLst/>
              <a:cxnLst/>
              <a:rect l="l" t="t" r="r" b="b"/>
              <a:pathLst>
                <a:path w="11643" h="1594" extrusionOk="0">
                  <a:moveTo>
                    <a:pt x="8756" y="0"/>
                  </a:moveTo>
                  <a:cubicBezTo>
                    <a:pt x="4223" y="0"/>
                    <a:pt x="1" y="1221"/>
                    <a:pt x="1" y="1221"/>
                  </a:cubicBezTo>
                  <a:cubicBezTo>
                    <a:pt x="1449" y="1489"/>
                    <a:pt x="2812" y="1594"/>
                    <a:pt x="4060" y="1594"/>
                  </a:cubicBezTo>
                  <a:cubicBezTo>
                    <a:pt x="8624" y="1594"/>
                    <a:pt x="11643" y="188"/>
                    <a:pt x="11643" y="188"/>
                  </a:cubicBezTo>
                  <a:cubicBezTo>
                    <a:pt x="10691" y="55"/>
                    <a:pt x="9717" y="0"/>
                    <a:pt x="8756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36"/>
            <p:cNvSpPr/>
            <p:nvPr/>
          </p:nvSpPr>
          <p:spPr>
            <a:xfrm>
              <a:off x="6609050" y="2027675"/>
              <a:ext cx="734075" cy="461275"/>
            </a:xfrm>
            <a:custGeom>
              <a:avLst/>
              <a:gdLst/>
              <a:ahLst/>
              <a:cxnLst/>
              <a:rect l="l" t="t" r="r" b="b"/>
              <a:pathLst>
                <a:path w="29363" h="18451" extrusionOk="0">
                  <a:moveTo>
                    <a:pt x="122" y="1"/>
                  </a:moveTo>
                  <a:lnTo>
                    <a:pt x="1" y="365"/>
                  </a:lnTo>
                  <a:cubicBezTo>
                    <a:pt x="5289" y="1885"/>
                    <a:pt x="10943" y="3466"/>
                    <a:pt x="16627" y="4377"/>
                  </a:cubicBezTo>
                  <a:lnTo>
                    <a:pt x="29089" y="18451"/>
                  </a:lnTo>
                  <a:lnTo>
                    <a:pt x="29363" y="18207"/>
                  </a:lnTo>
                  <a:lnTo>
                    <a:pt x="16840" y="3982"/>
                  </a:lnTo>
                  <a:lnTo>
                    <a:pt x="16749" y="3982"/>
                  </a:lnTo>
                  <a:cubicBezTo>
                    <a:pt x="11095" y="3070"/>
                    <a:pt x="5381" y="1520"/>
                    <a:pt x="122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36"/>
            <p:cNvSpPr/>
            <p:nvPr/>
          </p:nvSpPr>
          <p:spPr>
            <a:xfrm>
              <a:off x="6601450" y="562600"/>
              <a:ext cx="307025" cy="373900"/>
            </a:xfrm>
            <a:custGeom>
              <a:avLst/>
              <a:gdLst/>
              <a:ahLst/>
              <a:cxnLst/>
              <a:rect l="l" t="t" r="r" b="b"/>
              <a:pathLst>
                <a:path w="12281" h="14956" extrusionOk="0">
                  <a:moveTo>
                    <a:pt x="12281" y="1"/>
                  </a:moveTo>
                  <a:lnTo>
                    <a:pt x="12281" y="1"/>
                  </a:lnTo>
                  <a:cubicBezTo>
                    <a:pt x="12279" y="1"/>
                    <a:pt x="5429" y="6525"/>
                    <a:pt x="1" y="14955"/>
                  </a:cubicBezTo>
                  <a:cubicBezTo>
                    <a:pt x="1" y="14955"/>
                    <a:pt x="9575" y="10487"/>
                    <a:pt x="12280" y="1"/>
                  </a:cubicBezTo>
                  <a:cubicBezTo>
                    <a:pt x="12281" y="1"/>
                    <a:pt x="12281" y="1"/>
                    <a:pt x="1228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0" name="Google Shape;1280;p36"/>
            <p:cNvSpPr/>
            <p:nvPr/>
          </p:nvSpPr>
          <p:spPr>
            <a:xfrm>
              <a:off x="6500375" y="235850"/>
              <a:ext cx="208250" cy="604150"/>
            </a:xfrm>
            <a:custGeom>
              <a:avLst/>
              <a:gdLst/>
              <a:ahLst/>
              <a:cxnLst/>
              <a:rect l="l" t="t" r="r" b="b"/>
              <a:pathLst>
                <a:path w="8330" h="24166" extrusionOk="0">
                  <a:moveTo>
                    <a:pt x="1" y="1"/>
                  </a:moveTo>
                  <a:cubicBezTo>
                    <a:pt x="1" y="2"/>
                    <a:pt x="1065" y="12068"/>
                    <a:pt x="5168" y="24165"/>
                  </a:cubicBezTo>
                  <a:cubicBezTo>
                    <a:pt x="5168" y="24165"/>
                    <a:pt x="8329" y="11065"/>
                    <a:pt x="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36"/>
            <p:cNvSpPr/>
            <p:nvPr/>
          </p:nvSpPr>
          <p:spPr>
            <a:xfrm>
              <a:off x="6750400" y="906075"/>
              <a:ext cx="136800" cy="518275"/>
            </a:xfrm>
            <a:custGeom>
              <a:avLst/>
              <a:gdLst/>
              <a:ahLst/>
              <a:cxnLst/>
              <a:rect l="l" t="t" r="r" b="b"/>
              <a:pathLst>
                <a:path w="5472" h="20731" extrusionOk="0">
                  <a:moveTo>
                    <a:pt x="2979" y="1"/>
                  </a:moveTo>
                  <a:lnTo>
                    <a:pt x="2979" y="1"/>
                  </a:lnTo>
                  <a:cubicBezTo>
                    <a:pt x="2979" y="2"/>
                    <a:pt x="0" y="11035"/>
                    <a:pt x="1550" y="20730"/>
                  </a:cubicBezTo>
                  <a:cubicBezTo>
                    <a:pt x="1550" y="20730"/>
                    <a:pt x="5471" y="11916"/>
                    <a:pt x="297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36"/>
            <p:cNvSpPr/>
            <p:nvPr/>
          </p:nvSpPr>
          <p:spPr>
            <a:xfrm>
              <a:off x="6810425" y="1118850"/>
              <a:ext cx="172525" cy="281950"/>
            </a:xfrm>
            <a:custGeom>
              <a:avLst/>
              <a:gdLst/>
              <a:ahLst/>
              <a:cxnLst/>
              <a:rect l="l" t="t" r="r" b="b"/>
              <a:pathLst>
                <a:path w="6901" h="11278" extrusionOk="0">
                  <a:moveTo>
                    <a:pt x="6900" y="0"/>
                  </a:moveTo>
                  <a:lnTo>
                    <a:pt x="6900" y="0"/>
                  </a:lnTo>
                  <a:cubicBezTo>
                    <a:pt x="6900" y="1"/>
                    <a:pt x="1976" y="5350"/>
                    <a:pt x="0" y="11277"/>
                  </a:cubicBezTo>
                  <a:cubicBezTo>
                    <a:pt x="0" y="11277"/>
                    <a:pt x="4773" y="7478"/>
                    <a:pt x="6900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36"/>
            <p:cNvSpPr/>
            <p:nvPr/>
          </p:nvSpPr>
          <p:spPr>
            <a:xfrm>
              <a:off x="6599175" y="456975"/>
              <a:ext cx="210525" cy="971175"/>
            </a:xfrm>
            <a:custGeom>
              <a:avLst/>
              <a:gdLst/>
              <a:ahLst/>
              <a:cxnLst/>
              <a:rect l="l" t="t" r="r" b="b"/>
              <a:pathLst>
                <a:path w="8421" h="38847" extrusionOk="0">
                  <a:moveTo>
                    <a:pt x="4408" y="1"/>
                  </a:moveTo>
                  <a:cubicBezTo>
                    <a:pt x="3314" y="6141"/>
                    <a:pt x="2037" y="12676"/>
                    <a:pt x="61" y="18907"/>
                  </a:cubicBezTo>
                  <a:lnTo>
                    <a:pt x="0" y="18968"/>
                  </a:lnTo>
                  <a:lnTo>
                    <a:pt x="8025" y="38846"/>
                  </a:lnTo>
                  <a:lnTo>
                    <a:pt x="8420" y="38725"/>
                  </a:lnTo>
                  <a:lnTo>
                    <a:pt x="426" y="18968"/>
                  </a:lnTo>
                  <a:cubicBezTo>
                    <a:pt x="2371" y="12737"/>
                    <a:pt x="3709" y="6202"/>
                    <a:pt x="4803" y="92"/>
                  </a:cubicBezTo>
                  <a:lnTo>
                    <a:pt x="4408" y="1"/>
                  </a:ln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36"/>
            <p:cNvSpPr/>
            <p:nvPr/>
          </p:nvSpPr>
          <p:spPr>
            <a:xfrm>
              <a:off x="5846125" y="265500"/>
              <a:ext cx="158075" cy="532700"/>
            </a:xfrm>
            <a:custGeom>
              <a:avLst/>
              <a:gdLst/>
              <a:ahLst/>
              <a:cxnLst/>
              <a:rect l="l" t="t" r="r" b="b"/>
              <a:pathLst>
                <a:path w="6323" h="21308" extrusionOk="0">
                  <a:moveTo>
                    <a:pt x="5259" y="0"/>
                  </a:moveTo>
                  <a:cubicBezTo>
                    <a:pt x="0" y="10730"/>
                    <a:pt x="4803" y="21307"/>
                    <a:pt x="4803" y="21307"/>
                  </a:cubicBezTo>
                  <a:cubicBezTo>
                    <a:pt x="6323" y="10365"/>
                    <a:pt x="5259" y="1"/>
                    <a:pt x="5259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36"/>
            <p:cNvSpPr/>
            <p:nvPr/>
          </p:nvSpPr>
          <p:spPr>
            <a:xfrm>
              <a:off x="5803575" y="458500"/>
              <a:ext cx="163400" cy="339700"/>
            </a:xfrm>
            <a:custGeom>
              <a:avLst/>
              <a:gdLst/>
              <a:ahLst/>
              <a:cxnLst/>
              <a:rect l="l" t="t" r="r" b="b"/>
              <a:pathLst>
                <a:path w="6536" h="13588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122" y="8481"/>
                    <a:pt x="6535" y="13587"/>
                    <a:pt x="6535" y="13587"/>
                  </a:cubicBezTo>
                  <a:cubicBezTo>
                    <a:pt x="3952" y="6233"/>
                    <a:pt x="1" y="33"/>
                    <a:pt x="0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36"/>
            <p:cNvSpPr/>
            <p:nvPr/>
          </p:nvSpPr>
          <p:spPr>
            <a:xfrm>
              <a:off x="5293675" y="935650"/>
              <a:ext cx="693050" cy="157375"/>
            </a:xfrm>
            <a:custGeom>
              <a:avLst/>
              <a:gdLst/>
              <a:ahLst/>
              <a:cxnLst/>
              <a:rect l="l" t="t" r="r" b="b"/>
              <a:pathLst>
                <a:path w="27722" h="6295" extrusionOk="0">
                  <a:moveTo>
                    <a:pt x="3" y="945"/>
                  </a:moveTo>
                  <a:cubicBezTo>
                    <a:pt x="1" y="945"/>
                    <a:pt x="1" y="945"/>
                    <a:pt x="1" y="945"/>
                  </a:cubicBezTo>
                  <a:cubicBezTo>
                    <a:pt x="1" y="945"/>
                    <a:pt x="2" y="945"/>
                    <a:pt x="3" y="945"/>
                  </a:cubicBezTo>
                  <a:lnTo>
                    <a:pt x="3" y="945"/>
                  </a:lnTo>
                  <a:cubicBezTo>
                    <a:pt x="3" y="945"/>
                    <a:pt x="3" y="945"/>
                    <a:pt x="3" y="945"/>
                  </a:cubicBezTo>
                  <a:close/>
                  <a:moveTo>
                    <a:pt x="7662" y="0"/>
                  </a:moveTo>
                  <a:cubicBezTo>
                    <a:pt x="5231" y="0"/>
                    <a:pt x="2662" y="276"/>
                    <a:pt x="3" y="945"/>
                  </a:cubicBezTo>
                  <a:lnTo>
                    <a:pt x="3" y="945"/>
                  </a:lnTo>
                  <a:cubicBezTo>
                    <a:pt x="211" y="953"/>
                    <a:pt x="13248" y="5149"/>
                    <a:pt x="27721" y="6295"/>
                  </a:cubicBezTo>
                  <a:cubicBezTo>
                    <a:pt x="27721" y="6295"/>
                    <a:pt x="19266" y="0"/>
                    <a:pt x="7662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36"/>
            <p:cNvSpPr/>
            <p:nvPr/>
          </p:nvSpPr>
          <p:spPr>
            <a:xfrm>
              <a:off x="6047500" y="1169000"/>
              <a:ext cx="276625" cy="185450"/>
            </a:xfrm>
            <a:custGeom>
              <a:avLst/>
              <a:gdLst/>
              <a:ahLst/>
              <a:cxnLst/>
              <a:rect l="l" t="t" r="r" b="b"/>
              <a:pathLst>
                <a:path w="11065" h="7418" extrusionOk="0">
                  <a:moveTo>
                    <a:pt x="11064" y="1"/>
                  </a:moveTo>
                  <a:cubicBezTo>
                    <a:pt x="11064" y="1"/>
                    <a:pt x="5046" y="1429"/>
                    <a:pt x="0" y="7417"/>
                  </a:cubicBezTo>
                  <a:cubicBezTo>
                    <a:pt x="0" y="7417"/>
                    <a:pt x="6778" y="4590"/>
                    <a:pt x="11064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36"/>
            <p:cNvSpPr/>
            <p:nvPr/>
          </p:nvSpPr>
          <p:spPr>
            <a:xfrm>
              <a:off x="5537600" y="1099850"/>
              <a:ext cx="411125" cy="269775"/>
            </a:xfrm>
            <a:custGeom>
              <a:avLst/>
              <a:gdLst/>
              <a:ahLst/>
              <a:cxnLst/>
              <a:rect l="l" t="t" r="r" b="b"/>
              <a:pathLst>
                <a:path w="16445" h="10791" extrusionOk="0">
                  <a:moveTo>
                    <a:pt x="16445" y="1"/>
                  </a:moveTo>
                  <a:cubicBezTo>
                    <a:pt x="16444" y="1"/>
                    <a:pt x="7143" y="1764"/>
                    <a:pt x="1" y="10791"/>
                  </a:cubicBezTo>
                  <a:cubicBezTo>
                    <a:pt x="1" y="10791"/>
                    <a:pt x="9332" y="6080"/>
                    <a:pt x="16445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36"/>
            <p:cNvSpPr/>
            <p:nvPr/>
          </p:nvSpPr>
          <p:spPr>
            <a:xfrm>
              <a:off x="5530000" y="1085425"/>
              <a:ext cx="848075" cy="133750"/>
            </a:xfrm>
            <a:custGeom>
              <a:avLst/>
              <a:gdLst/>
              <a:ahLst/>
              <a:cxnLst/>
              <a:rect l="l" t="t" r="r" b="b"/>
              <a:pathLst>
                <a:path w="33923" h="5350" extrusionOk="0">
                  <a:moveTo>
                    <a:pt x="18238" y="0"/>
                  </a:moveTo>
                  <a:lnTo>
                    <a:pt x="1" y="4985"/>
                  </a:lnTo>
                  <a:lnTo>
                    <a:pt x="92" y="5350"/>
                  </a:lnTo>
                  <a:lnTo>
                    <a:pt x="18238" y="365"/>
                  </a:lnTo>
                  <a:cubicBezTo>
                    <a:pt x="23314" y="2006"/>
                    <a:pt x="28603" y="3222"/>
                    <a:pt x="33892" y="4073"/>
                  </a:cubicBezTo>
                  <a:lnTo>
                    <a:pt x="33922" y="3678"/>
                  </a:lnTo>
                  <a:cubicBezTo>
                    <a:pt x="28633" y="2857"/>
                    <a:pt x="23345" y="1641"/>
                    <a:pt x="18268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36"/>
            <p:cNvSpPr/>
            <p:nvPr/>
          </p:nvSpPr>
          <p:spPr>
            <a:xfrm>
              <a:off x="5219200" y="329325"/>
              <a:ext cx="3057850" cy="2771350"/>
            </a:xfrm>
            <a:custGeom>
              <a:avLst/>
              <a:gdLst/>
              <a:ahLst/>
              <a:cxnLst/>
              <a:rect l="l" t="t" r="r" b="b"/>
              <a:pathLst>
                <a:path w="122314" h="110854" extrusionOk="0">
                  <a:moveTo>
                    <a:pt x="1825" y="0"/>
                  </a:moveTo>
                  <a:lnTo>
                    <a:pt x="1" y="3344"/>
                  </a:lnTo>
                  <a:cubicBezTo>
                    <a:pt x="46628" y="29515"/>
                    <a:pt x="86933" y="66688"/>
                    <a:pt x="116690" y="110853"/>
                  </a:cubicBezTo>
                  <a:lnTo>
                    <a:pt x="122313" y="106993"/>
                  </a:lnTo>
                  <a:cubicBezTo>
                    <a:pt x="91127" y="62494"/>
                    <a:pt x="49485" y="25563"/>
                    <a:pt x="1825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11651265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53848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BF773F-B2D3-A14A-8BD2-CB4E3F3C4F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47E364-5F38-1346-A11B-4A26242CE3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FE40CD-AEB9-2142-869D-6555FCAFD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3CC26CD0-651C-5441-AA99-7D5E621EDA02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386083810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754F221-CD24-4649-B9BC-2027E0D8FC92}" type="datetime1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11/13/2023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0D568C2-A62A-47C6-890C-0C70A0608C26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1675356"/>
      </p:ext>
    </p:extLst>
  </p:cSld>
  <p:clrMapOvr>
    <a:masterClrMapping/>
  </p:clrMapOvr>
  <p:transition spd="slow">
    <p:split orient="vert"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611E921-0971-4E90-8F3F-2BAF91F02E18}" type="datetime1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11/13/2023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F3615D8-55BB-44E4-BE4C-46BDCCBC2909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8860798"/>
      </p:ext>
    </p:extLst>
  </p:cSld>
  <p:clrMapOvr>
    <a:masterClrMapping/>
  </p:clrMapOvr>
  <p:transition spd="slow">
    <p:split orient="vert"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CCCAD21-F64A-49F8-ACBD-3FC026454624}" type="datetime1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11/13/2023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0EA263B-F931-44DF-8C64-1D83AAF6C31F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5850965"/>
      </p:ext>
    </p:extLst>
  </p:cSld>
  <p:clrMapOvr>
    <a:masterClrMapping/>
  </p:clrMapOvr>
  <p:transition spd="slow">
    <p:split orient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046BC-3E53-4EAF-A691-6E70FDC2D870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F0993-86E7-4A54-9456-C63A5711A1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91413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8EC04A4-17A9-47BB-8B52-C227EA5FF121}" type="datetime1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11/13/2023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0E929DB-3219-45EF-9EA7-B259873EB2F4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8408945"/>
      </p:ext>
    </p:extLst>
  </p:cSld>
  <p:clrMapOvr>
    <a:masterClrMapping/>
  </p:clrMapOvr>
  <p:transition spd="slow">
    <p:split orient="vert"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404C3E7-F65B-496F-B71B-B139BCCADE06}" type="datetime1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11/13/2023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2847A02-563D-40E9-9652-1531EDCBB352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86619"/>
      </p:ext>
    </p:extLst>
  </p:cSld>
  <p:clrMapOvr>
    <a:masterClrMapping/>
  </p:clrMapOvr>
  <p:transition spd="slow">
    <p:split orient="vert"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7E03003-F79C-4B85-9BD8-44B55EAE6F8D}" type="datetime1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11/13/2023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116FA2A-B8A1-4778-B896-266D1D7AB75F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7804909"/>
      </p:ext>
    </p:extLst>
  </p:cSld>
  <p:clrMapOvr>
    <a:masterClrMapping/>
  </p:clrMapOvr>
  <p:transition spd="slow">
    <p:split orient="vert"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E8B2C6C-56D2-4338-9DB8-96F5E45FAF17}" type="datetime1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11/13/2023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A80B6A7-62A3-42B1-9B65-CEE029E63905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545546"/>
      </p:ext>
    </p:extLst>
  </p:cSld>
  <p:clrMapOvr>
    <a:masterClrMapping/>
  </p:clrMapOvr>
  <p:transition spd="slow">
    <p:split orient="vert"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0F26127-582A-41DF-BFE4-882608B90BD1}" type="datetime1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11/13/2023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95221BA-DFB1-43B6-90A0-BA3A1F761625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1417832"/>
      </p:ext>
    </p:extLst>
  </p:cSld>
  <p:clrMapOvr>
    <a:masterClrMapping/>
  </p:clrMapOvr>
  <p:transition spd="slow">
    <p:split orient="vert"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C187827-88EB-4ADD-937A-37794B936539}" type="datetime1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11/13/2023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CE4EED9-037C-4986-957A-B68DB50CC3D1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519236"/>
      </p:ext>
    </p:extLst>
  </p:cSld>
  <p:clrMapOvr>
    <a:masterClrMapping/>
  </p:clrMapOvr>
  <p:transition spd="slow">
    <p:split orient="vert"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C34BB02-28B1-4B1C-B95A-5772D3D07F12}" type="datetime1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11/13/2023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A401377-48D5-4232-AA35-9084143891F5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6859811"/>
      </p:ext>
    </p:extLst>
  </p:cSld>
  <p:clrMapOvr>
    <a:masterClrMapping/>
  </p:clrMapOvr>
  <p:transition spd="slow">
    <p:split orient="vert"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D45F73-AFD4-4452-A9B6-AC528D2BF9A2}" type="datetime1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11/13/2023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57C27A8-DD2C-49D2-91BD-FAB70B963455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5741545"/>
      </p:ext>
    </p:extLst>
  </p:cSld>
  <p:clrMapOvr>
    <a:masterClrMapping/>
  </p:clrMapOvr>
  <p:transition spd="slow">
    <p:split orient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046BC-3E53-4EAF-A691-6E70FDC2D870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F0993-86E7-4A54-9456-C63A5711A1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6451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40.xml"/><Relationship Id="rId21" Type="http://schemas.openxmlformats.org/officeDocument/2006/relationships/slideLayout" Target="../slideLayouts/slideLayout58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4.xml"/><Relationship Id="rId2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53.xml"/><Relationship Id="rId20" Type="http://schemas.openxmlformats.org/officeDocument/2006/relationships/slideLayout" Target="../slideLayouts/slideLayout57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47.xml"/><Relationship Id="rId19" Type="http://schemas.openxmlformats.org/officeDocument/2006/relationships/slideLayout" Target="../slideLayouts/slideLayout56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Relationship Id="rId22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1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2" Type="http://schemas.openxmlformats.org/officeDocument/2006/relationships/slideLayout" Target="../slideLayouts/slideLayout63.xml"/><Relationship Id="rId16" Type="http://schemas.openxmlformats.org/officeDocument/2006/relationships/theme" Target="../theme/theme7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8046BC-3E53-4EAF-A691-6E70FDC2D870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1F0993-86E7-4A54-9456-C63A5711A1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188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T Serif"/>
              <a:buNone/>
              <a:defRPr sz="28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  <a:def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62561130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1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2023/11/13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7144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07F965-6FBF-4E4A-99CF-0D8736C95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441528-4D68-4198-AA39-08CEF828A9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895987-3F38-4722-83D8-2292FDC382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8C012C-B1B7-47F6-B168-A941E97A73A9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B2F808-3920-4A01-9D82-C1D249E036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A23AC-28FD-47E2-A9E1-1773F85438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333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 Slab"/>
              <a:buNone/>
              <a:defRPr sz="28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●"/>
              <a:defRPr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759640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  <p:sldLayoutId id="2147483715" r:id="rId14"/>
    <p:sldLayoutId id="2147483716" r:id="rId15"/>
    <p:sldLayoutId id="2147483717" r:id="rId16"/>
    <p:sldLayoutId id="2147483718" r:id="rId17"/>
    <p:sldLayoutId id="2147483719" r:id="rId18"/>
    <p:sldLayoutId id="2147483720" r:id="rId19"/>
    <p:sldLayoutId id="2147483721" r:id="rId20"/>
    <p:sldLayoutId id="2147483722" r:id="rId2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T Serif"/>
              <a:buNone/>
              <a:defRPr sz="28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  <a:def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31468706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1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5B9">
            <a:alpha val="3348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●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○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■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●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○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■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●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○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■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3935159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  <p:sldLayoutId id="2147483740" r:id="rId13"/>
    <p:sldLayoutId id="2147483741" r:id="rId14"/>
    <p:sldLayoutId id="2147483742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D153F10-A74E-4AA6-8301-8EF45576244D}" type="datetime1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11/13/2023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57BB6F4-2B4C-493C-B0CF-E482695D4469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6726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</p:sldLayoutIdLst>
  <p:transition spd="slow">
    <p:split orient="vert"/>
  </p:transition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cs typeface="Arial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cs typeface="Arial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cs typeface="Arial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cs typeface="Arial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microsoft.com/office/2007/relationships/hdphoto" Target="../media/hdphoto13.wdp"/><Relationship Id="rId3" Type="http://schemas.openxmlformats.org/officeDocument/2006/relationships/slideLayout" Target="../slideLayouts/slideLayout1.xml"/><Relationship Id="rId7" Type="http://schemas.openxmlformats.org/officeDocument/2006/relationships/slide" Target="slide4.xml"/><Relationship Id="rId12" Type="http://schemas.openxmlformats.org/officeDocument/2006/relationships/image" Target="../media/image25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microsoft.com/office/2007/relationships/hdphoto" Target="../media/hdphoto1.wdp"/><Relationship Id="rId11" Type="http://schemas.microsoft.com/office/2007/relationships/hdphoto" Target="../media/hdphoto12.wdp"/><Relationship Id="rId5" Type="http://schemas.openxmlformats.org/officeDocument/2006/relationships/image" Target="../media/image6.png"/><Relationship Id="rId15" Type="http://schemas.openxmlformats.org/officeDocument/2006/relationships/image" Target="../media/image26.png"/><Relationship Id="rId10" Type="http://schemas.openxmlformats.org/officeDocument/2006/relationships/image" Target="../media/image24.png"/><Relationship Id="rId4" Type="http://schemas.openxmlformats.org/officeDocument/2006/relationships/image" Target="../media/image22.jpg"/><Relationship Id="rId9" Type="http://schemas.microsoft.com/office/2007/relationships/hdphoto" Target="../media/hdphoto11.wdp"/><Relationship Id="rId14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24.png"/><Relationship Id="rId18" Type="http://schemas.openxmlformats.org/officeDocument/2006/relationships/slide" Target="slide29.xml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32.png"/><Relationship Id="rId7" Type="http://schemas.openxmlformats.org/officeDocument/2006/relationships/image" Target="../media/image22.jpg"/><Relationship Id="rId12" Type="http://schemas.microsoft.com/office/2007/relationships/hdphoto" Target="../media/hdphoto11.wdp"/><Relationship Id="rId17" Type="http://schemas.openxmlformats.org/officeDocument/2006/relationships/image" Target="../media/image26.png"/><Relationship Id="rId2" Type="http://schemas.openxmlformats.org/officeDocument/2006/relationships/video" Target="../media/media2.mp4"/><Relationship Id="rId16" Type="http://schemas.microsoft.com/office/2007/relationships/hdphoto" Target="../media/hdphoto13.wdp"/><Relationship Id="rId20" Type="http://schemas.openxmlformats.org/officeDocument/2006/relationships/image" Target="../media/image31.png"/><Relationship Id="rId1" Type="http://schemas.microsoft.com/office/2007/relationships/media" Target="../media/media2.mp4"/><Relationship Id="rId6" Type="http://schemas.openxmlformats.org/officeDocument/2006/relationships/audio" Target="../media/audio3.wav"/><Relationship Id="rId11" Type="http://schemas.openxmlformats.org/officeDocument/2006/relationships/image" Target="../media/image23.png"/><Relationship Id="rId5" Type="http://schemas.openxmlformats.org/officeDocument/2006/relationships/audio" Target="../media/audio2.wav"/><Relationship Id="rId15" Type="http://schemas.openxmlformats.org/officeDocument/2006/relationships/image" Target="../media/image25.png"/><Relationship Id="rId10" Type="http://schemas.openxmlformats.org/officeDocument/2006/relationships/slide" Target="slide4.xml"/><Relationship Id="rId19" Type="http://schemas.openxmlformats.org/officeDocument/2006/relationships/image" Target="../media/image30.png"/><Relationship Id="rId4" Type="http://schemas.openxmlformats.org/officeDocument/2006/relationships/audio" Target="../media/audio1.wav"/><Relationship Id="rId9" Type="http://schemas.microsoft.com/office/2007/relationships/hdphoto" Target="../media/hdphoto1.wdp"/><Relationship Id="rId14" Type="http://schemas.microsoft.com/office/2007/relationships/hdphoto" Target="../media/hdphoto12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microsoft.com/office/2007/relationships/hdphoto" Target="../media/hdphoto13.wdp"/><Relationship Id="rId3" Type="http://schemas.openxmlformats.org/officeDocument/2006/relationships/slideLayout" Target="../slideLayouts/slideLayout1.xml"/><Relationship Id="rId7" Type="http://schemas.openxmlformats.org/officeDocument/2006/relationships/slide" Target="slide4.xml"/><Relationship Id="rId12" Type="http://schemas.openxmlformats.org/officeDocument/2006/relationships/image" Target="../media/image25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microsoft.com/office/2007/relationships/hdphoto" Target="../media/hdphoto1.wdp"/><Relationship Id="rId11" Type="http://schemas.microsoft.com/office/2007/relationships/hdphoto" Target="../media/hdphoto12.wdp"/><Relationship Id="rId5" Type="http://schemas.openxmlformats.org/officeDocument/2006/relationships/image" Target="../media/image6.png"/><Relationship Id="rId15" Type="http://schemas.openxmlformats.org/officeDocument/2006/relationships/image" Target="../media/image26.png"/><Relationship Id="rId10" Type="http://schemas.openxmlformats.org/officeDocument/2006/relationships/image" Target="../media/image24.png"/><Relationship Id="rId4" Type="http://schemas.openxmlformats.org/officeDocument/2006/relationships/image" Target="../media/image22.jpg"/><Relationship Id="rId9" Type="http://schemas.microsoft.com/office/2007/relationships/hdphoto" Target="../media/hdphoto11.wdp"/><Relationship Id="rId1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0.gif"/><Relationship Id="rId4" Type="http://schemas.openxmlformats.org/officeDocument/2006/relationships/image" Target="../media/image39.gi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46.svg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openxmlformats.org/officeDocument/2006/relationships/slide" Target="slide4.xml"/><Relationship Id="rId12" Type="http://schemas.microsoft.com/office/2007/relationships/hdphoto" Target="../media/hdphoto3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9.png"/><Relationship Id="rId5" Type="http://schemas.openxmlformats.org/officeDocument/2006/relationships/image" Target="../media/image6.png"/><Relationship Id="rId10" Type="http://schemas.openxmlformats.org/officeDocument/2006/relationships/image" Target="../media/image8.png"/><Relationship Id="rId4" Type="http://schemas.openxmlformats.org/officeDocument/2006/relationships/image" Target="../media/image5.jpg"/><Relationship Id="rId9" Type="http://schemas.microsoft.com/office/2007/relationships/hdphoto" Target="../media/hdphoto2.wdp"/><Relationship Id="rId14" Type="http://schemas.microsoft.com/office/2007/relationships/hdphoto" Target="../media/hdphoto4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3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sv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58.png"/><Relationship Id="rId5" Type="http://schemas.openxmlformats.org/officeDocument/2006/relationships/image" Target="../media/image57.svg"/><Relationship Id="rId4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gif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5.xml"/><Relationship Id="rId5" Type="http://schemas.microsoft.com/office/2007/relationships/hdphoto" Target="../media/hdphoto4.wdp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70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svg"/><Relationship Id="rId7" Type="http://schemas.openxmlformats.org/officeDocument/2006/relationships/image" Target="../media/image76.sv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11" Type="http://schemas.openxmlformats.org/officeDocument/2006/relationships/image" Target="../media/image80.svg"/><Relationship Id="rId5" Type="http://schemas.openxmlformats.org/officeDocument/2006/relationships/image" Target="../media/image74.svg"/><Relationship Id="rId10" Type="http://schemas.openxmlformats.org/officeDocument/2006/relationships/image" Target="../media/image79.png"/><Relationship Id="rId4" Type="http://schemas.openxmlformats.org/officeDocument/2006/relationships/image" Target="../media/image73.png"/><Relationship Id="rId9" Type="http://schemas.openxmlformats.org/officeDocument/2006/relationships/image" Target="../media/image78.sv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7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6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audio" Target="../media/media7.mp3"/><Relationship Id="rId3" Type="http://schemas.microsoft.com/office/2007/relationships/media" Target="../media/media5.mp3"/><Relationship Id="rId7" Type="http://schemas.microsoft.com/office/2007/relationships/media" Target="../media/media7.mp3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media6.mp3"/><Relationship Id="rId11" Type="http://schemas.openxmlformats.org/officeDocument/2006/relationships/image" Target="../media/image83.png"/><Relationship Id="rId5" Type="http://schemas.microsoft.com/office/2007/relationships/media" Target="../media/media6.mp3"/><Relationship Id="rId10" Type="http://schemas.openxmlformats.org/officeDocument/2006/relationships/image" Target="../media/image81.png"/><Relationship Id="rId4" Type="http://schemas.openxmlformats.org/officeDocument/2006/relationships/audio" Target="../media/media5.mp3"/><Relationship Id="rId9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slide" Target="slide12.xml"/><Relationship Id="rId18" Type="http://schemas.openxmlformats.org/officeDocument/2006/relationships/slide" Target="slide6.xml"/><Relationship Id="rId26" Type="http://schemas.openxmlformats.org/officeDocument/2006/relationships/image" Target="../media/image21.gif"/><Relationship Id="rId3" Type="http://schemas.openxmlformats.org/officeDocument/2006/relationships/image" Target="../media/image12.png"/><Relationship Id="rId21" Type="http://schemas.openxmlformats.org/officeDocument/2006/relationships/slide" Target="slide9.xml"/><Relationship Id="rId7" Type="http://schemas.openxmlformats.org/officeDocument/2006/relationships/slide" Target="slide10.xml"/><Relationship Id="rId12" Type="http://schemas.microsoft.com/office/2007/relationships/hdphoto" Target="../media/hdphoto7.wdp"/><Relationship Id="rId17" Type="http://schemas.microsoft.com/office/2007/relationships/hdphoto" Target="../media/hdphoto9.wdp"/><Relationship Id="rId25" Type="http://schemas.microsoft.com/office/2007/relationships/hdphoto" Target="../media/hdphoto10.wdp"/><Relationship Id="rId2" Type="http://schemas.openxmlformats.org/officeDocument/2006/relationships/image" Target="../media/image11.png"/><Relationship Id="rId16" Type="http://schemas.openxmlformats.org/officeDocument/2006/relationships/image" Target="../media/image17.png"/><Relationship Id="rId20" Type="http://schemas.openxmlformats.org/officeDocument/2006/relationships/slide" Target="slide8.xml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11" Type="http://schemas.openxmlformats.org/officeDocument/2006/relationships/image" Target="../media/image15.png"/><Relationship Id="rId24" Type="http://schemas.openxmlformats.org/officeDocument/2006/relationships/image" Target="../media/image20.png"/><Relationship Id="rId5" Type="http://schemas.openxmlformats.org/officeDocument/2006/relationships/image" Target="../media/image13.png"/><Relationship Id="rId15" Type="http://schemas.microsoft.com/office/2007/relationships/hdphoto" Target="../media/hdphoto8.wdp"/><Relationship Id="rId23" Type="http://schemas.openxmlformats.org/officeDocument/2006/relationships/image" Target="../media/image19.png"/><Relationship Id="rId10" Type="http://schemas.openxmlformats.org/officeDocument/2006/relationships/slide" Target="slide5.xml"/><Relationship Id="rId19" Type="http://schemas.openxmlformats.org/officeDocument/2006/relationships/slide" Target="slide7.xml"/><Relationship Id="rId4" Type="http://schemas.openxmlformats.org/officeDocument/2006/relationships/slide" Target="slide11.xml"/><Relationship Id="rId9" Type="http://schemas.microsoft.com/office/2007/relationships/hdphoto" Target="../media/hdphoto6.wdp"/><Relationship Id="rId14" Type="http://schemas.openxmlformats.org/officeDocument/2006/relationships/image" Target="../media/image16.png"/><Relationship Id="rId22" Type="http://schemas.openxmlformats.org/officeDocument/2006/relationships/image" Target="../media/image18.gif"/><Relationship Id="rId27" Type="http://schemas.openxmlformats.org/officeDocument/2006/relationships/slide" Target="slide13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audio" Target="../media/media7.mp3"/><Relationship Id="rId3" Type="http://schemas.microsoft.com/office/2007/relationships/media" Target="../media/media5.mp3"/><Relationship Id="rId7" Type="http://schemas.microsoft.com/office/2007/relationships/media" Target="../media/media7.mp3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media6.mp3"/><Relationship Id="rId11" Type="http://schemas.openxmlformats.org/officeDocument/2006/relationships/image" Target="../media/image83.png"/><Relationship Id="rId5" Type="http://schemas.microsoft.com/office/2007/relationships/media" Target="../media/media6.mp3"/><Relationship Id="rId10" Type="http://schemas.openxmlformats.org/officeDocument/2006/relationships/image" Target="../media/image81.png"/><Relationship Id="rId4" Type="http://schemas.openxmlformats.org/officeDocument/2006/relationships/audio" Target="../media/media5.mp3"/><Relationship Id="rId9" Type="http://schemas.openxmlformats.org/officeDocument/2006/relationships/slideLayout" Target="../slideLayouts/slideLayout26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audio" Target="../media/media7.mp3"/><Relationship Id="rId3" Type="http://schemas.microsoft.com/office/2007/relationships/media" Target="../media/media5.mp3"/><Relationship Id="rId7" Type="http://schemas.microsoft.com/office/2007/relationships/media" Target="../media/media7.mp3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media6.mp3"/><Relationship Id="rId11" Type="http://schemas.openxmlformats.org/officeDocument/2006/relationships/image" Target="../media/image83.png"/><Relationship Id="rId5" Type="http://schemas.microsoft.com/office/2007/relationships/media" Target="../media/media6.mp3"/><Relationship Id="rId10" Type="http://schemas.openxmlformats.org/officeDocument/2006/relationships/image" Target="../media/image81.png"/><Relationship Id="rId4" Type="http://schemas.openxmlformats.org/officeDocument/2006/relationships/audio" Target="../media/media5.mp3"/><Relationship Id="rId9" Type="http://schemas.openxmlformats.org/officeDocument/2006/relationships/slideLayout" Target="../slideLayouts/slideLayout26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audio" Target="../media/media7.mp3"/><Relationship Id="rId3" Type="http://schemas.microsoft.com/office/2007/relationships/media" Target="../media/media5.mp3"/><Relationship Id="rId7" Type="http://schemas.microsoft.com/office/2007/relationships/media" Target="../media/media7.mp3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media6.mp3"/><Relationship Id="rId11" Type="http://schemas.openxmlformats.org/officeDocument/2006/relationships/image" Target="../media/image83.png"/><Relationship Id="rId5" Type="http://schemas.microsoft.com/office/2007/relationships/media" Target="../media/media6.mp3"/><Relationship Id="rId10" Type="http://schemas.openxmlformats.org/officeDocument/2006/relationships/image" Target="../media/image81.png"/><Relationship Id="rId4" Type="http://schemas.openxmlformats.org/officeDocument/2006/relationships/audio" Target="../media/media5.mp3"/><Relationship Id="rId9" Type="http://schemas.openxmlformats.org/officeDocument/2006/relationships/slideLayout" Target="../slideLayouts/slideLayout26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audio" Target="../media/media7.mp3"/><Relationship Id="rId3" Type="http://schemas.microsoft.com/office/2007/relationships/media" Target="../media/media5.mp3"/><Relationship Id="rId7" Type="http://schemas.microsoft.com/office/2007/relationships/media" Target="../media/media7.mp3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media6.mp3"/><Relationship Id="rId11" Type="http://schemas.openxmlformats.org/officeDocument/2006/relationships/image" Target="../media/image83.png"/><Relationship Id="rId5" Type="http://schemas.microsoft.com/office/2007/relationships/media" Target="../media/media6.mp3"/><Relationship Id="rId10" Type="http://schemas.openxmlformats.org/officeDocument/2006/relationships/image" Target="../media/image81.png"/><Relationship Id="rId4" Type="http://schemas.openxmlformats.org/officeDocument/2006/relationships/audio" Target="../media/media5.mp3"/><Relationship Id="rId9" Type="http://schemas.openxmlformats.org/officeDocument/2006/relationships/slideLayout" Target="../slideLayouts/slideLayout26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audio" Target="../media/media7.mp3"/><Relationship Id="rId3" Type="http://schemas.microsoft.com/office/2007/relationships/media" Target="../media/media5.mp3"/><Relationship Id="rId7" Type="http://schemas.microsoft.com/office/2007/relationships/media" Target="../media/media7.mp3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media6.mp3"/><Relationship Id="rId11" Type="http://schemas.openxmlformats.org/officeDocument/2006/relationships/image" Target="../media/image83.png"/><Relationship Id="rId5" Type="http://schemas.microsoft.com/office/2007/relationships/media" Target="../media/media6.mp3"/><Relationship Id="rId10" Type="http://schemas.openxmlformats.org/officeDocument/2006/relationships/image" Target="../media/image81.png"/><Relationship Id="rId4" Type="http://schemas.openxmlformats.org/officeDocument/2006/relationships/audio" Target="../media/media5.mp3"/><Relationship Id="rId9" Type="http://schemas.openxmlformats.org/officeDocument/2006/relationships/slideLayout" Target="../slideLayouts/slideLayout2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8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microsoft.com/office/2007/relationships/hdphoto" Target="../media/hdphoto13.wdp"/><Relationship Id="rId3" Type="http://schemas.openxmlformats.org/officeDocument/2006/relationships/slideLayout" Target="../slideLayouts/slideLayout1.xml"/><Relationship Id="rId7" Type="http://schemas.openxmlformats.org/officeDocument/2006/relationships/slide" Target="slide4.xml"/><Relationship Id="rId12" Type="http://schemas.openxmlformats.org/officeDocument/2006/relationships/image" Target="../media/image25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microsoft.com/office/2007/relationships/hdphoto" Target="../media/hdphoto1.wdp"/><Relationship Id="rId11" Type="http://schemas.microsoft.com/office/2007/relationships/hdphoto" Target="../media/hdphoto12.wdp"/><Relationship Id="rId5" Type="http://schemas.openxmlformats.org/officeDocument/2006/relationships/image" Target="../media/image6.png"/><Relationship Id="rId15" Type="http://schemas.openxmlformats.org/officeDocument/2006/relationships/image" Target="../media/image27.jpeg"/><Relationship Id="rId10" Type="http://schemas.openxmlformats.org/officeDocument/2006/relationships/image" Target="../media/image24.png"/><Relationship Id="rId4" Type="http://schemas.openxmlformats.org/officeDocument/2006/relationships/image" Target="../media/image22.jpg"/><Relationship Id="rId9" Type="http://schemas.microsoft.com/office/2007/relationships/hdphoto" Target="../media/hdphoto11.wdp"/><Relationship Id="rId1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slide" Target="slide29.xml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jpg"/><Relationship Id="rId12" Type="http://schemas.openxmlformats.org/officeDocument/2006/relationships/image" Target="../media/image29.png"/><Relationship Id="rId17" Type="http://schemas.openxmlformats.org/officeDocument/2006/relationships/image" Target="../media/image26.png"/><Relationship Id="rId2" Type="http://schemas.openxmlformats.org/officeDocument/2006/relationships/video" Target="../media/media2.mp4"/><Relationship Id="rId16" Type="http://schemas.openxmlformats.org/officeDocument/2006/relationships/image" Target="../media/image32.png"/><Relationship Id="rId1" Type="http://schemas.microsoft.com/office/2007/relationships/media" Target="../media/media2.mp4"/><Relationship Id="rId6" Type="http://schemas.openxmlformats.org/officeDocument/2006/relationships/audio" Target="../media/audio3.wav"/><Relationship Id="rId11" Type="http://schemas.microsoft.com/office/2007/relationships/hdphoto" Target="../media/hdphoto11.wdp"/><Relationship Id="rId5" Type="http://schemas.openxmlformats.org/officeDocument/2006/relationships/audio" Target="../media/audio2.wav"/><Relationship Id="rId15" Type="http://schemas.openxmlformats.org/officeDocument/2006/relationships/image" Target="../media/image31.png"/><Relationship Id="rId10" Type="http://schemas.openxmlformats.org/officeDocument/2006/relationships/image" Target="../media/image23.png"/><Relationship Id="rId4" Type="http://schemas.openxmlformats.org/officeDocument/2006/relationships/audio" Target="../media/audio1.wav"/><Relationship Id="rId9" Type="http://schemas.openxmlformats.org/officeDocument/2006/relationships/slide" Target="slide4.xml"/><Relationship Id="rId1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12" Type="http://schemas.openxmlformats.org/officeDocument/2006/relationships/image" Target="../media/image33.jpe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6.png"/><Relationship Id="rId11" Type="http://schemas.openxmlformats.org/officeDocument/2006/relationships/image" Target="../media/image26.png"/><Relationship Id="rId5" Type="http://schemas.openxmlformats.org/officeDocument/2006/relationships/image" Target="../media/image28.png"/><Relationship Id="rId10" Type="http://schemas.microsoft.com/office/2007/relationships/hdphoto" Target="../media/hdphoto11.wdp"/><Relationship Id="rId4" Type="http://schemas.openxmlformats.org/officeDocument/2006/relationships/image" Target="../media/image22.jpg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12" Type="http://schemas.openxmlformats.org/officeDocument/2006/relationships/image" Target="../media/image34.jpe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6.png"/><Relationship Id="rId11" Type="http://schemas.openxmlformats.org/officeDocument/2006/relationships/image" Target="../media/image26.png"/><Relationship Id="rId5" Type="http://schemas.openxmlformats.org/officeDocument/2006/relationships/image" Target="../media/image28.png"/><Relationship Id="rId10" Type="http://schemas.microsoft.com/office/2007/relationships/hdphoto" Target="../media/hdphoto11.wdp"/><Relationship Id="rId4" Type="http://schemas.openxmlformats.org/officeDocument/2006/relationships/image" Target="../media/image22.jpg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12" Type="http://schemas.openxmlformats.org/officeDocument/2006/relationships/image" Target="../media/image2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6.png"/><Relationship Id="rId11" Type="http://schemas.openxmlformats.org/officeDocument/2006/relationships/image" Target="../media/image35.jpeg"/><Relationship Id="rId5" Type="http://schemas.openxmlformats.org/officeDocument/2006/relationships/image" Target="../media/image28.png"/><Relationship Id="rId10" Type="http://schemas.microsoft.com/office/2007/relationships/hdphoto" Target="../media/hdphoto11.wdp"/><Relationship Id="rId4" Type="http://schemas.openxmlformats.org/officeDocument/2006/relationships/image" Target="../media/image22.jpg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8CDD2C44-DBB0-3841-9425-4B68CEC00A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1" y="874661"/>
            <a:ext cx="6197599" cy="51086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>
              <a:buClrTx/>
            </a:pPr>
            <a:r>
              <a:rPr lang="en-US" sz="10666" dirty="0">
                <a:solidFill>
                  <a:srgbClr val="A01127"/>
                </a:solidFill>
              </a:rPr>
              <a:t>A. </a:t>
            </a:r>
            <a:br>
              <a:rPr lang="en-US" sz="10666" dirty="0">
                <a:solidFill>
                  <a:srgbClr val="A01127"/>
                </a:solidFill>
              </a:rPr>
            </a:br>
            <a:r>
              <a:rPr lang="en-US" sz="10666" dirty="0" err="1">
                <a:solidFill>
                  <a:srgbClr val="A01127"/>
                </a:solidFill>
              </a:rPr>
              <a:t>Khởi</a:t>
            </a:r>
            <a:r>
              <a:rPr lang="en-US" sz="10666" dirty="0">
                <a:solidFill>
                  <a:srgbClr val="A01127"/>
                </a:solidFill>
              </a:rPr>
              <a:t> </a:t>
            </a:r>
            <a:r>
              <a:rPr lang="en-US" sz="10666" dirty="0" err="1">
                <a:solidFill>
                  <a:srgbClr val="A01127"/>
                </a:solidFill>
              </a:rPr>
              <a:t>Động</a:t>
            </a:r>
            <a:endParaRPr lang="en-VN" sz="11733" kern="120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D9C63C-97FA-6543-BDB6-C2700DD307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3866" y="1"/>
            <a:ext cx="3725333" cy="64261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0E0A4A9-01D8-884E-BC37-5F3176FBC5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279400"/>
            <a:ext cx="1930400" cy="193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759675"/>
      </p:ext>
    </p:extLst>
  </p:cSld>
  <p:clrMapOvr>
    <a:masterClrMapping/>
  </p:clrMapOvr>
  <p:transition spd="med">
    <p:wheel spokes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1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5573" y="-2643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851876" y="1262782"/>
            <a:ext cx="4165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Gừng</a:t>
            </a:r>
            <a:endParaRPr kumimoji="0" lang="en-US" sz="72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2" name="Picture 5" descr="C:\Users\ADMIN\Desktop\Tai nguyen thiet ke tro choi\Bảng gỗ\tro ve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1" y="-1114"/>
            <a:ext cx="2209800" cy="6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4343400"/>
            <a:ext cx="8676196" cy="3371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Kết quả hình ảnh cho panda cartoon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37358" y1="7000" x2="65094" y2="82857"/>
                        <a14:foregroundMark x1="91321" y1="12000" x2="33396" y2="31857"/>
                        <a14:foregroundMark x1="50943" y1="13857" x2="68679" y2="42429"/>
                        <a14:foregroundMark x1="70566" y1="10143" x2="75094" y2="38286"/>
                        <a14:foregroundMark x1="70566" y1="15857" x2="37925" y2="9000"/>
                        <a14:foregroundMark x1="43019" y1="19571" x2="34340" y2="32571"/>
                        <a14:foregroundMark x1="30943" y1="28429" x2="36981" y2="35571"/>
                        <a14:foregroundMark x1="50000" y1="57714" x2="51509" y2="76429"/>
                        <a14:foregroundMark x1="43962" y1="57000" x2="43962" y2="79429"/>
                        <a14:foregroundMark x1="43019" y1="53857" x2="39434" y2="66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1" y="2731347"/>
            <a:ext cx="3365500" cy="444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544097" y="5156201"/>
            <a:ext cx="6807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Đây là gia vị nào?</a:t>
            </a:r>
            <a:endParaRPr kumimoji="0" lang="en-US" sz="6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 Light" panose="020F03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6146" name="Picture 2" descr="Tác dụng của gừng, cách sử dụng và những lưu ý khi sử dụng gừ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624581"/>
            <a:ext cx="5623347" cy="3625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5s.mp4" descr="5s.mp4">
            <a:hlinkClick r:id="" action="ppaction://media"/>
            <a:extLst>
              <a:ext uri="{FF2B5EF4-FFF2-40B4-BE49-F238E27FC236}">
                <a16:creationId xmlns:a16="http://schemas.microsoft.com/office/drawing/2014/main" id="{A857BAD2-76E7-BC4C-A3D9-4C2D8EE61D3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658559" y="1025789"/>
            <a:ext cx="4557712" cy="2122329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756270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3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35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3564" y="-1114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C:\Users\ADMIN\Desktop\Tai nguyen thiet ke tro choi\Bảng gỗ\tro ve.pn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1" y="-1114"/>
            <a:ext cx="2209800" cy="6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4445000"/>
            <a:ext cx="8676196" cy="3270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Kết quả hình ảnh cho panda cartoon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37358" y1="7000" x2="65094" y2="82857"/>
                        <a14:foregroundMark x1="91321" y1="12000" x2="33396" y2="31857"/>
                        <a14:foregroundMark x1="50943" y1="13857" x2="68679" y2="42429"/>
                        <a14:foregroundMark x1="70566" y1="10143" x2="75094" y2="38286"/>
                        <a14:foregroundMark x1="70566" y1="15857" x2="37925" y2="9000"/>
                        <a14:foregroundMark x1="43019" y1="19571" x2="34340" y2="32571"/>
                        <a14:foregroundMark x1="30943" y1="28429" x2="36981" y2="35571"/>
                        <a14:foregroundMark x1="50000" y1="57714" x2="51509" y2="76429"/>
                        <a14:foregroundMark x1="43962" y1="57000" x2="43962" y2="79429"/>
                        <a14:foregroundMark x1="43019" y1="53857" x2="39434" y2="66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1" y="2731347"/>
            <a:ext cx="3365500" cy="444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5s.mp4" descr="5s.mp4">
            <a:hlinkClick r:id="" action="ppaction://media"/>
            <a:extLst>
              <a:ext uri="{FF2B5EF4-FFF2-40B4-BE49-F238E27FC236}">
                <a16:creationId xmlns:a16="http://schemas.microsoft.com/office/drawing/2014/main" id="{35CB816C-8973-7F44-999E-C99587CFFC2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663812" y="968428"/>
            <a:ext cx="4557712" cy="2122329"/>
          </a:xfrm>
          <a:prstGeom prst="round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C74F4528-0433-AF4E-8884-95658D45BE41}"/>
              </a:ext>
            </a:extLst>
          </p:cNvPr>
          <p:cNvGrpSpPr/>
          <p:nvPr/>
        </p:nvGrpSpPr>
        <p:grpSpPr>
          <a:xfrm>
            <a:off x="40981" y="2029593"/>
            <a:ext cx="6492583" cy="1790826"/>
            <a:chOff x="40981" y="2029593"/>
            <a:chExt cx="6492583" cy="1790826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079E7350-44A7-5144-94C4-3DE0566143D9}"/>
                </a:ext>
              </a:extLst>
            </p:cNvPr>
            <p:cNvSpPr/>
            <p:nvPr/>
          </p:nvSpPr>
          <p:spPr>
            <a:xfrm>
              <a:off x="40981" y="2029593"/>
              <a:ext cx="6492583" cy="1790826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5DCD9D1-3AB3-5C46-83E1-C4B77B0C66F4}"/>
                </a:ext>
              </a:extLst>
            </p:cNvPr>
            <p:cNvSpPr/>
            <p:nvPr/>
          </p:nvSpPr>
          <p:spPr>
            <a:xfrm>
              <a:off x="190499" y="2295409"/>
              <a:ext cx="6152566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Vì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sao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khu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vực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Nam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Á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vị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trí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địa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lí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rất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trọng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sp>
        <p:nvSpPr>
          <p:cNvPr id="16" name="Rectangle 15">
            <a:hlinkClick r:id="rId18" action="ppaction://hlinksldjump"/>
            <a:extLst>
              <a:ext uri="{FF2B5EF4-FFF2-40B4-BE49-F238E27FC236}">
                <a16:creationId xmlns:a16="http://schemas.microsoft.com/office/drawing/2014/main" id="{7F7F5560-9D1F-4641-934A-DDC0249BEE56}"/>
              </a:ext>
            </a:extLst>
          </p:cNvPr>
          <p:cNvSpPr/>
          <p:nvPr/>
        </p:nvSpPr>
        <p:spPr>
          <a:xfrm>
            <a:off x="1234436" y="6962326"/>
            <a:ext cx="1623060" cy="4800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38591A1-02D9-6348-B544-53F8DC5278BA}"/>
              </a:ext>
            </a:extLst>
          </p:cNvPr>
          <p:cNvSpPr/>
          <p:nvPr/>
        </p:nvSpPr>
        <p:spPr>
          <a:xfrm>
            <a:off x="334168" y="4317715"/>
            <a:ext cx="4229100" cy="940251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 charset="0"/>
              </a:rPr>
              <a:t>A.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 charset="0"/>
              </a:rPr>
              <a:t>Nằm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 charset="0"/>
              </a:rPr>
              <a:t>giáp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 charset="0"/>
              </a:rPr>
              <a:t>Trung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 charset="0"/>
              </a:rPr>
              <a:t>Quốc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 charset="0"/>
              </a:rPr>
              <a:t>.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Roboto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13A3308-E347-B942-9B26-C8A54538ADD7}"/>
              </a:ext>
            </a:extLst>
          </p:cNvPr>
          <p:cNvSpPr/>
          <p:nvPr/>
        </p:nvSpPr>
        <p:spPr>
          <a:xfrm>
            <a:off x="4719634" y="5659455"/>
            <a:ext cx="5298959" cy="1272230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685800"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B. </a:t>
            </a:r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Nằm trên con đường biển nối liền Ấn Độ Dương và Thái Bình Dương.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9A72660-E0AD-2847-8366-05829A224F2A}"/>
              </a:ext>
            </a:extLst>
          </p:cNvPr>
          <p:cNvSpPr/>
          <p:nvPr/>
        </p:nvSpPr>
        <p:spPr>
          <a:xfrm>
            <a:off x="5039928" y="4297786"/>
            <a:ext cx="4591018" cy="960180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85800"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C. </a:t>
            </a:r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Tiếp giáp với khu vực châu Á gió mùa..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524F111-9A08-DE47-A9C0-DA918DCAE8D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1572" y="4594174"/>
            <a:ext cx="604292" cy="53104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7DABC2F-FD3A-5D45-86F3-8ACD1639B1FB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9022593" y="4711543"/>
            <a:ext cx="603402" cy="52806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D19EF7A-C7A7-5440-9D54-FA2F34727A2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5036" y="6329749"/>
            <a:ext cx="603557" cy="482845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517C65C0-FBC1-5348-843D-7C94BE334BB6}"/>
              </a:ext>
            </a:extLst>
          </p:cNvPr>
          <p:cNvSpPr/>
          <p:nvPr/>
        </p:nvSpPr>
        <p:spPr>
          <a:xfrm>
            <a:off x="385764" y="5659455"/>
            <a:ext cx="4143371" cy="1175684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685800">
              <a:defRPr/>
            </a:pPr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 </a:t>
            </a:r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Nằm giáp Án Độ.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6C834190-AEBA-FA42-88A3-5AB32AC8205C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3717698" y="6031537"/>
            <a:ext cx="603402" cy="528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73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30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582" y="490358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433483" y="1758051"/>
            <a:ext cx="46824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Ớt</a:t>
            </a:r>
            <a:endParaRPr kumimoji="0" lang="en-US" sz="72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2" name="Picture 5" descr="C:\Users\ADMIN\Desktop\Tai nguyen thiet ke tro choi\Bảng gỗ\tro ve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1" y="-1114"/>
            <a:ext cx="2209800" cy="6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4343400"/>
            <a:ext cx="8676196" cy="3371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Kết quả hình ảnh cho panda cartoon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37358" y1="7000" x2="65094" y2="82857"/>
                        <a14:foregroundMark x1="91321" y1="12000" x2="33396" y2="31857"/>
                        <a14:foregroundMark x1="50943" y1="13857" x2="68679" y2="42429"/>
                        <a14:foregroundMark x1="70566" y1="10143" x2="75094" y2="38286"/>
                        <a14:foregroundMark x1="70566" y1="15857" x2="37925" y2="9000"/>
                        <a14:foregroundMark x1="43019" y1="19571" x2="34340" y2="32571"/>
                        <a14:foregroundMark x1="30943" y1="28429" x2="36981" y2="35571"/>
                        <a14:foregroundMark x1="50000" y1="57714" x2="51509" y2="76429"/>
                        <a14:foregroundMark x1="43962" y1="57000" x2="43962" y2="79429"/>
                        <a14:foregroundMark x1="43019" y1="53857" x2="39434" y2="66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1" y="2731347"/>
            <a:ext cx="3365500" cy="444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524000" y="5292314"/>
            <a:ext cx="6807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Đây là gia vị nào?</a:t>
            </a:r>
            <a:endParaRPr kumimoji="0" lang="en-US" sz="6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 Light" panose="020F03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 descr="Tác dụng bất ngờ của quả ớt | Vinmec">
            <a:extLst>
              <a:ext uri="{FF2B5EF4-FFF2-40B4-BE49-F238E27FC236}">
                <a16:creationId xmlns:a16="http://schemas.microsoft.com/office/drawing/2014/main" id="{B19AB477-5C1F-B54C-A681-D601FE4F1A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253" y="952827"/>
            <a:ext cx="5083166" cy="3378585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5s.mp4" descr="5s.mp4">
            <a:hlinkClick r:id="" action="ppaction://media"/>
            <a:extLst>
              <a:ext uri="{FF2B5EF4-FFF2-40B4-BE49-F238E27FC236}">
                <a16:creationId xmlns:a16="http://schemas.microsoft.com/office/drawing/2014/main" id="{6D2DD520-F6B3-954E-A838-A1216E5547B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495829" y="1580954"/>
            <a:ext cx="4557712" cy="2122329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265234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3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35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2" name="Google Shape;5642;p54"/>
          <p:cNvSpPr txBox="1">
            <a:spLocks noGrp="1"/>
          </p:cNvSpPr>
          <p:nvPr>
            <p:ph type="title"/>
          </p:nvPr>
        </p:nvSpPr>
        <p:spPr>
          <a:xfrm>
            <a:off x="1091600" y="3273407"/>
            <a:ext cx="4267200" cy="1725951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HÌNH THÀNH KIẾN THỨC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43" name="Google Shape;5643;p54"/>
          <p:cNvSpPr txBox="1">
            <a:spLocks noGrp="1"/>
          </p:cNvSpPr>
          <p:nvPr>
            <p:ph type="title" idx="2"/>
          </p:nvPr>
        </p:nvSpPr>
        <p:spPr>
          <a:xfrm>
            <a:off x="914400" y="1780000"/>
            <a:ext cx="5765200" cy="1557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" dirty="0"/>
              <a:t>B.</a:t>
            </a:r>
            <a:endParaRPr dirty="0"/>
          </a:p>
        </p:txBody>
      </p:sp>
      <p:cxnSp>
        <p:nvCxnSpPr>
          <p:cNvPr id="5691" name="Google Shape;5691;p54"/>
          <p:cNvCxnSpPr/>
          <p:nvPr/>
        </p:nvCxnSpPr>
        <p:spPr>
          <a:xfrm>
            <a:off x="944692" y="3168017"/>
            <a:ext cx="2865600" cy="236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800" y="451801"/>
            <a:ext cx="5588000" cy="5970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6" descr="Animation Animated GIF | Ocean illustration waves, Wave illustration, Waves  cartoon">
            <a:extLst>
              <a:ext uri="{FF2B5EF4-FFF2-40B4-BE49-F238E27FC236}">
                <a16:creationId xmlns:a16="http://schemas.microsoft.com/office/drawing/2014/main" id="{5CAE304F-2A2C-CB42-BDB6-7116D9027F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34" t="57777"/>
          <a:stretch/>
        </p:blipFill>
        <p:spPr bwMode="auto">
          <a:xfrm>
            <a:off x="1" y="6101381"/>
            <a:ext cx="2994953" cy="733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Animation Animated GIF | Ocean illustration waves, Wave illustration, Waves  cartoon">
            <a:extLst>
              <a:ext uri="{FF2B5EF4-FFF2-40B4-BE49-F238E27FC236}">
                <a16:creationId xmlns:a16="http://schemas.microsoft.com/office/drawing/2014/main" id="{E2449167-088F-6647-B22A-85DF1DE073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34" t="57777"/>
          <a:stretch/>
        </p:blipFill>
        <p:spPr bwMode="auto">
          <a:xfrm>
            <a:off x="2994954" y="6142268"/>
            <a:ext cx="2994953" cy="733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Animation Animated GIF | Ocean illustration waves, Wave illustration, Waves  cartoon">
            <a:extLst>
              <a:ext uri="{FF2B5EF4-FFF2-40B4-BE49-F238E27FC236}">
                <a16:creationId xmlns:a16="http://schemas.microsoft.com/office/drawing/2014/main" id="{22E947C3-F8A9-C548-855B-9498C2E15E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34" t="57777"/>
          <a:stretch/>
        </p:blipFill>
        <p:spPr bwMode="auto">
          <a:xfrm>
            <a:off x="5989908" y="6183155"/>
            <a:ext cx="2994953" cy="733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Animation Animated GIF | Ocean illustration waves, Wave illustration, Waves  cartoon">
            <a:extLst>
              <a:ext uri="{FF2B5EF4-FFF2-40B4-BE49-F238E27FC236}">
                <a16:creationId xmlns:a16="http://schemas.microsoft.com/office/drawing/2014/main" id="{DF07FD7A-6AE9-9A4A-B3F1-2D3444EA13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34" t="57777"/>
          <a:stretch/>
        </p:blipFill>
        <p:spPr bwMode="auto">
          <a:xfrm>
            <a:off x="8984861" y="6224041"/>
            <a:ext cx="3207140" cy="733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15737C00-F24B-A843-B494-CC3857FA78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0112" y="147675"/>
            <a:ext cx="2286000" cy="20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177A52E4-2E16-914B-B08A-C568611542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8824" y="702049"/>
            <a:ext cx="2286000" cy="20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0721022"/>
      </p:ext>
    </p:extLst>
  </p:cSld>
  <p:clrMapOvr>
    <a:masterClrMapping/>
  </p:clrMapOvr>
  <p:transition spd="med">
    <p:wheel spokes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56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56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6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56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56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56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56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6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6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6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6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6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642" grpId="0"/>
          <p:bldP spid="564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6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6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56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6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56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56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642" grpId="0"/>
          <p:bldP spid="5643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17679" y="2492887"/>
            <a:ext cx="11698310" cy="2003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SỰ HÌNH THÀNH VÀ BƯỚC ĐẦU PHÁT TRIỂN CỦA CÁC VƯƠNG QUỐC PHONG KIẾN Ở ĐÔNG NAM Á (TỪ THẾ KỈ VII ĐẾN THẾ KỈ X)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387099" y="1785001"/>
            <a:ext cx="203773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BÀI 12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: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212101" y="106871"/>
            <a:ext cx="5767797" cy="11859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PHÒNG GIÁO DỤC VÀ ĐÀO TẠO</a:t>
            </a:r>
          </a:p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TRƯỜNG THCS LONG BIÊN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782404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 txBox="1">
            <a:spLocks/>
          </p:cNvSpPr>
          <p:nvPr/>
        </p:nvSpPr>
        <p:spPr>
          <a:xfrm>
            <a:off x="902208" y="88950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MỤC TIÊU BÀI HỌC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FF3BC02-B73A-3748-8D10-1BB1745A1C2A}"/>
              </a:ext>
            </a:extLst>
          </p:cNvPr>
          <p:cNvGrpSpPr/>
          <p:nvPr/>
        </p:nvGrpSpPr>
        <p:grpSpPr>
          <a:xfrm>
            <a:off x="1298449" y="2917761"/>
            <a:ext cx="10893551" cy="1545019"/>
            <a:chOff x="1298449" y="2917761"/>
            <a:chExt cx="10893551" cy="1545019"/>
          </a:xfrm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D67D6C5C-7AD1-BE4F-8069-82398265C337}"/>
                </a:ext>
              </a:extLst>
            </p:cNvPr>
            <p:cNvSpPr/>
            <p:nvPr/>
          </p:nvSpPr>
          <p:spPr>
            <a:xfrm>
              <a:off x="1298449" y="2917761"/>
              <a:ext cx="10893551" cy="1545019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VN" dirty="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619B4EA0-7182-9840-AB08-4FF73C1E31EA}"/>
                </a:ext>
              </a:extLst>
            </p:cNvPr>
            <p:cNvSpPr/>
            <p:nvPr/>
          </p:nvSpPr>
          <p:spPr>
            <a:xfrm>
              <a:off x="1923974" y="3111392"/>
              <a:ext cx="10268024" cy="11790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254000" algn="just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panose="020B0604020202020204" pitchFamily="34" charset="0"/>
                  <a:cs typeface="+mn-cs"/>
                </a:rPr>
                <a:t>Khai thác và sử dụng được thông tin của một số tư liệu, bản đồ lịch sử trong bài học dưới sự hướng dẫn của GV.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923954B-A2DE-5842-8C6A-368D54FB39B5}"/>
              </a:ext>
            </a:extLst>
          </p:cNvPr>
          <p:cNvGrpSpPr/>
          <p:nvPr/>
        </p:nvGrpSpPr>
        <p:grpSpPr>
          <a:xfrm>
            <a:off x="1298447" y="1039234"/>
            <a:ext cx="10893554" cy="1545019"/>
            <a:chOff x="1298447" y="1039234"/>
            <a:chExt cx="10893554" cy="1545019"/>
          </a:xfrm>
        </p:grpSpPr>
        <p:sp>
          <p:nvSpPr>
            <p:cNvPr id="31" name="Rounded Rectangle 30">
              <a:extLst>
                <a:ext uri="{FF2B5EF4-FFF2-40B4-BE49-F238E27FC236}">
                  <a16:creationId xmlns:a16="http://schemas.microsoft.com/office/drawing/2014/main" id="{28454A1B-40FA-AA4E-B277-E0D770CA9D82}"/>
                </a:ext>
              </a:extLst>
            </p:cNvPr>
            <p:cNvSpPr/>
            <p:nvPr/>
          </p:nvSpPr>
          <p:spPr>
            <a:xfrm>
              <a:off x="1298447" y="1039234"/>
              <a:ext cx="10893554" cy="1545019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A9A22A67-5F13-A34F-88ED-267D9AD237B3}"/>
                </a:ext>
              </a:extLst>
            </p:cNvPr>
            <p:cNvSpPr/>
            <p:nvPr/>
          </p:nvSpPr>
          <p:spPr>
            <a:xfrm>
              <a:off x="1865376" y="1251460"/>
              <a:ext cx="10326625" cy="11205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Nêu được sự hình thành,</a:t>
              </a:r>
              <a:r>
                <a:rPr kumimoji="0" lang="vi-VN" sz="3000" b="0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vi-V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phát triển và nền kinh tế của các vương quốc phong kiến ở Đông Nam Á (Từ thế kỉ VII đến thế kỉ X).</a:t>
              </a: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2F486B5-F876-6E41-80DC-C8BC97A07D74}"/>
              </a:ext>
            </a:extLst>
          </p:cNvPr>
          <p:cNvGrpSpPr/>
          <p:nvPr/>
        </p:nvGrpSpPr>
        <p:grpSpPr>
          <a:xfrm>
            <a:off x="1298447" y="5083038"/>
            <a:ext cx="10893551" cy="1745863"/>
            <a:chOff x="1298447" y="5083038"/>
            <a:chExt cx="10893551" cy="1745863"/>
          </a:xfrm>
        </p:grpSpPr>
        <p:sp>
          <p:nvSpPr>
            <p:cNvPr id="36" name="Rounded Rectangle 35">
              <a:extLst>
                <a:ext uri="{FF2B5EF4-FFF2-40B4-BE49-F238E27FC236}">
                  <a16:creationId xmlns:a16="http://schemas.microsoft.com/office/drawing/2014/main" id="{915E3B4B-965B-B34E-A808-08E98EC1FF2B}"/>
                </a:ext>
              </a:extLst>
            </p:cNvPr>
            <p:cNvSpPr/>
            <p:nvPr/>
          </p:nvSpPr>
          <p:spPr>
            <a:xfrm>
              <a:off x="1298447" y="5091541"/>
              <a:ext cx="10893551" cy="1652219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8478965B-6D9A-A945-BCDE-15909603A515}"/>
                </a:ext>
              </a:extLst>
            </p:cNvPr>
            <p:cNvSpPr/>
            <p:nvPr/>
          </p:nvSpPr>
          <p:spPr>
            <a:xfrm>
              <a:off x="1923974" y="5083038"/>
              <a:ext cx="10268024" cy="17458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indent="254000" algn="just">
                <a:lnSpc>
                  <a:spcPct val="115000"/>
                </a:lnSpc>
                <a:defRPr/>
              </a:pPr>
              <a:r>
                <a:rPr lang="vi-VN" sz="3200" dirty="0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ea typeface="Arial" panose="020B0604020202020204" pitchFamily="34" charset="0"/>
                </a:rPr>
                <a:t>Tự hào về Đông Nam Á từ xa xưa đã là điểm kết nối quan trọng trên tuyến đường thương mại giữa phương Đông và phương Tây.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C2354DB-87B4-2E42-A0A1-7B8F09365EDA}"/>
              </a:ext>
            </a:extLst>
          </p:cNvPr>
          <p:cNvGrpSpPr/>
          <p:nvPr/>
        </p:nvGrpSpPr>
        <p:grpSpPr>
          <a:xfrm>
            <a:off x="0" y="1039233"/>
            <a:ext cx="1865376" cy="1545019"/>
            <a:chOff x="0" y="1039233"/>
            <a:chExt cx="1865376" cy="1545019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09AEB8DC-BD2B-9B45-9BA1-16F1A94BAC66}"/>
                </a:ext>
              </a:extLst>
            </p:cNvPr>
            <p:cNvSpPr/>
            <p:nvPr/>
          </p:nvSpPr>
          <p:spPr>
            <a:xfrm>
              <a:off x="0" y="1039233"/>
              <a:ext cx="1865376" cy="1545019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577224A5-3111-DD42-867B-544EE87D9DDD}"/>
                </a:ext>
              </a:extLst>
            </p:cNvPr>
            <p:cNvSpPr txBox="1"/>
            <p:nvPr/>
          </p:nvSpPr>
          <p:spPr>
            <a:xfrm>
              <a:off x="249936" y="1334688"/>
              <a:ext cx="130454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Kiến thức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B3D2C9C-931D-454D-8B99-71C4A08D0FD5}"/>
              </a:ext>
            </a:extLst>
          </p:cNvPr>
          <p:cNvGrpSpPr/>
          <p:nvPr/>
        </p:nvGrpSpPr>
        <p:grpSpPr>
          <a:xfrm>
            <a:off x="2" y="2917760"/>
            <a:ext cx="1865376" cy="1545019"/>
            <a:chOff x="2" y="2917760"/>
            <a:chExt cx="1865376" cy="1545019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21253035-31C3-5A49-9BDD-D58B83136C45}"/>
                </a:ext>
              </a:extLst>
            </p:cNvPr>
            <p:cNvSpPr/>
            <p:nvPr/>
          </p:nvSpPr>
          <p:spPr>
            <a:xfrm>
              <a:off x="2" y="2917760"/>
              <a:ext cx="1865376" cy="1545019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VN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1423C80-BB49-0141-A231-4A85B99513C2}"/>
                </a:ext>
              </a:extLst>
            </p:cNvPr>
            <p:cNvSpPr txBox="1"/>
            <p:nvPr/>
          </p:nvSpPr>
          <p:spPr>
            <a:xfrm>
              <a:off x="249938" y="3213215"/>
              <a:ext cx="130454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Năng lực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78A4EB4-EC82-2848-8B8C-6998A3C91CAF}"/>
              </a:ext>
            </a:extLst>
          </p:cNvPr>
          <p:cNvGrpSpPr/>
          <p:nvPr/>
        </p:nvGrpSpPr>
        <p:grpSpPr>
          <a:xfrm>
            <a:off x="0" y="5091540"/>
            <a:ext cx="1865376" cy="1652219"/>
            <a:chOff x="0" y="5091540"/>
            <a:chExt cx="1865376" cy="1652219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DBD8024E-B63C-924B-8AB1-A31BC5076A23}"/>
                </a:ext>
              </a:extLst>
            </p:cNvPr>
            <p:cNvSpPr/>
            <p:nvPr/>
          </p:nvSpPr>
          <p:spPr>
            <a:xfrm>
              <a:off x="0" y="5091540"/>
              <a:ext cx="1865376" cy="1652219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F8451D75-67CC-4E4D-ACEE-AE7F2457A6FF}"/>
                </a:ext>
              </a:extLst>
            </p:cNvPr>
            <p:cNvSpPr txBox="1"/>
            <p:nvPr/>
          </p:nvSpPr>
          <p:spPr>
            <a:xfrm>
              <a:off x="280416" y="5379040"/>
              <a:ext cx="130454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Phẩm chất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89847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Rounded Rectangle 168">
            <a:extLst>
              <a:ext uri="{FF2B5EF4-FFF2-40B4-BE49-F238E27FC236}">
                <a16:creationId xmlns:a16="http://schemas.microsoft.com/office/drawing/2014/main" id="{5D34F559-43BC-3041-A703-F8FE902BE419}"/>
              </a:ext>
            </a:extLst>
          </p:cNvPr>
          <p:cNvSpPr/>
          <p:nvPr/>
        </p:nvSpPr>
        <p:spPr>
          <a:xfrm>
            <a:off x="7045694" y="2837119"/>
            <a:ext cx="5146306" cy="255302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VN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29684C0F-42F6-5A40-93BA-B00EEE91A926}"/>
              </a:ext>
            </a:extLst>
          </p:cNvPr>
          <p:cNvSpPr/>
          <p:nvPr/>
        </p:nvSpPr>
        <p:spPr>
          <a:xfrm>
            <a:off x="1335588" y="2858914"/>
            <a:ext cx="4442696" cy="253123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VN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481" name="Google Shape;1481;p43"/>
          <p:cNvSpPr txBox="1">
            <a:spLocks noGrp="1"/>
          </p:cNvSpPr>
          <p:nvPr>
            <p:ph type="title"/>
          </p:nvPr>
        </p:nvSpPr>
        <p:spPr>
          <a:xfrm>
            <a:off x="2880247" y="2837119"/>
            <a:ext cx="961600" cy="718705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01</a:t>
            </a:r>
            <a:endParaRPr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85" name="Google Shape;1485;p43"/>
          <p:cNvSpPr txBox="1">
            <a:spLocks noGrp="1"/>
          </p:cNvSpPr>
          <p:nvPr>
            <p:ph type="subTitle" idx="2"/>
          </p:nvPr>
        </p:nvSpPr>
        <p:spPr>
          <a:xfrm>
            <a:off x="1409305" y="3617737"/>
            <a:ext cx="4034465" cy="1128367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endParaRPr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87" name="Google Shape;1487;p43"/>
          <p:cNvSpPr txBox="1">
            <a:spLocks noGrp="1"/>
          </p:cNvSpPr>
          <p:nvPr>
            <p:ph type="subTitle" idx="7"/>
          </p:nvPr>
        </p:nvSpPr>
        <p:spPr>
          <a:xfrm>
            <a:off x="6988429" y="3062251"/>
            <a:ext cx="5381303" cy="2484559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 algn="ctr"/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kinh tế của các vương quốc phong kiến Đông Nam Á từ thế kỉ VII đến thế kỉ X.</a:t>
            </a:r>
            <a:endParaRPr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93" name="Google Shape;1493;p43"/>
          <p:cNvGrpSpPr/>
          <p:nvPr/>
        </p:nvGrpSpPr>
        <p:grpSpPr>
          <a:xfrm>
            <a:off x="-114799" y="5461750"/>
            <a:ext cx="2083251" cy="1599419"/>
            <a:chOff x="7517125" y="414000"/>
            <a:chExt cx="3427150" cy="2631200"/>
          </a:xfrm>
        </p:grpSpPr>
        <p:sp>
          <p:nvSpPr>
            <p:cNvPr id="1494" name="Google Shape;1494;p43"/>
            <p:cNvSpPr/>
            <p:nvPr/>
          </p:nvSpPr>
          <p:spPr>
            <a:xfrm>
              <a:off x="7517125" y="2072500"/>
              <a:ext cx="3427150" cy="972700"/>
            </a:xfrm>
            <a:custGeom>
              <a:avLst/>
              <a:gdLst/>
              <a:ahLst/>
              <a:cxnLst/>
              <a:rect l="l" t="t" r="r" b="b"/>
              <a:pathLst>
                <a:path w="137086" h="38908" extrusionOk="0">
                  <a:moveTo>
                    <a:pt x="68543" y="1"/>
                  </a:moveTo>
                  <a:cubicBezTo>
                    <a:pt x="30670" y="1"/>
                    <a:pt x="0" y="8694"/>
                    <a:pt x="0" y="19454"/>
                  </a:cubicBezTo>
                  <a:cubicBezTo>
                    <a:pt x="0" y="30184"/>
                    <a:pt x="30670" y="38907"/>
                    <a:pt x="68543" y="38907"/>
                  </a:cubicBezTo>
                  <a:cubicBezTo>
                    <a:pt x="106385" y="38907"/>
                    <a:pt x="137085" y="30184"/>
                    <a:pt x="137085" y="19454"/>
                  </a:cubicBezTo>
                  <a:cubicBezTo>
                    <a:pt x="137085" y="8694"/>
                    <a:pt x="106385" y="1"/>
                    <a:pt x="68543" y="1"/>
                  </a:cubicBezTo>
                  <a:close/>
                </a:path>
              </a:pathLst>
            </a:custGeom>
            <a:solidFill>
              <a:srgbClr val="282848">
                <a:alpha val="138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5" name="Google Shape;1495;p43"/>
            <p:cNvSpPr/>
            <p:nvPr/>
          </p:nvSpPr>
          <p:spPr>
            <a:xfrm>
              <a:off x="7655425" y="2055800"/>
              <a:ext cx="3149775" cy="876175"/>
            </a:xfrm>
            <a:custGeom>
              <a:avLst/>
              <a:gdLst/>
              <a:ahLst/>
              <a:cxnLst/>
              <a:rect l="l" t="t" r="r" b="b"/>
              <a:pathLst>
                <a:path w="125991" h="35047" extrusionOk="0">
                  <a:moveTo>
                    <a:pt x="63011" y="0"/>
                  </a:moveTo>
                  <a:cubicBezTo>
                    <a:pt x="28208" y="0"/>
                    <a:pt x="0" y="7842"/>
                    <a:pt x="0" y="17538"/>
                  </a:cubicBezTo>
                  <a:cubicBezTo>
                    <a:pt x="0" y="27204"/>
                    <a:pt x="28208" y="35046"/>
                    <a:pt x="63011" y="35046"/>
                  </a:cubicBezTo>
                  <a:cubicBezTo>
                    <a:pt x="97783" y="35046"/>
                    <a:pt x="125991" y="27204"/>
                    <a:pt x="125991" y="17538"/>
                  </a:cubicBezTo>
                  <a:cubicBezTo>
                    <a:pt x="125991" y="7842"/>
                    <a:pt x="97783" y="0"/>
                    <a:pt x="630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6" name="Google Shape;1496;p43"/>
            <p:cNvSpPr/>
            <p:nvPr/>
          </p:nvSpPr>
          <p:spPr>
            <a:xfrm>
              <a:off x="7655425" y="1064125"/>
              <a:ext cx="3149775" cy="910375"/>
            </a:xfrm>
            <a:custGeom>
              <a:avLst/>
              <a:gdLst/>
              <a:ahLst/>
              <a:cxnLst/>
              <a:rect l="l" t="t" r="r" b="b"/>
              <a:pathLst>
                <a:path w="125991" h="36415" extrusionOk="0">
                  <a:moveTo>
                    <a:pt x="63011" y="1"/>
                  </a:moveTo>
                  <a:cubicBezTo>
                    <a:pt x="28208" y="1"/>
                    <a:pt x="0" y="8147"/>
                    <a:pt x="0" y="18208"/>
                  </a:cubicBezTo>
                  <a:cubicBezTo>
                    <a:pt x="0" y="28269"/>
                    <a:pt x="28208" y="36415"/>
                    <a:pt x="63011" y="36415"/>
                  </a:cubicBezTo>
                  <a:cubicBezTo>
                    <a:pt x="97783" y="36415"/>
                    <a:pt x="125991" y="28269"/>
                    <a:pt x="125991" y="18208"/>
                  </a:cubicBezTo>
                  <a:cubicBezTo>
                    <a:pt x="125991" y="8147"/>
                    <a:pt x="97783" y="1"/>
                    <a:pt x="63011" y="1"/>
                  </a:cubicBezTo>
                  <a:close/>
                </a:path>
              </a:pathLst>
            </a:custGeom>
            <a:solidFill>
              <a:srgbClr val="D4B78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7" name="Google Shape;1497;p43"/>
            <p:cNvSpPr/>
            <p:nvPr/>
          </p:nvSpPr>
          <p:spPr>
            <a:xfrm>
              <a:off x="7666825" y="1169750"/>
              <a:ext cx="3126975" cy="804000"/>
            </a:xfrm>
            <a:custGeom>
              <a:avLst/>
              <a:gdLst/>
              <a:ahLst/>
              <a:cxnLst/>
              <a:rect l="l" t="t" r="r" b="b"/>
              <a:pathLst>
                <a:path w="125079" h="32160" extrusionOk="0">
                  <a:moveTo>
                    <a:pt x="62555" y="1"/>
                  </a:moveTo>
                  <a:cubicBezTo>
                    <a:pt x="27995" y="1"/>
                    <a:pt x="0" y="7205"/>
                    <a:pt x="0" y="16080"/>
                  </a:cubicBezTo>
                  <a:cubicBezTo>
                    <a:pt x="0" y="24956"/>
                    <a:pt x="27995" y="32159"/>
                    <a:pt x="62555" y="32159"/>
                  </a:cubicBezTo>
                  <a:cubicBezTo>
                    <a:pt x="97084" y="32159"/>
                    <a:pt x="125079" y="24956"/>
                    <a:pt x="125079" y="16080"/>
                  </a:cubicBezTo>
                  <a:cubicBezTo>
                    <a:pt x="125079" y="7205"/>
                    <a:pt x="97084" y="1"/>
                    <a:pt x="625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8" name="Google Shape;1498;p43"/>
            <p:cNvSpPr/>
            <p:nvPr/>
          </p:nvSpPr>
          <p:spPr>
            <a:xfrm>
              <a:off x="8375050" y="414000"/>
              <a:ext cx="1463575" cy="1504825"/>
            </a:xfrm>
            <a:custGeom>
              <a:avLst/>
              <a:gdLst/>
              <a:ahLst/>
              <a:cxnLst/>
              <a:rect l="l" t="t" r="r" b="b"/>
              <a:pathLst>
                <a:path w="58543" h="60193" extrusionOk="0">
                  <a:moveTo>
                    <a:pt x="42769" y="1"/>
                  </a:moveTo>
                  <a:cubicBezTo>
                    <a:pt x="42042" y="1"/>
                    <a:pt x="41265" y="234"/>
                    <a:pt x="40518" y="717"/>
                  </a:cubicBezTo>
                  <a:cubicBezTo>
                    <a:pt x="33739" y="5155"/>
                    <a:pt x="17083" y="17982"/>
                    <a:pt x="1307" y="45702"/>
                  </a:cubicBezTo>
                  <a:cubicBezTo>
                    <a:pt x="0" y="48012"/>
                    <a:pt x="517" y="50748"/>
                    <a:pt x="2462" y="51690"/>
                  </a:cubicBezTo>
                  <a:cubicBezTo>
                    <a:pt x="8511" y="54677"/>
                    <a:pt x="22312" y="60193"/>
                    <a:pt x="41366" y="60193"/>
                  </a:cubicBezTo>
                  <a:cubicBezTo>
                    <a:pt x="45386" y="60193"/>
                    <a:pt x="49640" y="59947"/>
                    <a:pt x="54105" y="59380"/>
                  </a:cubicBezTo>
                  <a:cubicBezTo>
                    <a:pt x="56536" y="59076"/>
                    <a:pt x="58542" y="56493"/>
                    <a:pt x="58360" y="53818"/>
                  </a:cubicBezTo>
                  <a:cubicBezTo>
                    <a:pt x="57600" y="43179"/>
                    <a:pt x="54864" y="17586"/>
                    <a:pt x="45472" y="1568"/>
                  </a:cubicBezTo>
                  <a:cubicBezTo>
                    <a:pt x="44867" y="541"/>
                    <a:pt x="43875" y="1"/>
                    <a:pt x="427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9" name="Google Shape;1499;p43"/>
            <p:cNvSpPr/>
            <p:nvPr/>
          </p:nvSpPr>
          <p:spPr>
            <a:xfrm>
              <a:off x="9346950" y="466875"/>
              <a:ext cx="79050" cy="977225"/>
            </a:xfrm>
            <a:custGeom>
              <a:avLst/>
              <a:gdLst/>
              <a:ahLst/>
              <a:cxnLst/>
              <a:rect l="l" t="t" r="r" b="b"/>
              <a:pathLst>
                <a:path w="3162" h="39089" extrusionOk="0">
                  <a:moveTo>
                    <a:pt x="1490" y="0"/>
                  </a:moveTo>
                  <a:cubicBezTo>
                    <a:pt x="730" y="3192"/>
                    <a:pt x="395" y="6505"/>
                    <a:pt x="213" y="9757"/>
                  </a:cubicBezTo>
                  <a:cubicBezTo>
                    <a:pt x="0" y="13070"/>
                    <a:pt x="61" y="16353"/>
                    <a:pt x="213" y="19636"/>
                  </a:cubicBezTo>
                  <a:cubicBezTo>
                    <a:pt x="426" y="22918"/>
                    <a:pt x="730" y="26171"/>
                    <a:pt x="1216" y="29453"/>
                  </a:cubicBezTo>
                  <a:cubicBezTo>
                    <a:pt x="1307" y="30244"/>
                    <a:pt x="1459" y="31095"/>
                    <a:pt x="1611" y="31885"/>
                  </a:cubicBezTo>
                  <a:lnTo>
                    <a:pt x="2067" y="34317"/>
                  </a:lnTo>
                  <a:cubicBezTo>
                    <a:pt x="2219" y="35107"/>
                    <a:pt x="2402" y="35897"/>
                    <a:pt x="2584" y="36718"/>
                  </a:cubicBezTo>
                  <a:lnTo>
                    <a:pt x="3161" y="39089"/>
                  </a:lnTo>
                  <a:cubicBezTo>
                    <a:pt x="2949" y="37478"/>
                    <a:pt x="2675" y="35867"/>
                    <a:pt x="2432" y="34225"/>
                  </a:cubicBezTo>
                  <a:lnTo>
                    <a:pt x="2128" y="31794"/>
                  </a:lnTo>
                  <a:lnTo>
                    <a:pt x="2006" y="30578"/>
                  </a:lnTo>
                  <a:lnTo>
                    <a:pt x="1854" y="29362"/>
                  </a:lnTo>
                  <a:lnTo>
                    <a:pt x="1581" y="26931"/>
                  </a:lnTo>
                  <a:cubicBezTo>
                    <a:pt x="1459" y="26140"/>
                    <a:pt x="1429" y="25320"/>
                    <a:pt x="1338" y="24499"/>
                  </a:cubicBezTo>
                  <a:cubicBezTo>
                    <a:pt x="1186" y="22888"/>
                    <a:pt x="1125" y="21247"/>
                    <a:pt x="1003" y="19605"/>
                  </a:cubicBezTo>
                  <a:cubicBezTo>
                    <a:pt x="821" y="16322"/>
                    <a:pt x="730" y="13070"/>
                    <a:pt x="821" y="9818"/>
                  </a:cubicBezTo>
                  <a:cubicBezTo>
                    <a:pt x="851" y="8967"/>
                    <a:pt x="851" y="8176"/>
                    <a:pt x="882" y="7325"/>
                  </a:cubicBezTo>
                  <a:lnTo>
                    <a:pt x="943" y="6110"/>
                  </a:lnTo>
                  <a:lnTo>
                    <a:pt x="1003" y="4894"/>
                  </a:lnTo>
                  <a:cubicBezTo>
                    <a:pt x="1125" y="3252"/>
                    <a:pt x="1277" y="1641"/>
                    <a:pt x="149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0" name="Google Shape;1500;p43"/>
            <p:cNvSpPr/>
            <p:nvPr/>
          </p:nvSpPr>
          <p:spPr>
            <a:xfrm>
              <a:off x="9179775" y="676600"/>
              <a:ext cx="137550" cy="974950"/>
            </a:xfrm>
            <a:custGeom>
              <a:avLst/>
              <a:gdLst/>
              <a:ahLst/>
              <a:cxnLst/>
              <a:rect l="l" t="t" r="r" b="b"/>
              <a:pathLst>
                <a:path w="5502" h="38998" extrusionOk="0">
                  <a:moveTo>
                    <a:pt x="730" y="0"/>
                  </a:moveTo>
                  <a:cubicBezTo>
                    <a:pt x="639" y="213"/>
                    <a:pt x="639" y="426"/>
                    <a:pt x="608" y="547"/>
                  </a:cubicBezTo>
                  <a:lnTo>
                    <a:pt x="547" y="1155"/>
                  </a:lnTo>
                  <a:cubicBezTo>
                    <a:pt x="456" y="1550"/>
                    <a:pt x="426" y="1976"/>
                    <a:pt x="395" y="2401"/>
                  </a:cubicBezTo>
                  <a:cubicBezTo>
                    <a:pt x="304" y="3192"/>
                    <a:pt x="243" y="4043"/>
                    <a:pt x="213" y="4863"/>
                  </a:cubicBezTo>
                  <a:cubicBezTo>
                    <a:pt x="122" y="6535"/>
                    <a:pt x="61" y="8177"/>
                    <a:pt x="61" y="9848"/>
                  </a:cubicBezTo>
                  <a:cubicBezTo>
                    <a:pt x="0" y="13161"/>
                    <a:pt x="183" y="16505"/>
                    <a:pt x="456" y="19788"/>
                  </a:cubicBezTo>
                  <a:cubicBezTo>
                    <a:pt x="821" y="23101"/>
                    <a:pt x="1277" y="26414"/>
                    <a:pt x="2067" y="29636"/>
                  </a:cubicBezTo>
                  <a:cubicBezTo>
                    <a:pt x="2827" y="32858"/>
                    <a:pt x="3891" y="36080"/>
                    <a:pt x="5502" y="38998"/>
                  </a:cubicBezTo>
                  <a:cubicBezTo>
                    <a:pt x="4833" y="37478"/>
                    <a:pt x="4286" y="35928"/>
                    <a:pt x="3830" y="34317"/>
                  </a:cubicBezTo>
                  <a:cubicBezTo>
                    <a:pt x="3374" y="32767"/>
                    <a:pt x="2979" y="31125"/>
                    <a:pt x="2645" y="29545"/>
                  </a:cubicBezTo>
                  <a:cubicBezTo>
                    <a:pt x="1976" y="26292"/>
                    <a:pt x="1520" y="23040"/>
                    <a:pt x="1216" y="19757"/>
                  </a:cubicBezTo>
                  <a:cubicBezTo>
                    <a:pt x="882" y="16505"/>
                    <a:pt x="730" y="13192"/>
                    <a:pt x="608" y="9879"/>
                  </a:cubicBezTo>
                  <a:cubicBezTo>
                    <a:pt x="547" y="8268"/>
                    <a:pt x="547" y="6596"/>
                    <a:pt x="547" y="4955"/>
                  </a:cubicBezTo>
                  <a:cubicBezTo>
                    <a:pt x="547" y="4164"/>
                    <a:pt x="547" y="3313"/>
                    <a:pt x="578" y="2493"/>
                  </a:cubicBezTo>
                  <a:cubicBezTo>
                    <a:pt x="578" y="2067"/>
                    <a:pt x="578" y="1642"/>
                    <a:pt x="608" y="1216"/>
                  </a:cubicBezTo>
                  <a:lnTo>
                    <a:pt x="669" y="608"/>
                  </a:lnTo>
                  <a:cubicBezTo>
                    <a:pt x="669" y="426"/>
                    <a:pt x="669" y="213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1" name="Google Shape;1501;p43"/>
            <p:cNvSpPr/>
            <p:nvPr/>
          </p:nvSpPr>
          <p:spPr>
            <a:xfrm>
              <a:off x="9058175" y="800450"/>
              <a:ext cx="138325" cy="927100"/>
            </a:xfrm>
            <a:custGeom>
              <a:avLst/>
              <a:gdLst/>
              <a:ahLst/>
              <a:cxnLst/>
              <a:rect l="l" t="t" r="r" b="b"/>
              <a:pathLst>
                <a:path w="5533" h="37084" extrusionOk="0">
                  <a:moveTo>
                    <a:pt x="123" y="1"/>
                  </a:moveTo>
                  <a:cubicBezTo>
                    <a:pt x="123" y="1551"/>
                    <a:pt x="62" y="3162"/>
                    <a:pt x="1" y="4742"/>
                  </a:cubicBezTo>
                  <a:cubicBezTo>
                    <a:pt x="1" y="6293"/>
                    <a:pt x="1" y="7904"/>
                    <a:pt x="62" y="9454"/>
                  </a:cubicBezTo>
                  <a:cubicBezTo>
                    <a:pt x="62" y="11004"/>
                    <a:pt x="153" y="12615"/>
                    <a:pt x="244" y="14165"/>
                  </a:cubicBezTo>
                  <a:cubicBezTo>
                    <a:pt x="366" y="15715"/>
                    <a:pt x="518" y="17326"/>
                    <a:pt x="670" y="18876"/>
                  </a:cubicBezTo>
                  <a:cubicBezTo>
                    <a:pt x="1034" y="22037"/>
                    <a:pt x="1490" y="25138"/>
                    <a:pt x="2250" y="28208"/>
                  </a:cubicBezTo>
                  <a:cubicBezTo>
                    <a:pt x="3010" y="31247"/>
                    <a:pt x="4013" y="34287"/>
                    <a:pt x="5533" y="37083"/>
                  </a:cubicBezTo>
                  <a:cubicBezTo>
                    <a:pt x="4925" y="35624"/>
                    <a:pt x="4378" y="34165"/>
                    <a:pt x="3983" y="32646"/>
                  </a:cubicBezTo>
                  <a:cubicBezTo>
                    <a:pt x="3557" y="31126"/>
                    <a:pt x="3162" y="29606"/>
                    <a:pt x="2858" y="28086"/>
                  </a:cubicBezTo>
                  <a:cubicBezTo>
                    <a:pt x="2250" y="25047"/>
                    <a:pt x="1794" y="21916"/>
                    <a:pt x="1460" y="18816"/>
                  </a:cubicBezTo>
                  <a:cubicBezTo>
                    <a:pt x="1126" y="15685"/>
                    <a:pt x="852" y="12524"/>
                    <a:pt x="670" y="9423"/>
                  </a:cubicBezTo>
                  <a:cubicBezTo>
                    <a:pt x="548" y="7873"/>
                    <a:pt x="487" y="6262"/>
                    <a:pt x="396" y="4712"/>
                  </a:cubicBezTo>
                  <a:lnTo>
                    <a:pt x="274" y="2341"/>
                  </a:lnTo>
                  <a:cubicBezTo>
                    <a:pt x="244" y="1551"/>
                    <a:pt x="244" y="791"/>
                    <a:pt x="1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2" name="Google Shape;1502;p43"/>
            <p:cNvSpPr/>
            <p:nvPr/>
          </p:nvSpPr>
          <p:spPr>
            <a:xfrm>
              <a:off x="8375800" y="953950"/>
              <a:ext cx="733325" cy="945325"/>
            </a:xfrm>
            <a:custGeom>
              <a:avLst/>
              <a:gdLst/>
              <a:ahLst/>
              <a:cxnLst/>
              <a:rect l="l" t="t" r="r" b="b"/>
              <a:pathLst>
                <a:path w="29333" h="37813" extrusionOk="0">
                  <a:moveTo>
                    <a:pt x="17904" y="1"/>
                  </a:moveTo>
                  <a:cubicBezTo>
                    <a:pt x="12524" y="6384"/>
                    <a:pt x="6870" y="14287"/>
                    <a:pt x="1277" y="24104"/>
                  </a:cubicBezTo>
                  <a:cubicBezTo>
                    <a:pt x="1" y="26414"/>
                    <a:pt x="487" y="29150"/>
                    <a:pt x="2432" y="30062"/>
                  </a:cubicBezTo>
                  <a:cubicBezTo>
                    <a:pt x="7144" y="32372"/>
                    <a:pt x="16475" y="36232"/>
                    <a:pt x="29332" y="37813"/>
                  </a:cubicBezTo>
                  <a:cubicBezTo>
                    <a:pt x="26323" y="30700"/>
                    <a:pt x="20366" y="15198"/>
                    <a:pt x="17904" y="1"/>
                  </a:cubicBezTo>
                  <a:close/>
                </a:path>
              </a:pathLst>
            </a:custGeom>
            <a:solidFill>
              <a:srgbClr val="282848">
                <a:alpha val="138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3" name="Google Shape;1503;p43"/>
            <p:cNvSpPr/>
            <p:nvPr/>
          </p:nvSpPr>
          <p:spPr>
            <a:xfrm>
              <a:off x="8346925" y="1000175"/>
              <a:ext cx="695325" cy="896075"/>
            </a:xfrm>
            <a:custGeom>
              <a:avLst/>
              <a:gdLst/>
              <a:ahLst/>
              <a:cxnLst/>
              <a:rect l="l" t="t" r="r" b="b"/>
              <a:pathLst>
                <a:path w="27813" h="35843" extrusionOk="0">
                  <a:moveTo>
                    <a:pt x="16895" y="1"/>
                  </a:moveTo>
                  <a:cubicBezTo>
                    <a:pt x="16753" y="1"/>
                    <a:pt x="16603" y="62"/>
                    <a:pt x="16505" y="188"/>
                  </a:cubicBezTo>
                  <a:cubicBezTo>
                    <a:pt x="11824" y="5690"/>
                    <a:pt x="6171" y="13349"/>
                    <a:pt x="1368" y="21860"/>
                  </a:cubicBezTo>
                  <a:cubicBezTo>
                    <a:pt x="1" y="24292"/>
                    <a:pt x="548" y="27149"/>
                    <a:pt x="2554" y="28091"/>
                  </a:cubicBezTo>
                  <a:cubicBezTo>
                    <a:pt x="7083" y="30371"/>
                    <a:pt x="15806" y="34018"/>
                    <a:pt x="27813" y="35842"/>
                  </a:cubicBezTo>
                  <a:cubicBezTo>
                    <a:pt x="24651" y="28395"/>
                    <a:pt x="20487" y="12863"/>
                    <a:pt x="17265" y="249"/>
                  </a:cubicBezTo>
                  <a:cubicBezTo>
                    <a:pt x="17216" y="85"/>
                    <a:pt x="17061" y="1"/>
                    <a:pt x="16895" y="1"/>
                  </a:cubicBezTo>
                  <a:close/>
                </a:path>
              </a:pathLst>
            </a:custGeom>
            <a:solidFill>
              <a:srgbClr val="7582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4" name="Google Shape;1504;p43"/>
            <p:cNvSpPr/>
            <p:nvPr/>
          </p:nvSpPr>
          <p:spPr>
            <a:xfrm>
              <a:off x="8694950" y="1165950"/>
              <a:ext cx="189250" cy="634550"/>
            </a:xfrm>
            <a:custGeom>
              <a:avLst/>
              <a:gdLst/>
              <a:ahLst/>
              <a:cxnLst/>
              <a:rect l="l" t="t" r="r" b="b"/>
              <a:pathLst>
                <a:path w="7570" h="25382" extrusionOk="0">
                  <a:moveTo>
                    <a:pt x="1" y="1"/>
                  </a:moveTo>
                  <a:lnTo>
                    <a:pt x="1" y="1"/>
                  </a:lnTo>
                  <a:cubicBezTo>
                    <a:pt x="31" y="1095"/>
                    <a:pt x="122" y="2220"/>
                    <a:pt x="183" y="3344"/>
                  </a:cubicBezTo>
                  <a:cubicBezTo>
                    <a:pt x="305" y="4439"/>
                    <a:pt x="457" y="5594"/>
                    <a:pt x="578" y="6688"/>
                  </a:cubicBezTo>
                  <a:cubicBezTo>
                    <a:pt x="730" y="7843"/>
                    <a:pt x="913" y="8937"/>
                    <a:pt x="1095" y="10031"/>
                  </a:cubicBezTo>
                  <a:cubicBezTo>
                    <a:pt x="1217" y="10548"/>
                    <a:pt x="1338" y="11126"/>
                    <a:pt x="1429" y="11673"/>
                  </a:cubicBezTo>
                  <a:cubicBezTo>
                    <a:pt x="1551" y="12190"/>
                    <a:pt x="1673" y="12767"/>
                    <a:pt x="1825" y="13284"/>
                  </a:cubicBezTo>
                  <a:cubicBezTo>
                    <a:pt x="2341" y="15503"/>
                    <a:pt x="3071" y="17630"/>
                    <a:pt x="3952" y="19728"/>
                  </a:cubicBezTo>
                  <a:lnTo>
                    <a:pt x="4287" y="20488"/>
                  </a:lnTo>
                  <a:cubicBezTo>
                    <a:pt x="4408" y="20761"/>
                    <a:pt x="4560" y="20974"/>
                    <a:pt x="4682" y="21247"/>
                  </a:cubicBezTo>
                  <a:cubicBezTo>
                    <a:pt x="4894" y="21734"/>
                    <a:pt x="5198" y="22220"/>
                    <a:pt x="5472" y="22737"/>
                  </a:cubicBezTo>
                  <a:cubicBezTo>
                    <a:pt x="5776" y="23223"/>
                    <a:pt x="6080" y="23679"/>
                    <a:pt x="6414" y="24135"/>
                  </a:cubicBezTo>
                  <a:cubicBezTo>
                    <a:pt x="6749" y="24591"/>
                    <a:pt x="7144" y="25017"/>
                    <a:pt x="7569" y="25381"/>
                  </a:cubicBezTo>
                  <a:cubicBezTo>
                    <a:pt x="7174" y="24956"/>
                    <a:pt x="6870" y="24500"/>
                    <a:pt x="6566" y="24105"/>
                  </a:cubicBezTo>
                  <a:cubicBezTo>
                    <a:pt x="6262" y="23588"/>
                    <a:pt x="5989" y="23102"/>
                    <a:pt x="5776" y="22615"/>
                  </a:cubicBezTo>
                  <a:cubicBezTo>
                    <a:pt x="5533" y="22099"/>
                    <a:pt x="5290" y="21612"/>
                    <a:pt x="5077" y="21095"/>
                  </a:cubicBezTo>
                  <a:lnTo>
                    <a:pt x="4773" y="20336"/>
                  </a:lnTo>
                  <a:lnTo>
                    <a:pt x="4469" y="19545"/>
                  </a:lnTo>
                  <a:cubicBezTo>
                    <a:pt x="4287" y="19029"/>
                    <a:pt x="4135" y="18512"/>
                    <a:pt x="3952" y="17965"/>
                  </a:cubicBezTo>
                  <a:cubicBezTo>
                    <a:pt x="3770" y="17448"/>
                    <a:pt x="3618" y="16901"/>
                    <a:pt x="3466" y="16384"/>
                  </a:cubicBezTo>
                  <a:lnTo>
                    <a:pt x="3010" y="14773"/>
                  </a:lnTo>
                  <a:lnTo>
                    <a:pt x="2584" y="13162"/>
                  </a:lnTo>
                  <a:cubicBezTo>
                    <a:pt x="2280" y="12038"/>
                    <a:pt x="2098" y="10974"/>
                    <a:pt x="1825" y="9880"/>
                  </a:cubicBezTo>
                  <a:lnTo>
                    <a:pt x="1186" y="6627"/>
                  </a:lnTo>
                  <a:lnTo>
                    <a:pt x="578" y="3314"/>
                  </a:lnTo>
                  <a:cubicBezTo>
                    <a:pt x="366" y="2220"/>
                    <a:pt x="214" y="1095"/>
                    <a:pt x="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5" name="Google Shape;1505;p43"/>
            <p:cNvSpPr/>
            <p:nvPr/>
          </p:nvSpPr>
          <p:spPr>
            <a:xfrm>
              <a:off x="8539950" y="1314900"/>
              <a:ext cx="142875" cy="462800"/>
            </a:xfrm>
            <a:custGeom>
              <a:avLst/>
              <a:gdLst/>
              <a:ahLst/>
              <a:cxnLst/>
              <a:rect l="l" t="t" r="r" b="b"/>
              <a:pathLst>
                <a:path w="5715" h="18512" extrusionOk="0">
                  <a:moveTo>
                    <a:pt x="30" y="0"/>
                  </a:moveTo>
                  <a:cubicBezTo>
                    <a:pt x="0" y="1642"/>
                    <a:pt x="91" y="3283"/>
                    <a:pt x="304" y="4925"/>
                  </a:cubicBezTo>
                  <a:cubicBezTo>
                    <a:pt x="486" y="6536"/>
                    <a:pt x="882" y="8146"/>
                    <a:pt x="1337" y="9727"/>
                  </a:cubicBezTo>
                  <a:cubicBezTo>
                    <a:pt x="1824" y="11338"/>
                    <a:pt x="2401" y="12858"/>
                    <a:pt x="3131" y="14347"/>
                  </a:cubicBezTo>
                  <a:cubicBezTo>
                    <a:pt x="3830" y="15806"/>
                    <a:pt x="4711" y="17204"/>
                    <a:pt x="5714" y="18511"/>
                  </a:cubicBezTo>
                  <a:cubicBezTo>
                    <a:pt x="4985" y="17083"/>
                    <a:pt x="4255" y="15593"/>
                    <a:pt x="3739" y="14013"/>
                  </a:cubicBezTo>
                  <a:cubicBezTo>
                    <a:pt x="3131" y="12554"/>
                    <a:pt x="2584" y="11034"/>
                    <a:pt x="2128" y="9454"/>
                  </a:cubicBezTo>
                  <a:cubicBezTo>
                    <a:pt x="1885" y="8694"/>
                    <a:pt x="1672" y="7934"/>
                    <a:pt x="1489" y="7143"/>
                  </a:cubicBezTo>
                  <a:lnTo>
                    <a:pt x="1185" y="5958"/>
                  </a:lnTo>
                  <a:cubicBezTo>
                    <a:pt x="1094" y="5593"/>
                    <a:pt x="973" y="5168"/>
                    <a:pt x="912" y="4803"/>
                  </a:cubicBezTo>
                  <a:cubicBezTo>
                    <a:pt x="578" y="3253"/>
                    <a:pt x="304" y="1611"/>
                    <a:pt x="3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6" name="Google Shape;1506;p43"/>
            <p:cNvSpPr/>
            <p:nvPr/>
          </p:nvSpPr>
          <p:spPr>
            <a:xfrm>
              <a:off x="8421400" y="1493475"/>
              <a:ext cx="48650" cy="210525"/>
            </a:xfrm>
            <a:custGeom>
              <a:avLst/>
              <a:gdLst/>
              <a:ahLst/>
              <a:cxnLst/>
              <a:rect l="l" t="t" r="r" b="b"/>
              <a:pathLst>
                <a:path w="1946" h="8421" extrusionOk="0">
                  <a:moveTo>
                    <a:pt x="304" y="0"/>
                  </a:moveTo>
                  <a:cubicBezTo>
                    <a:pt x="61" y="700"/>
                    <a:pt x="0" y="1459"/>
                    <a:pt x="0" y="2189"/>
                  </a:cubicBezTo>
                  <a:cubicBezTo>
                    <a:pt x="0" y="2949"/>
                    <a:pt x="122" y="3648"/>
                    <a:pt x="274" y="4377"/>
                  </a:cubicBezTo>
                  <a:cubicBezTo>
                    <a:pt x="426" y="5107"/>
                    <a:pt x="639" y="5776"/>
                    <a:pt x="912" y="6475"/>
                  </a:cubicBezTo>
                  <a:cubicBezTo>
                    <a:pt x="1186" y="7143"/>
                    <a:pt x="1520" y="7812"/>
                    <a:pt x="1946" y="8420"/>
                  </a:cubicBezTo>
                  <a:cubicBezTo>
                    <a:pt x="1824" y="7691"/>
                    <a:pt x="1672" y="6991"/>
                    <a:pt x="1459" y="6232"/>
                  </a:cubicBezTo>
                  <a:lnTo>
                    <a:pt x="1003" y="4195"/>
                  </a:lnTo>
                  <a:cubicBezTo>
                    <a:pt x="851" y="3496"/>
                    <a:pt x="699" y="2827"/>
                    <a:pt x="608" y="2128"/>
                  </a:cubicBezTo>
                  <a:cubicBezTo>
                    <a:pt x="487" y="1459"/>
                    <a:pt x="365" y="730"/>
                    <a:pt x="30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7" name="Google Shape;1507;p43"/>
            <p:cNvSpPr/>
            <p:nvPr/>
          </p:nvSpPr>
          <p:spPr>
            <a:xfrm>
              <a:off x="8899375" y="744975"/>
              <a:ext cx="928600" cy="1173475"/>
            </a:xfrm>
            <a:custGeom>
              <a:avLst/>
              <a:gdLst/>
              <a:ahLst/>
              <a:cxnLst/>
              <a:rect l="l" t="t" r="r" b="b"/>
              <a:pathLst>
                <a:path w="37144" h="46939" extrusionOk="0">
                  <a:moveTo>
                    <a:pt x="29727" y="1"/>
                  </a:moveTo>
                  <a:cubicBezTo>
                    <a:pt x="23587" y="11399"/>
                    <a:pt x="12949" y="28390"/>
                    <a:pt x="0" y="45047"/>
                  </a:cubicBezTo>
                  <a:cubicBezTo>
                    <a:pt x="1824" y="45412"/>
                    <a:pt x="3709" y="45807"/>
                    <a:pt x="5654" y="46050"/>
                  </a:cubicBezTo>
                  <a:cubicBezTo>
                    <a:pt x="5593" y="45989"/>
                    <a:pt x="5563" y="45868"/>
                    <a:pt x="5532" y="45777"/>
                  </a:cubicBezTo>
                  <a:lnTo>
                    <a:pt x="5532" y="45777"/>
                  </a:lnTo>
                  <a:cubicBezTo>
                    <a:pt x="10027" y="46494"/>
                    <a:pt x="15004" y="46939"/>
                    <a:pt x="20413" y="46939"/>
                  </a:cubicBezTo>
                  <a:cubicBezTo>
                    <a:pt x="24404" y="46939"/>
                    <a:pt x="28631" y="46696"/>
                    <a:pt x="33071" y="46141"/>
                  </a:cubicBezTo>
                  <a:cubicBezTo>
                    <a:pt x="34986" y="45898"/>
                    <a:pt x="36627" y="44257"/>
                    <a:pt x="37144" y="42281"/>
                  </a:cubicBezTo>
                  <a:lnTo>
                    <a:pt x="37144" y="41643"/>
                  </a:lnTo>
                  <a:cubicBezTo>
                    <a:pt x="36901" y="38269"/>
                    <a:pt x="36627" y="33375"/>
                    <a:pt x="35989" y="27722"/>
                  </a:cubicBezTo>
                  <a:cubicBezTo>
                    <a:pt x="34864" y="19363"/>
                    <a:pt x="32949" y="9180"/>
                    <a:pt x="29727" y="1"/>
                  </a:cubicBezTo>
                  <a:close/>
                </a:path>
              </a:pathLst>
            </a:custGeom>
            <a:solidFill>
              <a:srgbClr val="282848">
                <a:alpha val="138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8" name="Google Shape;1508;p43"/>
            <p:cNvSpPr/>
            <p:nvPr/>
          </p:nvSpPr>
          <p:spPr>
            <a:xfrm>
              <a:off x="8915325" y="763575"/>
              <a:ext cx="936225" cy="1171925"/>
            </a:xfrm>
            <a:custGeom>
              <a:avLst/>
              <a:gdLst/>
              <a:ahLst/>
              <a:cxnLst/>
              <a:rect l="l" t="t" r="r" b="b"/>
              <a:pathLst>
                <a:path w="37449" h="46877" extrusionOk="0">
                  <a:moveTo>
                    <a:pt x="30502" y="0"/>
                  </a:moveTo>
                  <a:cubicBezTo>
                    <a:pt x="30436" y="0"/>
                    <a:pt x="30356" y="40"/>
                    <a:pt x="30305" y="108"/>
                  </a:cubicBezTo>
                  <a:cubicBezTo>
                    <a:pt x="24165" y="11689"/>
                    <a:pt x="12980" y="30929"/>
                    <a:pt x="1" y="45093"/>
                  </a:cubicBezTo>
                  <a:cubicBezTo>
                    <a:pt x="5897" y="46147"/>
                    <a:pt x="12780" y="46877"/>
                    <a:pt x="20514" y="46877"/>
                  </a:cubicBezTo>
                  <a:cubicBezTo>
                    <a:pt x="24381" y="46877"/>
                    <a:pt x="28461" y="46694"/>
                    <a:pt x="32737" y="46279"/>
                  </a:cubicBezTo>
                  <a:cubicBezTo>
                    <a:pt x="35229" y="46005"/>
                    <a:pt x="37418" y="43847"/>
                    <a:pt x="37418" y="41628"/>
                  </a:cubicBezTo>
                  <a:cubicBezTo>
                    <a:pt x="37448" y="33695"/>
                    <a:pt x="36779" y="15154"/>
                    <a:pt x="30609" y="77"/>
                  </a:cubicBezTo>
                  <a:cubicBezTo>
                    <a:pt x="30596" y="24"/>
                    <a:pt x="30553" y="0"/>
                    <a:pt x="305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9" name="Google Shape;1509;p43"/>
            <p:cNvSpPr/>
            <p:nvPr/>
          </p:nvSpPr>
          <p:spPr>
            <a:xfrm>
              <a:off x="9078700" y="957750"/>
              <a:ext cx="652775" cy="942300"/>
            </a:xfrm>
            <a:custGeom>
              <a:avLst/>
              <a:gdLst/>
              <a:ahLst/>
              <a:cxnLst/>
              <a:rect l="l" t="t" r="r" b="b"/>
              <a:pathLst>
                <a:path w="26111" h="37692" extrusionOk="0">
                  <a:moveTo>
                    <a:pt x="26111" y="1"/>
                  </a:moveTo>
                  <a:lnTo>
                    <a:pt x="26111" y="1"/>
                  </a:lnTo>
                  <a:cubicBezTo>
                    <a:pt x="25199" y="1672"/>
                    <a:pt x="24226" y="3344"/>
                    <a:pt x="23193" y="4894"/>
                  </a:cubicBezTo>
                  <a:cubicBezTo>
                    <a:pt x="22220" y="6566"/>
                    <a:pt x="21217" y="8207"/>
                    <a:pt x="20244" y="9849"/>
                  </a:cubicBezTo>
                  <a:cubicBezTo>
                    <a:pt x="18238" y="13131"/>
                    <a:pt x="16171" y="16353"/>
                    <a:pt x="14013" y="19515"/>
                  </a:cubicBezTo>
                  <a:cubicBezTo>
                    <a:pt x="11885" y="22706"/>
                    <a:pt x="9606" y="25776"/>
                    <a:pt x="7296" y="28816"/>
                  </a:cubicBezTo>
                  <a:lnTo>
                    <a:pt x="5533" y="31095"/>
                  </a:lnTo>
                  <a:cubicBezTo>
                    <a:pt x="4925" y="31855"/>
                    <a:pt x="4317" y="32585"/>
                    <a:pt x="3709" y="33345"/>
                  </a:cubicBezTo>
                  <a:cubicBezTo>
                    <a:pt x="2554" y="34864"/>
                    <a:pt x="1216" y="36232"/>
                    <a:pt x="1" y="37691"/>
                  </a:cubicBezTo>
                  <a:cubicBezTo>
                    <a:pt x="2736" y="35047"/>
                    <a:pt x="5381" y="32220"/>
                    <a:pt x="7782" y="29211"/>
                  </a:cubicBezTo>
                  <a:cubicBezTo>
                    <a:pt x="10214" y="26262"/>
                    <a:pt x="12493" y="23192"/>
                    <a:pt x="14651" y="20001"/>
                  </a:cubicBezTo>
                  <a:cubicBezTo>
                    <a:pt x="16840" y="16809"/>
                    <a:pt x="18876" y="13557"/>
                    <a:pt x="20791" y="10213"/>
                  </a:cubicBezTo>
                  <a:cubicBezTo>
                    <a:pt x="22706" y="6900"/>
                    <a:pt x="24500" y="3496"/>
                    <a:pt x="2611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0" name="Google Shape;1510;p43"/>
            <p:cNvSpPr/>
            <p:nvPr/>
          </p:nvSpPr>
          <p:spPr>
            <a:xfrm>
              <a:off x="9280825" y="1253350"/>
              <a:ext cx="519050" cy="664925"/>
            </a:xfrm>
            <a:custGeom>
              <a:avLst/>
              <a:gdLst/>
              <a:ahLst/>
              <a:cxnLst/>
              <a:rect l="l" t="t" r="r" b="b"/>
              <a:pathLst>
                <a:path w="20762" h="26597" extrusionOk="0">
                  <a:moveTo>
                    <a:pt x="20761" y="0"/>
                  </a:moveTo>
                  <a:lnTo>
                    <a:pt x="15837" y="6839"/>
                  </a:lnTo>
                  <a:cubicBezTo>
                    <a:pt x="14165" y="9119"/>
                    <a:pt x="12554" y="11399"/>
                    <a:pt x="10822" y="13648"/>
                  </a:cubicBezTo>
                  <a:cubicBezTo>
                    <a:pt x="9120" y="15897"/>
                    <a:pt x="7417" y="18116"/>
                    <a:pt x="5624" y="20305"/>
                  </a:cubicBezTo>
                  <a:cubicBezTo>
                    <a:pt x="5168" y="20852"/>
                    <a:pt x="4712" y="21399"/>
                    <a:pt x="4256" y="21916"/>
                  </a:cubicBezTo>
                  <a:cubicBezTo>
                    <a:pt x="3800" y="22463"/>
                    <a:pt x="3375" y="23040"/>
                    <a:pt x="2888" y="23527"/>
                  </a:cubicBezTo>
                  <a:cubicBezTo>
                    <a:pt x="2433" y="24013"/>
                    <a:pt x="1977" y="24590"/>
                    <a:pt x="1490" y="25077"/>
                  </a:cubicBezTo>
                  <a:cubicBezTo>
                    <a:pt x="1004" y="25563"/>
                    <a:pt x="487" y="26080"/>
                    <a:pt x="1" y="26597"/>
                  </a:cubicBezTo>
                  <a:cubicBezTo>
                    <a:pt x="2220" y="24864"/>
                    <a:pt x="4195" y="22797"/>
                    <a:pt x="6080" y="20700"/>
                  </a:cubicBezTo>
                  <a:cubicBezTo>
                    <a:pt x="7995" y="18633"/>
                    <a:pt x="9728" y="16384"/>
                    <a:pt x="11430" y="14134"/>
                  </a:cubicBezTo>
                  <a:cubicBezTo>
                    <a:pt x="13101" y="11885"/>
                    <a:pt x="14743" y="9575"/>
                    <a:pt x="16293" y="7235"/>
                  </a:cubicBezTo>
                  <a:cubicBezTo>
                    <a:pt x="17874" y="4864"/>
                    <a:pt x="19393" y="2462"/>
                    <a:pt x="2076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1" name="Google Shape;1511;p43"/>
            <p:cNvSpPr/>
            <p:nvPr/>
          </p:nvSpPr>
          <p:spPr>
            <a:xfrm>
              <a:off x="9558950" y="1564900"/>
              <a:ext cx="229525" cy="297150"/>
            </a:xfrm>
            <a:custGeom>
              <a:avLst/>
              <a:gdLst/>
              <a:ahLst/>
              <a:cxnLst/>
              <a:rect l="l" t="t" r="r" b="b"/>
              <a:pathLst>
                <a:path w="9181" h="11886" extrusionOk="0">
                  <a:moveTo>
                    <a:pt x="9180" y="1"/>
                  </a:moveTo>
                  <a:lnTo>
                    <a:pt x="9180" y="1"/>
                  </a:lnTo>
                  <a:cubicBezTo>
                    <a:pt x="8420" y="1004"/>
                    <a:pt x="7660" y="1976"/>
                    <a:pt x="6901" y="3010"/>
                  </a:cubicBezTo>
                  <a:lnTo>
                    <a:pt x="4651" y="5989"/>
                  </a:lnTo>
                  <a:lnTo>
                    <a:pt x="2372" y="8967"/>
                  </a:lnTo>
                  <a:cubicBezTo>
                    <a:pt x="1612" y="9940"/>
                    <a:pt x="821" y="10913"/>
                    <a:pt x="1" y="11885"/>
                  </a:cubicBezTo>
                  <a:cubicBezTo>
                    <a:pt x="1034" y="11125"/>
                    <a:pt x="1946" y="10244"/>
                    <a:pt x="2828" y="9332"/>
                  </a:cubicBezTo>
                  <a:cubicBezTo>
                    <a:pt x="3679" y="8420"/>
                    <a:pt x="4499" y="7448"/>
                    <a:pt x="5259" y="6444"/>
                  </a:cubicBezTo>
                  <a:cubicBezTo>
                    <a:pt x="6019" y="5472"/>
                    <a:pt x="6718" y="4408"/>
                    <a:pt x="7387" y="3344"/>
                  </a:cubicBezTo>
                  <a:cubicBezTo>
                    <a:pt x="8025" y="2250"/>
                    <a:pt x="8633" y="1156"/>
                    <a:pt x="918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2" name="Google Shape;1512;p43"/>
            <p:cNvSpPr/>
            <p:nvPr/>
          </p:nvSpPr>
          <p:spPr>
            <a:xfrm>
              <a:off x="9261075" y="1221425"/>
              <a:ext cx="453675" cy="608700"/>
            </a:xfrm>
            <a:custGeom>
              <a:avLst/>
              <a:gdLst/>
              <a:ahLst/>
              <a:cxnLst/>
              <a:rect l="l" t="t" r="r" b="b"/>
              <a:pathLst>
                <a:path w="18147" h="24348" extrusionOk="0">
                  <a:moveTo>
                    <a:pt x="18147" y="1"/>
                  </a:moveTo>
                  <a:lnTo>
                    <a:pt x="18147" y="1"/>
                  </a:lnTo>
                  <a:cubicBezTo>
                    <a:pt x="16688" y="2037"/>
                    <a:pt x="15198" y="4104"/>
                    <a:pt x="13679" y="6110"/>
                  </a:cubicBezTo>
                  <a:cubicBezTo>
                    <a:pt x="12189" y="8177"/>
                    <a:pt x="10761" y="10244"/>
                    <a:pt x="9271" y="12281"/>
                  </a:cubicBezTo>
                  <a:cubicBezTo>
                    <a:pt x="7812" y="14348"/>
                    <a:pt x="6292" y="16384"/>
                    <a:pt x="4773" y="18421"/>
                  </a:cubicBezTo>
                  <a:cubicBezTo>
                    <a:pt x="4013" y="19424"/>
                    <a:pt x="3253" y="20427"/>
                    <a:pt x="2463" y="21399"/>
                  </a:cubicBezTo>
                  <a:lnTo>
                    <a:pt x="1247" y="22889"/>
                  </a:lnTo>
                  <a:cubicBezTo>
                    <a:pt x="821" y="23405"/>
                    <a:pt x="426" y="23831"/>
                    <a:pt x="1" y="24348"/>
                  </a:cubicBezTo>
                  <a:cubicBezTo>
                    <a:pt x="1885" y="22706"/>
                    <a:pt x="3618" y="20761"/>
                    <a:pt x="5229" y="18846"/>
                  </a:cubicBezTo>
                  <a:cubicBezTo>
                    <a:pt x="6080" y="17873"/>
                    <a:pt x="6840" y="16840"/>
                    <a:pt x="7630" y="15867"/>
                  </a:cubicBezTo>
                  <a:lnTo>
                    <a:pt x="9910" y="12797"/>
                  </a:lnTo>
                  <a:cubicBezTo>
                    <a:pt x="11399" y="10700"/>
                    <a:pt x="12828" y="8603"/>
                    <a:pt x="14195" y="6475"/>
                  </a:cubicBezTo>
                  <a:cubicBezTo>
                    <a:pt x="15624" y="4347"/>
                    <a:pt x="16901" y="2189"/>
                    <a:pt x="1814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3" name="Google Shape;1513;p43"/>
            <p:cNvSpPr/>
            <p:nvPr/>
          </p:nvSpPr>
          <p:spPr>
            <a:xfrm>
              <a:off x="9466250" y="903800"/>
              <a:ext cx="263700" cy="319175"/>
            </a:xfrm>
            <a:custGeom>
              <a:avLst/>
              <a:gdLst/>
              <a:ahLst/>
              <a:cxnLst/>
              <a:rect l="l" t="t" r="r" b="b"/>
              <a:pathLst>
                <a:path w="10548" h="12767" extrusionOk="0">
                  <a:moveTo>
                    <a:pt x="10548" y="0"/>
                  </a:moveTo>
                  <a:lnTo>
                    <a:pt x="10548" y="0"/>
                  </a:lnTo>
                  <a:cubicBezTo>
                    <a:pt x="10092" y="1368"/>
                    <a:pt x="9545" y="2675"/>
                    <a:pt x="8876" y="3952"/>
                  </a:cubicBezTo>
                  <a:cubicBezTo>
                    <a:pt x="8238" y="5198"/>
                    <a:pt x="7447" y="6384"/>
                    <a:pt x="6566" y="7478"/>
                  </a:cubicBezTo>
                  <a:cubicBezTo>
                    <a:pt x="6140" y="8025"/>
                    <a:pt x="5624" y="8511"/>
                    <a:pt x="5168" y="9058"/>
                  </a:cubicBezTo>
                  <a:cubicBezTo>
                    <a:pt x="4621" y="9545"/>
                    <a:pt x="4134" y="10031"/>
                    <a:pt x="3557" y="10457"/>
                  </a:cubicBezTo>
                  <a:cubicBezTo>
                    <a:pt x="2493" y="11368"/>
                    <a:pt x="1247" y="12037"/>
                    <a:pt x="0" y="12767"/>
                  </a:cubicBezTo>
                  <a:cubicBezTo>
                    <a:pt x="1368" y="12341"/>
                    <a:pt x="2766" y="11794"/>
                    <a:pt x="3952" y="10943"/>
                  </a:cubicBezTo>
                  <a:lnTo>
                    <a:pt x="4408" y="10639"/>
                  </a:lnTo>
                  <a:cubicBezTo>
                    <a:pt x="4560" y="10517"/>
                    <a:pt x="4681" y="10426"/>
                    <a:pt x="4833" y="10305"/>
                  </a:cubicBezTo>
                  <a:lnTo>
                    <a:pt x="5654" y="9575"/>
                  </a:lnTo>
                  <a:cubicBezTo>
                    <a:pt x="6140" y="9058"/>
                    <a:pt x="6687" y="8511"/>
                    <a:pt x="7143" y="7934"/>
                  </a:cubicBezTo>
                  <a:cubicBezTo>
                    <a:pt x="8086" y="6779"/>
                    <a:pt x="8846" y="5502"/>
                    <a:pt x="9423" y="4195"/>
                  </a:cubicBezTo>
                  <a:cubicBezTo>
                    <a:pt x="10001" y="2858"/>
                    <a:pt x="10396" y="1459"/>
                    <a:pt x="10548" y="0"/>
                  </a:cubicBezTo>
                  <a:close/>
                </a:path>
              </a:pathLst>
            </a:custGeom>
            <a:solidFill>
              <a:srgbClr val="635A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4" name="Google Shape;1514;p43"/>
            <p:cNvSpPr/>
            <p:nvPr/>
          </p:nvSpPr>
          <p:spPr>
            <a:xfrm>
              <a:off x="9057425" y="701675"/>
              <a:ext cx="408850" cy="520550"/>
            </a:xfrm>
            <a:custGeom>
              <a:avLst/>
              <a:gdLst/>
              <a:ahLst/>
              <a:cxnLst/>
              <a:rect l="l" t="t" r="r" b="b"/>
              <a:pathLst>
                <a:path w="16354" h="20822" extrusionOk="0">
                  <a:moveTo>
                    <a:pt x="1" y="0"/>
                  </a:moveTo>
                  <a:cubicBezTo>
                    <a:pt x="852" y="730"/>
                    <a:pt x="1672" y="1490"/>
                    <a:pt x="2523" y="2280"/>
                  </a:cubicBezTo>
                  <a:lnTo>
                    <a:pt x="3709" y="3435"/>
                  </a:lnTo>
                  <a:lnTo>
                    <a:pt x="4833" y="4620"/>
                  </a:lnTo>
                  <a:cubicBezTo>
                    <a:pt x="6353" y="6262"/>
                    <a:pt x="7843" y="7903"/>
                    <a:pt x="9210" y="9636"/>
                  </a:cubicBezTo>
                  <a:cubicBezTo>
                    <a:pt x="10609" y="11338"/>
                    <a:pt x="11855" y="13131"/>
                    <a:pt x="13071" y="14985"/>
                  </a:cubicBezTo>
                  <a:lnTo>
                    <a:pt x="13952" y="16414"/>
                  </a:lnTo>
                  <a:lnTo>
                    <a:pt x="14803" y="17842"/>
                  </a:lnTo>
                  <a:lnTo>
                    <a:pt x="15198" y="18572"/>
                  </a:lnTo>
                  <a:lnTo>
                    <a:pt x="15594" y="19332"/>
                  </a:lnTo>
                  <a:cubicBezTo>
                    <a:pt x="15806" y="19818"/>
                    <a:pt x="16080" y="20335"/>
                    <a:pt x="16353" y="20821"/>
                  </a:cubicBezTo>
                  <a:cubicBezTo>
                    <a:pt x="15594" y="18694"/>
                    <a:pt x="14712" y="16627"/>
                    <a:pt x="13587" y="14712"/>
                  </a:cubicBezTo>
                  <a:cubicBezTo>
                    <a:pt x="13314" y="14195"/>
                    <a:pt x="13010" y="13709"/>
                    <a:pt x="12706" y="13253"/>
                  </a:cubicBezTo>
                  <a:cubicBezTo>
                    <a:pt x="12402" y="12797"/>
                    <a:pt x="12128" y="12310"/>
                    <a:pt x="11794" y="11855"/>
                  </a:cubicBezTo>
                  <a:lnTo>
                    <a:pt x="10791" y="10487"/>
                  </a:lnTo>
                  <a:cubicBezTo>
                    <a:pt x="10457" y="10031"/>
                    <a:pt x="10122" y="9605"/>
                    <a:pt x="9788" y="9149"/>
                  </a:cubicBezTo>
                  <a:cubicBezTo>
                    <a:pt x="8359" y="7417"/>
                    <a:pt x="6840" y="5745"/>
                    <a:pt x="5229" y="4225"/>
                  </a:cubicBezTo>
                  <a:cubicBezTo>
                    <a:pt x="3587" y="2705"/>
                    <a:pt x="1885" y="1246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5" name="Google Shape;1515;p43"/>
            <p:cNvSpPr/>
            <p:nvPr/>
          </p:nvSpPr>
          <p:spPr>
            <a:xfrm>
              <a:off x="8441925" y="1221425"/>
              <a:ext cx="1024350" cy="278875"/>
            </a:xfrm>
            <a:custGeom>
              <a:avLst/>
              <a:gdLst/>
              <a:ahLst/>
              <a:cxnLst/>
              <a:rect l="l" t="t" r="r" b="b"/>
              <a:pathLst>
                <a:path w="40974" h="11155" extrusionOk="0">
                  <a:moveTo>
                    <a:pt x="40973" y="1"/>
                  </a:moveTo>
                  <a:lnTo>
                    <a:pt x="40973" y="1"/>
                  </a:lnTo>
                  <a:cubicBezTo>
                    <a:pt x="39575" y="1156"/>
                    <a:pt x="38055" y="2189"/>
                    <a:pt x="36414" y="3132"/>
                  </a:cubicBezTo>
                  <a:cubicBezTo>
                    <a:pt x="34894" y="4074"/>
                    <a:pt x="33283" y="4955"/>
                    <a:pt x="31672" y="5746"/>
                  </a:cubicBezTo>
                  <a:cubicBezTo>
                    <a:pt x="28420" y="7326"/>
                    <a:pt x="25016" y="8572"/>
                    <a:pt x="21490" y="9363"/>
                  </a:cubicBezTo>
                  <a:cubicBezTo>
                    <a:pt x="19727" y="9788"/>
                    <a:pt x="17933" y="10092"/>
                    <a:pt x="16171" y="10275"/>
                  </a:cubicBezTo>
                  <a:cubicBezTo>
                    <a:pt x="14377" y="10487"/>
                    <a:pt x="12584" y="10518"/>
                    <a:pt x="10760" y="10518"/>
                  </a:cubicBezTo>
                  <a:cubicBezTo>
                    <a:pt x="7143" y="10396"/>
                    <a:pt x="3556" y="9910"/>
                    <a:pt x="0" y="9028"/>
                  </a:cubicBezTo>
                  <a:lnTo>
                    <a:pt x="0" y="9028"/>
                  </a:lnTo>
                  <a:cubicBezTo>
                    <a:pt x="3465" y="10214"/>
                    <a:pt x="7082" y="10913"/>
                    <a:pt x="10760" y="11126"/>
                  </a:cubicBezTo>
                  <a:cubicBezTo>
                    <a:pt x="11338" y="11145"/>
                    <a:pt x="11918" y="11155"/>
                    <a:pt x="12500" y="11155"/>
                  </a:cubicBezTo>
                  <a:cubicBezTo>
                    <a:pt x="13755" y="11155"/>
                    <a:pt x="15015" y="11108"/>
                    <a:pt x="16262" y="11004"/>
                  </a:cubicBezTo>
                  <a:cubicBezTo>
                    <a:pt x="18085" y="10822"/>
                    <a:pt x="19909" y="10548"/>
                    <a:pt x="21703" y="10123"/>
                  </a:cubicBezTo>
                  <a:cubicBezTo>
                    <a:pt x="25289" y="9302"/>
                    <a:pt x="28785" y="7995"/>
                    <a:pt x="32007" y="6293"/>
                  </a:cubicBezTo>
                  <a:cubicBezTo>
                    <a:pt x="33648" y="5472"/>
                    <a:pt x="35229" y="4499"/>
                    <a:pt x="36718" y="3436"/>
                  </a:cubicBezTo>
                  <a:cubicBezTo>
                    <a:pt x="37478" y="2949"/>
                    <a:pt x="38207" y="2372"/>
                    <a:pt x="38907" y="1825"/>
                  </a:cubicBezTo>
                  <a:cubicBezTo>
                    <a:pt x="39636" y="1247"/>
                    <a:pt x="40335" y="639"/>
                    <a:pt x="40973" y="1"/>
                  </a:cubicBezTo>
                  <a:close/>
                </a:path>
              </a:pathLst>
            </a:custGeom>
            <a:solidFill>
              <a:srgbClr val="635A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6" name="Google Shape;1516;p43"/>
            <p:cNvSpPr/>
            <p:nvPr/>
          </p:nvSpPr>
          <p:spPr>
            <a:xfrm>
              <a:off x="9466250" y="1221425"/>
              <a:ext cx="361725" cy="403525"/>
            </a:xfrm>
            <a:custGeom>
              <a:avLst/>
              <a:gdLst/>
              <a:ahLst/>
              <a:cxnLst/>
              <a:rect l="l" t="t" r="r" b="b"/>
              <a:pathLst>
                <a:path w="14469" h="16141" extrusionOk="0">
                  <a:moveTo>
                    <a:pt x="0" y="1"/>
                  </a:moveTo>
                  <a:lnTo>
                    <a:pt x="0" y="1"/>
                  </a:lnTo>
                  <a:cubicBezTo>
                    <a:pt x="2402" y="2736"/>
                    <a:pt x="4864" y="5350"/>
                    <a:pt x="7265" y="8056"/>
                  </a:cubicBezTo>
                  <a:cubicBezTo>
                    <a:pt x="8481" y="9363"/>
                    <a:pt x="9636" y="10700"/>
                    <a:pt x="10852" y="12068"/>
                  </a:cubicBezTo>
                  <a:cubicBezTo>
                    <a:pt x="12068" y="13436"/>
                    <a:pt x="13253" y="14803"/>
                    <a:pt x="14469" y="16141"/>
                  </a:cubicBezTo>
                  <a:cubicBezTo>
                    <a:pt x="13496" y="14621"/>
                    <a:pt x="12463" y="13132"/>
                    <a:pt x="11308" y="11703"/>
                  </a:cubicBezTo>
                  <a:cubicBezTo>
                    <a:pt x="10791" y="10974"/>
                    <a:pt x="10183" y="10275"/>
                    <a:pt x="9605" y="9575"/>
                  </a:cubicBezTo>
                  <a:cubicBezTo>
                    <a:pt x="8998" y="8876"/>
                    <a:pt x="8420" y="8208"/>
                    <a:pt x="7812" y="7509"/>
                  </a:cubicBezTo>
                  <a:cubicBezTo>
                    <a:pt x="6596" y="6171"/>
                    <a:pt x="5350" y="4864"/>
                    <a:pt x="4073" y="3588"/>
                  </a:cubicBezTo>
                  <a:cubicBezTo>
                    <a:pt x="2766" y="2341"/>
                    <a:pt x="1429" y="1125"/>
                    <a:pt x="0" y="1"/>
                  </a:cubicBezTo>
                  <a:close/>
                </a:path>
              </a:pathLst>
            </a:custGeom>
            <a:solidFill>
              <a:srgbClr val="635A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7" name="Google Shape;1517;p43"/>
            <p:cNvSpPr/>
            <p:nvPr/>
          </p:nvSpPr>
          <p:spPr>
            <a:xfrm>
              <a:off x="9433575" y="1191800"/>
              <a:ext cx="70700" cy="72200"/>
            </a:xfrm>
            <a:custGeom>
              <a:avLst/>
              <a:gdLst/>
              <a:ahLst/>
              <a:cxnLst/>
              <a:rect l="l" t="t" r="r" b="b"/>
              <a:pathLst>
                <a:path w="2828" h="2888" extrusionOk="0">
                  <a:moveTo>
                    <a:pt x="1672" y="0"/>
                  </a:moveTo>
                  <a:cubicBezTo>
                    <a:pt x="1003" y="0"/>
                    <a:pt x="304" y="639"/>
                    <a:pt x="152" y="1429"/>
                  </a:cubicBezTo>
                  <a:cubicBezTo>
                    <a:pt x="0" y="2250"/>
                    <a:pt x="456" y="2888"/>
                    <a:pt x="1155" y="2888"/>
                  </a:cubicBezTo>
                  <a:cubicBezTo>
                    <a:pt x="1824" y="2888"/>
                    <a:pt x="2523" y="2250"/>
                    <a:pt x="2675" y="1429"/>
                  </a:cubicBezTo>
                  <a:cubicBezTo>
                    <a:pt x="2827" y="639"/>
                    <a:pt x="2371" y="0"/>
                    <a:pt x="1672" y="0"/>
                  </a:cubicBezTo>
                  <a:close/>
                </a:path>
              </a:pathLst>
            </a:custGeom>
            <a:solidFill>
              <a:srgbClr val="635A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8" name="Google Shape;1518;p43"/>
            <p:cNvSpPr/>
            <p:nvPr/>
          </p:nvSpPr>
          <p:spPr>
            <a:xfrm>
              <a:off x="9276275" y="1093000"/>
              <a:ext cx="202925" cy="215850"/>
            </a:xfrm>
            <a:custGeom>
              <a:avLst/>
              <a:gdLst/>
              <a:ahLst/>
              <a:cxnLst/>
              <a:rect l="l" t="t" r="r" b="b"/>
              <a:pathLst>
                <a:path w="8117" h="8634" fill="none" extrusionOk="0">
                  <a:moveTo>
                    <a:pt x="7721" y="5442"/>
                  </a:moveTo>
                  <a:cubicBezTo>
                    <a:pt x="7721" y="5442"/>
                    <a:pt x="8116" y="1"/>
                    <a:pt x="4074" y="183"/>
                  </a:cubicBezTo>
                  <a:cubicBezTo>
                    <a:pt x="1" y="335"/>
                    <a:pt x="517" y="8633"/>
                    <a:pt x="7721" y="5442"/>
                  </a:cubicBezTo>
                  <a:close/>
                </a:path>
              </a:pathLst>
            </a:custGeom>
            <a:noFill/>
            <a:ln w="19750" cap="rnd" cmpd="sng">
              <a:solidFill>
                <a:srgbClr val="635A4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9" name="Google Shape;1519;p43"/>
            <p:cNvSpPr/>
            <p:nvPr/>
          </p:nvSpPr>
          <p:spPr>
            <a:xfrm>
              <a:off x="9469300" y="1100600"/>
              <a:ext cx="222650" cy="200650"/>
            </a:xfrm>
            <a:custGeom>
              <a:avLst/>
              <a:gdLst/>
              <a:ahLst/>
              <a:cxnLst/>
              <a:rect l="l" t="t" r="r" b="b"/>
              <a:pathLst>
                <a:path w="8906" h="8026" fill="none" extrusionOk="0">
                  <a:moveTo>
                    <a:pt x="0" y="5047"/>
                  </a:moveTo>
                  <a:cubicBezTo>
                    <a:pt x="0" y="5047"/>
                    <a:pt x="1520" y="1"/>
                    <a:pt x="5228" y="153"/>
                  </a:cubicBezTo>
                  <a:cubicBezTo>
                    <a:pt x="8906" y="335"/>
                    <a:pt x="5532" y="8025"/>
                    <a:pt x="0" y="5047"/>
                  </a:cubicBezTo>
                  <a:close/>
                </a:path>
              </a:pathLst>
            </a:custGeom>
            <a:noFill/>
            <a:ln w="19750" cap="rnd" cmpd="sng">
              <a:solidFill>
                <a:srgbClr val="635A4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0" name="Google Shape;1520;p43"/>
            <p:cNvSpPr/>
            <p:nvPr/>
          </p:nvSpPr>
          <p:spPr>
            <a:xfrm>
              <a:off x="9321875" y="1226750"/>
              <a:ext cx="186950" cy="270550"/>
            </a:xfrm>
            <a:custGeom>
              <a:avLst/>
              <a:gdLst/>
              <a:ahLst/>
              <a:cxnLst/>
              <a:rect l="l" t="t" r="r" b="b"/>
              <a:pathLst>
                <a:path w="7478" h="10822" fill="none" extrusionOk="0">
                  <a:moveTo>
                    <a:pt x="7326" y="8815"/>
                  </a:moveTo>
                  <a:cubicBezTo>
                    <a:pt x="7478" y="2067"/>
                    <a:pt x="5897" y="1"/>
                    <a:pt x="5897" y="1"/>
                  </a:cubicBezTo>
                  <a:cubicBezTo>
                    <a:pt x="5897" y="1"/>
                    <a:pt x="1702" y="4347"/>
                    <a:pt x="0" y="10821"/>
                  </a:cubicBezTo>
                </a:path>
              </a:pathLst>
            </a:custGeom>
            <a:noFill/>
            <a:ln w="19750" cap="rnd" cmpd="sng">
              <a:solidFill>
                <a:srgbClr val="635A4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1" name="Google Shape;1521;p43"/>
            <p:cNvSpPr/>
            <p:nvPr/>
          </p:nvSpPr>
          <p:spPr>
            <a:xfrm>
              <a:off x="9061225" y="599925"/>
              <a:ext cx="1732575" cy="1524100"/>
            </a:xfrm>
            <a:custGeom>
              <a:avLst/>
              <a:gdLst/>
              <a:ahLst/>
              <a:cxnLst/>
              <a:rect l="l" t="t" r="r" b="b"/>
              <a:pathLst>
                <a:path w="69303" h="60964" extrusionOk="0">
                  <a:moveTo>
                    <a:pt x="43257" y="0"/>
                  </a:moveTo>
                  <a:cubicBezTo>
                    <a:pt x="42401" y="0"/>
                    <a:pt x="41524" y="238"/>
                    <a:pt x="40731" y="727"/>
                  </a:cubicBezTo>
                  <a:cubicBezTo>
                    <a:pt x="33436" y="5316"/>
                    <a:pt x="15806" y="18660"/>
                    <a:pt x="1216" y="46928"/>
                  </a:cubicBezTo>
                  <a:cubicBezTo>
                    <a:pt x="1" y="49268"/>
                    <a:pt x="1004" y="52065"/>
                    <a:pt x="3344" y="53007"/>
                  </a:cubicBezTo>
                  <a:cubicBezTo>
                    <a:pt x="10604" y="55833"/>
                    <a:pt x="26671" y="60964"/>
                    <a:pt x="47914" y="60964"/>
                  </a:cubicBezTo>
                  <a:cubicBezTo>
                    <a:pt x="53174" y="60964"/>
                    <a:pt x="58752" y="60649"/>
                    <a:pt x="64591" y="59907"/>
                  </a:cubicBezTo>
                  <a:cubicBezTo>
                    <a:pt x="67327" y="59603"/>
                    <a:pt x="69303" y="56928"/>
                    <a:pt x="68756" y="54253"/>
                  </a:cubicBezTo>
                  <a:cubicBezTo>
                    <a:pt x="66385" y="43493"/>
                    <a:pt x="59698" y="17596"/>
                    <a:pt x="46597" y="1547"/>
                  </a:cubicBezTo>
                  <a:cubicBezTo>
                    <a:pt x="45761" y="529"/>
                    <a:pt x="44532" y="0"/>
                    <a:pt x="432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2" name="Google Shape;1522;p43"/>
            <p:cNvSpPr/>
            <p:nvPr/>
          </p:nvSpPr>
          <p:spPr>
            <a:xfrm>
              <a:off x="10068075" y="653025"/>
              <a:ext cx="192275" cy="991700"/>
            </a:xfrm>
            <a:custGeom>
              <a:avLst/>
              <a:gdLst/>
              <a:ahLst/>
              <a:cxnLst/>
              <a:rect l="l" t="t" r="r" b="b"/>
              <a:pathLst>
                <a:path w="7691" h="39668" extrusionOk="0">
                  <a:moveTo>
                    <a:pt x="426" y="1"/>
                  </a:moveTo>
                  <a:cubicBezTo>
                    <a:pt x="1" y="3375"/>
                    <a:pt x="92" y="6810"/>
                    <a:pt x="274" y="10214"/>
                  </a:cubicBezTo>
                  <a:cubicBezTo>
                    <a:pt x="548" y="13588"/>
                    <a:pt x="1034" y="16962"/>
                    <a:pt x="1673" y="20275"/>
                  </a:cubicBezTo>
                  <a:lnTo>
                    <a:pt x="2220" y="22767"/>
                  </a:lnTo>
                  <a:cubicBezTo>
                    <a:pt x="2402" y="23588"/>
                    <a:pt x="2645" y="24409"/>
                    <a:pt x="2828" y="25229"/>
                  </a:cubicBezTo>
                  <a:cubicBezTo>
                    <a:pt x="3192" y="26901"/>
                    <a:pt x="3679" y="28512"/>
                    <a:pt x="4195" y="30123"/>
                  </a:cubicBezTo>
                  <a:cubicBezTo>
                    <a:pt x="4439" y="30974"/>
                    <a:pt x="4712" y="31764"/>
                    <a:pt x="4986" y="32555"/>
                  </a:cubicBezTo>
                  <a:lnTo>
                    <a:pt x="5806" y="34956"/>
                  </a:lnTo>
                  <a:cubicBezTo>
                    <a:pt x="6080" y="35746"/>
                    <a:pt x="6445" y="36506"/>
                    <a:pt x="6718" y="37327"/>
                  </a:cubicBezTo>
                  <a:cubicBezTo>
                    <a:pt x="7022" y="38117"/>
                    <a:pt x="7387" y="38877"/>
                    <a:pt x="7691" y="39667"/>
                  </a:cubicBezTo>
                  <a:cubicBezTo>
                    <a:pt x="7235" y="38026"/>
                    <a:pt x="6688" y="36445"/>
                    <a:pt x="6202" y="34804"/>
                  </a:cubicBezTo>
                  <a:lnTo>
                    <a:pt x="5502" y="32372"/>
                  </a:lnTo>
                  <a:cubicBezTo>
                    <a:pt x="5290" y="31582"/>
                    <a:pt x="5016" y="30792"/>
                    <a:pt x="4834" y="29941"/>
                  </a:cubicBezTo>
                  <a:lnTo>
                    <a:pt x="4195" y="27509"/>
                  </a:lnTo>
                  <a:cubicBezTo>
                    <a:pt x="3952" y="26688"/>
                    <a:pt x="3770" y="25868"/>
                    <a:pt x="3588" y="25047"/>
                  </a:cubicBezTo>
                  <a:cubicBezTo>
                    <a:pt x="3405" y="24196"/>
                    <a:pt x="3162" y="23406"/>
                    <a:pt x="3010" y="22554"/>
                  </a:cubicBezTo>
                  <a:lnTo>
                    <a:pt x="2463" y="20092"/>
                  </a:lnTo>
                  <a:cubicBezTo>
                    <a:pt x="1825" y="16810"/>
                    <a:pt x="1308" y="13436"/>
                    <a:pt x="913" y="10123"/>
                  </a:cubicBezTo>
                  <a:cubicBezTo>
                    <a:pt x="761" y="8390"/>
                    <a:pt x="578" y="6718"/>
                    <a:pt x="518" y="5047"/>
                  </a:cubicBezTo>
                  <a:cubicBezTo>
                    <a:pt x="396" y="3375"/>
                    <a:pt x="366" y="1673"/>
                    <a:pt x="4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3" name="Google Shape;1523;p43"/>
            <p:cNvSpPr/>
            <p:nvPr/>
          </p:nvSpPr>
          <p:spPr>
            <a:xfrm>
              <a:off x="9888000" y="869600"/>
              <a:ext cx="273575" cy="987875"/>
            </a:xfrm>
            <a:custGeom>
              <a:avLst/>
              <a:gdLst/>
              <a:ahLst/>
              <a:cxnLst/>
              <a:rect l="l" t="t" r="r" b="b"/>
              <a:pathLst>
                <a:path w="10943" h="39515" extrusionOk="0">
                  <a:moveTo>
                    <a:pt x="122" y="1"/>
                  </a:moveTo>
                  <a:cubicBezTo>
                    <a:pt x="30" y="92"/>
                    <a:pt x="61" y="183"/>
                    <a:pt x="30" y="335"/>
                  </a:cubicBezTo>
                  <a:lnTo>
                    <a:pt x="0" y="700"/>
                  </a:lnTo>
                  <a:lnTo>
                    <a:pt x="0" y="1338"/>
                  </a:lnTo>
                  <a:cubicBezTo>
                    <a:pt x="0" y="1764"/>
                    <a:pt x="30" y="2220"/>
                    <a:pt x="30" y="2615"/>
                  </a:cubicBezTo>
                  <a:cubicBezTo>
                    <a:pt x="30" y="3496"/>
                    <a:pt x="122" y="4347"/>
                    <a:pt x="152" y="5198"/>
                  </a:cubicBezTo>
                  <a:cubicBezTo>
                    <a:pt x="243" y="6961"/>
                    <a:pt x="456" y="8663"/>
                    <a:pt x="669" y="10366"/>
                  </a:cubicBezTo>
                  <a:cubicBezTo>
                    <a:pt x="1125" y="13831"/>
                    <a:pt x="1763" y="17205"/>
                    <a:pt x="2614" y="20609"/>
                  </a:cubicBezTo>
                  <a:cubicBezTo>
                    <a:pt x="3465" y="23952"/>
                    <a:pt x="4529" y="27296"/>
                    <a:pt x="5836" y="30487"/>
                  </a:cubicBezTo>
                  <a:cubicBezTo>
                    <a:pt x="7173" y="33709"/>
                    <a:pt x="8815" y="36779"/>
                    <a:pt x="10942" y="39515"/>
                  </a:cubicBezTo>
                  <a:cubicBezTo>
                    <a:pt x="9088" y="36597"/>
                    <a:pt x="7629" y="33436"/>
                    <a:pt x="6414" y="30244"/>
                  </a:cubicBezTo>
                  <a:cubicBezTo>
                    <a:pt x="5198" y="27053"/>
                    <a:pt x="4225" y="23740"/>
                    <a:pt x="3374" y="20396"/>
                  </a:cubicBezTo>
                  <a:cubicBezTo>
                    <a:pt x="2523" y="17053"/>
                    <a:pt x="1854" y="13679"/>
                    <a:pt x="1277" y="10305"/>
                  </a:cubicBezTo>
                  <a:cubicBezTo>
                    <a:pt x="973" y="8572"/>
                    <a:pt x="760" y="6870"/>
                    <a:pt x="517" y="5168"/>
                  </a:cubicBezTo>
                  <a:cubicBezTo>
                    <a:pt x="426" y="4286"/>
                    <a:pt x="304" y="3466"/>
                    <a:pt x="213" y="2584"/>
                  </a:cubicBezTo>
                  <a:cubicBezTo>
                    <a:pt x="182" y="2159"/>
                    <a:pt x="152" y="1703"/>
                    <a:pt x="122" y="1308"/>
                  </a:cubicBezTo>
                  <a:cubicBezTo>
                    <a:pt x="122" y="1065"/>
                    <a:pt x="61" y="882"/>
                    <a:pt x="61" y="639"/>
                  </a:cubicBezTo>
                  <a:lnTo>
                    <a:pt x="61" y="305"/>
                  </a:lnTo>
                  <a:cubicBezTo>
                    <a:pt x="61" y="244"/>
                    <a:pt x="61" y="92"/>
                    <a:pt x="1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4" name="Google Shape;1524;p43"/>
            <p:cNvSpPr/>
            <p:nvPr/>
          </p:nvSpPr>
          <p:spPr>
            <a:xfrm>
              <a:off x="9748175" y="997275"/>
              <a:ext cx="284225" cy="936200"/>
            </a:xfrm>
            <a:custGeom>
              <a:avLst/>
              <a:gdLst/>
              <a:ahLst/>
              <a:cxnLst/>
              <a:rect l="l" t="t" r="r" b="b"/>
              <a:pathLst>
                <a:path w="11369" h="37448" extrusionOk="0">
                  <a:moveTo>
                    <a:pt x="0" y="0"/>
                  </a:moveTo>
                  <a:lnTo>
                    <a:pt x="0" y="0"/>
                  </a:lnTo>
                  <a:cubicBezTo>
                    <a:pt x="243" y="1611"/>
                    <a:pt x="395" y="3252"/>
                    <a:pt x="547" y="4863"/>
                  </a:cubicBezTo>
                  <a:cubicBezTo>
                    <a:pt x="730" y="6474"/>
                    <a:pt x="1003" y="8116"/>
                    <a:pt x="1246" y="9757"/>
                  </a:cubicBezTo>
                  <a:cubicBezTo>
                    <a:pt x="1824" y="13009"/>
                    <a:pt x="2523" y="16262"/>
                    <a:pt x="3344" y="19453"/>
                  </a:cubicBezTo>
                  <a:cubicBezTo>
                    <a:pt x="4225" y="22645"/>
                    <a:pt x="5198" y="25776"/>
                    <a:pt x="6505" y="28815"/>
                  </a:cubicBezTo>
                  <a:cubicBezTo>
                    <a:pt x="7782" y="31915"/>
                    <a:pt x="9362" y="34833"/>
                    <a:pt x="11368" y="37447"/>
                  </a:cubicBezTo>
                  <a:cubicBezTo>
                    <a:pt x="10487" y="36049"/>
                    <a:pt x="9696" y="34590"/>
                    <a:pt x="8997" y="33131"/>
                  </a:cubicBezTo>
                  <a:cubicBezTo>
                    <a:pt x="8329" y="31642"/>
                    <a:pt x="7690" y="30122"/>
                    <a:pt x="7113" y="28602"/>
                  </a:cubicBezTo>
                  <a:cubicBezTo>
                    <a:pt x="6535" y="27083"/>
                    <a:pt x="6019" y="25532"/>
                    <a:pt x="5502" y="23952"/>
                  </a:cubicBezTo>
                  <a:cubicBezTo>
                    <a:pt x="5016" y="22402"/>
                    <a:pt x="4560" y="20851"/>
                    <a:pt x="4134" y="19241"/>
                  </a:cubicBezTo>
                  <a:cubicBezTo>
                    <a:pt x="3283" y="16110"/>
                    <a:pt x="2584" y="12918"/>
                    <a:pt x="1915" y="9666"/>
                  </a:cubicBezTo>
                  <a:cubicBezTo>
                    <a:pt x="1550" y="8085"/>
                    <a:pt x="1246" y="6474"/>
                    <a:pt x="943" y="4863"/>
                  </a:cubicBezTo>
                  <a:lnTo>
                    <a:pt x="487" y="2432"/>
                  </a:lnTo>
                  <a:cubicBezTo>
                    <a:pt x="335" y="1581"/>
                    <a:pt x="243" y="790"/>
                    <a:pt x="0" y="0"/>
                  </a:cubicBezTo>
                  <a:close/>
                </a:path>
              </a:pathLst>
            </a:custGeom>
            <a:solidFill>
              <a:srgbClr val="282848">
                <a:alpha val="138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5" name="Google Shape;1525;p43"/>
            <p:cNvSpPr/>
            <p:nvPr/>
          </p:nvSpPr>
          <p:spPr>
            <a:xfrm>
              <a:off x="9061225" y="966875"/>
              <a:ext cx="908100" cy="1145175"/>
            </a:xfrm>
            <a:custGeom>
              <a:avLst/>
              <a:gdLst/>
              <a:ahLst/>
              <a:cxnLst/>
              <a:rect l="l" t="t" r="r" b="b"/>
              <a:pathLst>
                <a:path w="36324" h="45807" extrusionOk="0">
                  <a:moveTo>
                    <a:pt x="23983" y="0"/>
                  </a:moveTo>
                  <a:cubicBezTo>
                    <a:pt x="16809" y="7478"/>
                    <a:pt x="8603" y="17964"/>
                    <a:pt x="1216" y="32280"/>
                  </a:cubicBezTo>
                  <a:cubicBezTo>
                    <a:pt x="1" y="34682"/>
                    <a:pt x="1004" y="37448"/>
                    <a:pt x="3344" y="38360"/>
                  </a:cubicBezTo>
                  <a:cubicBezTo>
                    <a:pt x="9210" y="40639"/>
                    <a:pt x="20882" y="44439"/>
                    <a:pt x="36323" y="45806"/>
                  </a:cubicBezTo>
                  <a:cubicBezTo>
                    <a:pt x="32828" y="37296"/>
                    <a:pt x="25381" y="17508"/>
                    <a:pt x="23983" y="0"/>
                  </a:cubicBezTo>
                  <a:close/>
                </a:path>
              </a:pathLst>
            </a:custGeom>
            <a:solidFill>
              <a:srgbClr val="282848">
                <a:alpha val="138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6" name="Google Shape;1526;p43"/>
            <p:cNvSpPr/>
            <p:nvPr/>
          </p:nvSpPr>
          <p:spPr>
            <a:xfrm>
              <a:off x="9020950" y="1028050"/>
              <a:ext cx="892900" cy="1087800"/>
            </a:xfrm>
            <a:custGeom>
              <a:avLst/>
              <a:gdLst/>
              <a:ahLst/>
              <a:cxnLst/>
              <a:rect l="l" t="t" r="r" b="b"/>
              <a:pathLst>
                <a:path w="35716" h="43512" extrusionOk="0">
                  <a:moveTo>
                    <a:pt x="22667" y="1"/>
                  </a:moveTo>
                  <a:cubicBezTo>
                    <a:pt x="22589" y="1"/>
                    <a:pt x="22505" y="24"/>
                    <a:pt x="22433" y="76"/>
                  </a:cubicBezTo>
                  <a:cubicBezTo>
                    <a:pt x="15563" y="7341"/>
                    <a:pt x="8055" y="17128"/>
                    <a:pt x="1247" y="30046"/>
                  </a:cubicBezTo>
                  <a:cubicBezTo>
                    <a:pt x="1" y="32417"/>
                    <a:pt x="1064" y="35183"/>
                    <a:pt x="3526" y="36125"/>
                  </a:cubicBezTo>
                  <a:cubicBezTo>
                    <a:pt x="9332" y="38344"/>
                    <a:pt x="20670" y="41961"/>
                    <a:pt x="35715" y="43511"/>
                  </a:cubicBezTo>
                  <a:cubicBezTo>
                    <a:pt x="32068" y="35031"/>
                    <a:pt x="24925" y="16855"/>
                    <a:pt x="22949" y="228"/>
                  </a:cubicBezTo>
                  <a:cubicBezTo>
                    <a:pt x="22949" y="88"/>
                    <a:pt x="22818" y="1"/>
                    <a:pt x="226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7" name="Google Shape;1527;p43"/>
            <p:cNvSpPr/>
            <p:nvPr/>
          </p:nvSpPr>
          <p:spPr>
            <a:xfrm>
              <a:off x="9492850" y="1226000"/>
              <a:ext cx="314625" cy="851850"/>
            </a:xfrm>
            <a:custGeom>
              <a:avLst/>
              <a:gdLst/>
              <a:ahLst/>
              <a:cxnLst/>
              <a:rect l="l" t="t" r="r" b="b"/>
              <a:pathLst>
                <a:path w="12585" h="34074" extrusionOk="0">
                  <a:moveTo>
                    <a:pt x="0" y="0"/>
                  </a:moveTo>
                  <a:lnTo>
                    <a:pt x="0" y="0"/>
                  </a:lnTo>
                  <a:cubicBezTo>
                    <a:pt x="31" y="790"/>
                    <a:pt x="61" y="1550"/>
                    <a:pt x="122" y="2310"/>
                  </a:cubicBezTo>
                  <a:cubicBezTo>
                    <a:pt x="183" y="3101"/>
                    <a:pt x="183" y="3860"/>
                    <a:pt x="304" y="4620"/>
                  </a:cubicBezTo>
                  <a:cubicBezTo>
                    <a:pt x="487" y="6140"/>
                    <a:pt x="639" y="7660"/>
                    <a:pt x="973" y="9180"/>
                  </a:cubicBezTo>
                  <a:cubicBezTo>
                    <a:pt x="1520" y="12219"/>
                    <a:pt x="2371" y="15198"/>
                    <a:pt x="3405" y="18116"/>
                  </a:cubicBezTo>
                  <a:cubicBezTo>
                    <a:pt x="4438" y="21004"/>
                    <a:pt x="5745" y="23800"/>
                    <a:pt x="7265" y="26505"/>
                  </a:cubicBezTo>
                  <a:cubicBezTo>
                    <a:pt x="8785" y="29210"/>
                    <a:pt x="10487" y="31794"/>
                    <a:pt x="12584" y="34074"/>
                  </a:cubicBezTo>
                  <a:cubicBezTo>
                    <a:pt x="10760" y="31612"/>
                    <a:pt x="9180" y="28937"/>
                    <a:pt x="7782" y="26171"/>
                  </a:cubicBezTo>
                  <a:cubicBezTo>
                    <a:pt x="7417" y="25502"/>
                    <a:pt x="7052" y="24803"/>
                    <a:pt x="6748" y="24134"/>
                  </a:cubicBezTo>
                  <a:cubicBezTo>
                    <a:pt x="6444" y="23435"/>
                    <a:pt x="6079" y="22766"/>
                    <a:pt x="5806" y="22037"/>
                  </a:cubicBezTo>
                  <a:lnTo>
                    <a:pt x="4924" y="19940"/>
                  </a:lnTo>
                  <a:lnTo>
                    <a:pt x="4134" y="17812"/>
                  </a:lnTo>
                  <a:lnTo>
                    <a:pt x="3952" y="17295"/>
                  </a:lnTo>
                  <a:lnTo>
                    <a:pt x="3769" y="16748"/>
                  </a:lnTo>
                  <a:lnTo>
                    <a:pt x="3405" y="15654"/>
                  </a:lnTo>
                  <a:cubicBezTo>
                    <a:pt x="3192" y="14924"/>
                    <a:pt x="2918" y="14195"/>
                    <a:pt x="2736" y="13496"/>
                  </a:cubicBezTo>
                  <a:lnTo>
                    <a:pt x="2128" y="11277"/>
                  </a:lnTo>
                  <a:cubicBezTo>
                    <a:pt x="1946" y="10517"/>
                    <a:pt x="1794" y="9788"/>
                    <a:pt x="1581" y="9028"/>
                  </a:cubicBezTo>
                  <a:cubicBezTo>
                    <a:pt x="1216" y="7569"/>
                    <a:pt x="973" y="6079"/>
                    <a:pt x="669" y="4560"/>
                  </a:cubicBezTo>
                  <a:cubicBezTo>
                    <a:pt x="426" y="3040"/>
                    <a:pt x="274" y="152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8" name="Google Shape;1528;p43"/>
            <p:cNvSpPr/>
            <p:nvPr/>
          </p:nvSpPr>
          <p:spPr>
            <a:xfrm>
              <a:off x="9363675" y="1427375"/>
              <a:ext cx="232550" cy="610975"/>
            </a:xfrm>
            <a:custGeom>
              <a:avLst/>
              <a:gdLst/>
              <a:ahLst/>
              <a:cxnLst/>
              <a:rect l="l" t="t" r="r" b="b"/>
              <a:pathLst>
                <a:path w="9302" h="24439" extrusionOk="0">
                  <a:moveTo>
                    <a:pt x="30" y="0"/>
                  </a:moveTo>
                  <a:lnTo>
                    <a:pt x="30" y="1672"/>
                  </a:lnTo>
                  <a:cubicBezTo>
                    <a:pt x="30" y="2249"/>
                    <a:pt x="0" y="2766"/>
                    <a:pt x="61" y="3344"/>
                  </a:cubicBezTo>
                  <a:cubicBezTo>
                    <a:pt x="182" y="4468"/>
                    <a:pt x="213" y="5593"/>
                    <a:pt x="456" y="6687"/>
                  </a:cubicBezTo>
                  <a:cubicBezTo>
                    <a:pt x="760" y="8936"/>
                    <a:pt x="1398" y="11064"/>
                    <a:pt x="2158" y="13192"/>
                  </a:cubicBezTo>
                  <a:cubicBezTo>
                    <a:pt x="2948" y="15319"/>
                    <a:pt x="3951" y="17326"/>
                    <a:pt x="5137" y="19210"/>
                  </a:cubicBezTo>
                  <a:cubicBezTo>
                    <a:pt x="6292" y="21125"/>
                    <a:pt x="7660" y="22918"/>
                    <a:pt x="9301" y="24438"/>
                  </a:cubicBezTo>
                  <a:cubicBezTo>
                    <a:pt x="7903" y="22706"/>
                    <a:pt x="6717" y="20821"/>
                    <a:pt x="5745" y="18906"/>
                  </a:cubicBezTo>
                  <a:cubicBezTo>
                    <a:pt x="5198" y="17933"/>
                    <a:pt x="4711" y="16930"/>
                    <a:pt x="4255" y="15958"/>
                  </a:cubicBezTo>
                  <a:lnTo>
                    <a:pt x="3556" y="14438"/>
                  </a:lnTo>
                  <a:lnTo>
                    <a:pt x="2948" y="12888"/>
                  </a:lnTo>
                  <a:cubicBezTo>
                    <a:pt x="2766" y="12371"/>
                    <a:pt x="2614" y="11854"/>
                    <a:pt x="2432" y="11307"/>
                  </a:cubicBezTo>
                  <a:cubicBezTo>
                    <a:pt x="2249" y="10821"/>
                    <a:pt x="2097" y="10304"/>
                    <a:pt x="1945" y="9757"/>
                  </a:cubicBezTo>
                  <a:lnTo>
                    <a:pt x="1489" y="8176"/>
                  </a:lnTo>
                  <a:cubicBezTo>
                    <a:pt x="1337" y="7629"/>
                    <a:pt x="1216" y="7113"/>
                    <a:pt x="1094" y="6565"/>
                  </a:cubicBezTo>
                  <a:cubicBezTo>
                    <a:pt x="821" y="5471"/>
                    <a:pt x="669" y="4407"/>
                    <a:pt x="486" y="3313"/>
                  </a:cubicBezTo>
                  <a:cubicBezTo>
                    <a:pt x="365" y="2766"/>
                    <a:pt x="334" y="2189"/>
                    <a:pt x="274" y="1672"/>
                  </a:cubicBezTo>
                  <a:cubicBezTo>
                    <a:pt x="182" y="1094"/>
                    <a:pt x="122" y="578"/>
                    <a:pt x="3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9" name="Google Shape;1529;p43"/>
            <p:cNvSpPr/>
            <p:nvPr/>
          </p:nvSpPr>
          <p:spPr>
            <a:xfrm>
              <a:off x="9220050" y="1596050"/>
              <a:ext cx="123875" cy="375425"/>
            </a:xfrm>
            <a:custGeom>
              <a:avLst/>
              <a:gdLst/>
              <a:ahLst/>
              <a:cxnLst/>
              <a:rect l="l" t="t" r="r" b="b"/>
              <a:pathLst>
                <a:path w="4955" h="15017" extrusionOk="0">
                  <a:moveTo>
                    <a:pt x="395" y="1"/>
                  </a:moveTo>
                  <a:cubicBezTo>
                    <a:pt x="0" y="1308"/>
                    <a:pt x="31" y="2706"/>
                    <a:pt x="183" y="4043"/>
                  </a:cubicBezTo>
                  <a:cubicBezTo>
                    <a:pt x="335" y="5381"/>
                    <a:pt x="730" y="6688"/>
                    <a:pt x="1155" y="7964"/>
                  </a:cubicBezTo>
                  <a:cubicBezTo>
                    <a:pt x="1611" y="9241"/>
                    <a:pt x="2128" y="10457"/>
                    <a:pt x="2766" y="11642"/>
                  </a:cubicBezTo>
                  <a:cubicBezTo>
                    <a:pt x="3435" y="12797"/>
                    <a:pt x="4104" y="13952"/>
                    <a:pt x="4955" y="15016"/>
                  </a:cubicBezTo>
                  <a:cubicBezTo>
                    <a:pt x="4408" y="13800"/>
                    <a:pt x="3891" y="12585"/>
                    <a:pt x="3374" y="11369"/>
                  </a:cubicBezTo>
                  <a:cubicBezTo>
                    <a:pt x="2857" y="10153"/>
                    <a:pt x="2371" y="8937"/>
                    <a:pt x="1946" y="7691"/>
                  </a:cubicBezTo>
                  <a:cubicBezTo>
                    <a:pt x="1824" y="7387"/>
                    <a:pt x="1763" y="7083"/>
                    <a:pt x="1642" y="6779"/>
                  </a:cubicBezTo>
                  <a:cubicBezTo>
                    <a:pt x="1520" y="6445"/>
                    <a:pt x="1398" y="6141"/>
                    <a:pt x="1338" y="5837"/>
                  </a:cubicBezTo>
                  <a:lnTo>
                    <a:pt x="1064" y="4864"/>
                  </a:lnTo>
                  <a:cubicBezTo>
                    <a:pt x="1003" y="4560"/>
                    <a:pt x="912" y="4226"/>
                    <a:pt x="851" y="3922"/>
                  </a:cubicBezTo>
                  <a:cubicBezTo>
                    <a:pt x="578" y="2645"/>
                    <a:pt x="395" y="1338"/>
                    <a:pt x="39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0" name="Google Shape;1530;p43"/>
            <p:cNvSpPr/>
            <p:nvPr/>
          </p:nvSpPr>
          <p:spPr>
            <a:xfrm>
              <a:off x="9625075" y="735875"/>
              <a:ext cx="1157325" cy="1389300"/>
            </a:xfrm>
            <a:custGeom>
              <a:avLst/>
              <a:gdLst/>
              <a:ahLst/>
              <a:cxnLst/>
              <a:rect l="l" t="t" r="r" b="b"/>
              <a:pathLst>
                <a:path w="46293" h="55572" extrusionOk="0">
                  <a:moveTo>
                    <a:pt x="26931" y="0"/>
                  </a:moveTo>
                  <a:cubicBezTo>
                    <a:pt x="21946" y="13253"/>
                    <a:pt x="12949" y="34256"/>
                    <a:pt x="0" y="53557"/>
                  </a:cubicBezTo>
                  <a:cubicBezTo>
                    <a:pt x="3526" y="54256"/>
                    <a:pt x="7386" y="54834"/>
                    <a:pt x="11520" y="55229"/>
                  </a:cubicBezTo>
                  <a:cubicBezTo>
                    <a:pt x="11459" y="55077"/>
                    <a:pt x="11429" y="54986"/>
                    <a:pt x="11338" y="54834"/>
                  </a:cubicBezTo>
                  <a:lnTo>
                    <a:pt x="11338" y="54834"/>
                  </a:lnTo>
                  <a:cubicBezTo>
                    <a:pt x="15706" y="55293"/>
                    <a:pt x="20398" y="55571"/>
                    <a:pt x="25376" y="55571"/>
                  </a:cubicBezTo>
                  <a:cubicBezTo>
                    <a:pt x="30618" y="55571"/>
                    <a:pt x="36177" y="55262"/>
                    <a:pt x="42007" y="54530"/>
                  </a:cubicBezTo>
                  <a:cubicBezTo>
                    <a:pt x="42463" y="54439"/>
                    <a:pt x="42888" y="54317"/>
                    <a:pt x="43314" y="54165"/>
                  </a:cubicBezTo>
                  <a:cubicBezTo>
                    <a:pt x="44895" y="53405"/>
                    <a:pt x="46050" y="51825"/>
                    <a:pt x="46262" y="50122"/>
                  </a:cubicBezTo>
                  <a:cubicBezTo>
                    <a:pt x="46293" y="49666"/>
                    <a:pt x="46293" y="49241"/>
                    <a:pt x="46202" y="48815"/>
                  </a:cubicBezTo>
                  <a:cubicBezTo>
                    <a:pt x="44013" y="38876"/>
                    <a:pt x="38116" y="16019"/>
                    <a:pt x="26931" y="0"/>
                  </a:cubicBezTo>
                  <a:close/>
                </a:path>
              </a:pathLst>
            </a:custGeom>
            <a:solidFill>
              <a:srgbClr val="282848">
                <a:alpha val="138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1" name="Google Shape;1531;p43"/>
            <p:cNvSpPr/>
            <p:nvPr/>
          </p:nvSpPr>
          <p:spPr>
            <a:xfrm>
              <a:off x="9726125" y="779575"/>
              <a:ext cx="1075275" cy="1360025"/>
            </a:xfrm>
            <a:custGeom>
              <a:avLst/>
              <a:gdLst/>
              <a:ahLst/>
              <a:cxnLst/>
              <a:rect l="l" t="t" r="r" b="b"/>
              <a:pathLst>
                <a:path w="43011" h="54401" extrusionOk="0">
                  <a:moveTo>
                    <a:pt x="24872" y="1"/>
                  </a:moveTo>
                  <a:cubicBezTo>
                    <a:pt x="24799" y="1"/>
                    <a:pt x="24730" y="48"/>
                    <a:pt x="24712" y="137"/>
                  </a:cubicBezTo>
                  <a:cubicBezTo>
                    <a:pt x="20487" y="12903"/>
                    <a:pt x="12037" y="35213"/>
                    <a:pt x="1" y="52660"/>
                  </a:cubicBezTo>
                  <a:cubicBezTo>
                    <a:pt x="6281" y="53692"/>
                    <a:pt x="13434" y="54400"/>
                    <a:pt x="21294" y="54400"/>
                  </a:cubicBezTo>
                  <a:cubicBezTo>
                    <a:pt x="26634" y="54400"/>
                    <a:pt x="32299" y="54073"/>
                    <a:pt x="38239" y="53298"/>
                  </a:cubicBezTo>
                  <a:cubicBezTo>
                    <a:pt x="41005" y="52964"/>
                    <a:pt x="43011" y="50198"/>
                    <a:pt x="42464" y="47462"/>
                  </a:cubicBezTo>
                  <a:cubicBezTo>
                    <a:pt x="40427" y="37797"/>
                    <a:pt x="35077" y="16337"/>
                    <a:pt x="25016" y="76"/>
                  </a:cubicBezTo>
                  <a:cubicBezTo>
                    <a:pt x="24978" y="25"/>
                    <a:pt x="24924" y="1"/>
                    <a:pt x="2487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2" name="Google Shape;1532;p43"/>
            <p:cNvSpPr/>
            <p:nvPr/>
          </p:nvSpPr>
          <p:spPr>
            <a:xfrm>
              <a:off x="9917625" y="988150"/>
              <a:ext cx="531950" cy="1118575"/>
            </a:xfrm>
            <a:custGeom>
              <a:avLst/>
              <a:gdLst/>
              <a:ahLst/>
              <a:cxnLst/>
              <a:rect l="l" t="t" r="r" b="b"/>
              <a:pathLst>
                <a:path w="21278" h="44743" extrusionOk="0">
                  <a:moveTo>
                    <a:pt x="21277" y="0"/>
                  </a:moveTo>
                  <a:lnTo>
                    <a:pt x="21277" y="0"/>
                  </a:lnTo>
                  <a:cubicBezTo>
                    <a:pt x="20578" y="1976"/>
                    <a:pt x="19910" y="3952"/>
                    <a:pt x="19180" y="5897"/>
                  </a:cubicBezTo>
                  <a:cubicBezTo>
                    <a:pt x="18815" y="6839"/>
                    <a:pt x="18451" y="7842"/>
                    <a:pt x="18056" y="8785"/>
                  </a:cubicBezTo>
                  <a:lnTo>
                    <a:pt x="16931" y="11672"/>
                  </a:lnTo>
                  <a:cubicBezTo>
                    <a:pt x="15381" y="15502"/>
                    <a:pt x="13739" y="19302"/>
                    <a:pt x="11976" y="23071"/>
                  </a:cubicBezTo>
                  <a:cubicBezTo>
                    <a:pt x="10274" y="26840"/>
                    <a:pt x="8390" y="30487"/>
                    <a:pt x="6414" y="34135"/>
                  </a:cubicBezTo>
                  <a:lnTo>
                    <a:pt x="4894" y="36809"/>
                  </a:lnTo>
                  <a:cubicBezTo>
                    <a:pt x="4347" y="37721"/>
                    <a:pt x="3830" y="38603"/>
                    <a:pt x="3283" y="39484"/>
                  </a:cubicBezTo>
                  <a:lnTo>
                    <a:pt x="2493" y="40822"/>
                  </a:lnTo>
                  <a:cubicBezTo>
                    <a:pt x="2219" y="41217"/>
                    <a:pt x="1915" y="41703"/>
                    <a:pt x="1672" y="42098"/>
                  </a:cubicBezTo>
                  <a:cubicBezTo>
                    <a:pt x="1095" y="42980"/>
                    <a:pt x="548" y="43861"/>
                    <a:pt x="0" y="44743"/>
                  </a:cubicBezTo>
                  <a:cubicBezTo>
                    <a:pt x="2493" y="41430"/>
                    <a:pt x="4864" y="37995"/>
                    <a:pt x="6931" y="34408"/>
                  </a:cubicBezTo>
                  <a:cubicBezTo>
                    <a:pt x="7508" y="33527"/>
                    <a:pt x="7995" y="32615"/>
                    <a:pt x="8481" y="31703"/>
                  </a:cubicBezTo>
                  <a:cubicBezTo>
                    <a:pt x="8998" y="30791"/>
                    <a:pt x="9514" y="29879"/>
                    <a:pt x="9970" y="28967"/>
                  </a:cubicBezTo>
                  <a:lnTo>
                    <a:pt x="11399" y="26201"/>
                  </a:lnTo>
                  <a:cubicBezTo>
                    <a:pt x="11855" y="25229"/>
                    <a:pt x="12250" y="24317"/>
                    <a:pt x="12706" y="23375"/>
                  </a:cubicBezTo>
                  <a:cubicBezTo>
                    <a:pt x="14469" y="19575"/>
                    <a:pt x="16049" y="15776"/>
                    <a:pt x="17508" y="11855"/>
                  </a:cubicBezTo>
                  <a:cubicBezTo>
                    <a:pt x="18937" y="7994"/>
                    <a:pt x="20244" y="4043"/>
                    <a:pt x="212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3" name="Google Shape;1533;p43"/>
            <p:cNvSpPr/>
            <p:nvPr/>
          </p:nvSpPr>
          <p:spPr>
            <a:xfrm>
              <a:off x="10154700" y="1316425"/>
              <a:ext cx="437725" cy="807025"/>
            </a:xfrm>
            <a:custGeom>
              <a:avLst/>
              <a:gdLst/>
              <a:ahLst/>
              <a:cxnLst/>
              <a:rect l="l" t="t" r="r" b="b"/>
              <a:pathLst>
                <a:path w="17509" h="32281" extrusionOk="0">
                  <a:moveTo>
                    <a:pt x="17509" y="0"/>
                  </a:moveTo>
                  <a:cubicBezTo>
                    <a:pt x="16840" y="1368"/>
                    <a:pt x="16232" y="2766"/>
                    <a:pt x="15533" y="4164"/>
                  </a:cubicBezTo>
                  <a:lnTo>
                    <a:pt x="13557" y="8298"/>
                  </a:lnTo>
                  <a:cubicBezTo>
                    <a:pt x="12250" y="11064"/>
                    <a:pt x="10883" y="13861"/>
                    <a:pt x="9454" y="16566"/>
                  </a:cubicBezTo>
                  <a:cubicBezTo>
                    <a:pt x="9120" y="17235"/>
                    <a:pt x="8785" y="17903"/>
                    <a:pt x="8390" y="18602"/>
                  </a:cubicBezTo>
                  <a:cubicBezTo>
                    <a:pt x="8025" y="19241"/>
                    <a:pt x="7691" y="19940"/>
                    <a:pt x="7296" y="20608"/>
                  </a:cubicBezTo>
                  <a:lnTo>
                    <a:pt x="6202" y="22645"/>
                  </a:lnTo>
                  <a:lnTo>
                    <a:pt x="5047" y="24621"/>
                  </a:lnTo>
                  <a:cubicBezTo>
                    <a:pt x="4682" y="25289"/>
                    <a:pt x="4287" y="25928"/>
                    <a:pt x="3892" y="26596"/>
                  </a:cubicBezTo>
                  <a:cubicBezTo>
                    <a:pt x="3496" y="27235"/>
                    <a:pt x="3132" y="27873"/>
                    <a:pt x="2676" y="28511"/>
                  </a:cubicBezTo>
                  <a:cubicBezTo>
                    <a:pt x="2220" y="29119"/>
                    <a:pt x="1825" y="29818"/>
                    <a:pt x="1369" y="30426"/>
                  </a:cubicBezTo>
                  <a:cubicBezTo>
                    <a:pt x="913" y="31034"/>
                    <a:pt x="457" y="31642"/>
                    <a:pt x="1" y="32280"/>
                  </a:cubicBezTo>
                  <a:cubicBezTo>
                    <a:pt x="2098" y="30031"/>
                    <a:pt x="3861" y="27508"/>
                    <a:pt x="5533" y="24925"/>
                  </a:cubicBezTo>
                  <a:cubicBezTo>
                    <a:pt x="7205" y="22341"/>
                    <a:pt x="8694" y="19636"/>
                    <a:pt x="10153" y="16900"/>
                  </a:cubicBezTo>
                  <a:cubicBezTo>
                    <a:pt x="11551" y="14165"/>
                    <a:pt x="12889" y="11399"/>
                    <a:pt x="14105" y="8572"/>
                  </a:cubicBezTo>
                  <a:cubicBezTo>
                    <a:pt x="15351" y="5775"/>
                    <a:pt x="16475" y="2888"/>
                    <a:pt x="1750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4" name="Google Shape;1534;p43"/>
            <p:cNvSpPr/>
            <p:nvPr/>
          </p:nvSpPr>
          <p:spPr>
            <a:xfrm>
              <a:off x="10463225" y="1678125"/>
              <a:ext cx="192275" cy="368575"/>
            </a:xfrm>
            <a:custGeom>
              <a:avLst/>
              <a:gdLst/>
              <a:ahLst/>
              <a:cxnLst/>
              <a:rect l="l" t="t" r="r" b="b"/>
              <a:pathLst>
                <a:path w="7691" h="14743" extrusionOk="0">
                  <a:moveTo>
                    <a:pt x="7691" y="1"/>
                  </a:moveTo>
                  <a:lnTo>
                    <a:pt x="7691" y="1"/>
                  </a:lnTo>
                  <a:cubicBezTo>
                    <a:pt x="7052" y="1247"/>
                    <a:pt x="6444" y="2493"/>
                    <a:pt x="5806" y="3800"/>
                  </a:cubicBezTo>
                  <a:cubicBezTo>
                    <a:pt x="5198" y="5046"/>
                    <a:pt x="4590" y="6292"/>
                    <a:pt x="3982" y="7508"/>
                  </a:cubicBezTo>
                  <a:cubicBezTo>
                    <a:pt x="3678" y="8116"/>
                    <a:pt x="3375" y="8724"/>
                    <a:pt x="3040" y="9332"/>
                  </a:cubicBezTo>
                  <a:cubicBezTo>
                    <a:pt x="2736" y="9940"/>
                    <a:pt x="2402" y="10548"/>
                    <a:pt x="2098" y="11156"/>
                  </a:cubicBezTo>
                  <a:cubicBezTo>
                    <a:pt x="1399" y="12341"/>
                    <a:pt x="730" y="13557"/>
                    <a:pt x="1" y="14742"/>
                  </a:cubicBezTo>
                  <a:cubicBezTo>
                    <a:pt x="1004" y="13739"/>
                    <a:pt x="1855" y="12645"/>
                    <a:pt x="2615" y="11460"/>
                  </a:cubicBezTo>
                  <a:cubicBezTo>
                    <a:pt x="3375" y="10274"/>
                    <a:pt x="4074" y="9089"/>
                    <a:pt x="4712" y="7812"/>
                  </a:cubicBezTo>
                  <a:cubicBezTo>
                    <a:pt x="5320" y="6566"/>
                    <a:pt x="5897" y="5289"/>
                    <a:pt x="6384" y="3982"/>
                  </a:cubicBezTo>
                  <a:cubicBezTo>
                    <a:pt x="6900" y="2645"/>
                    <a:pt x="7356" y="1368"/>
                    <a:pt x="769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5" name="Google Shape;1535;p43"/>
            <p:cNvSpPr/>
            <p:nvPr/>
          </p:nvSpPr>
          <p:spPr>
            <a:xfrm>
              <a:off x="10112925" y="1282225"/>
              <a:ext cx="376925" cy="731800"/>
            </a:xfrm>
            <a:custGeom>
              <a:avLst/>
              <a:gdLst/>
              <a:ahLst/>
              <a:cxnLst/>
              <a:rect l="l" t="t" r="r" b="b"/>
              <a:pathLst>
                <a:path w="15077" h="29272" extrusionOk="0">
                  <a:moveTo>
                    <a:pt x="15076" y="0"/>
                  </a:moveTo>
                  <a:lnTo>
                    <a:pt x="11520" y="7447"/>
                  </a:lnTo>
                  <a:cubicBezTo>
                    <a:pt x="10304" y="9909"/>
                    <a:pt x="9119" y="12371"/>
                    <a:pt x="7903" y="14834"/>
                  </a:cubicBezTo>
                  <a:cubicBezTo>
                    <a:pt x="6718" y="17326"/>
                    <a:pt x="5471" y="19758"/>
                    <a:pt x="4164" y="22189"/>
                  </a:cubicBezTo>
                  <a:cubicBezTo>
                    <a:pt x="3556" y="23405"/>
                    <a:pt x="2888" y="24621"/>
                    <a:pt x="2189" y="25776"/>
                  </a:cubicBezTo>
                  <a:lnTo>
                    <a:pt x="1125" y="27569"/>
                  </a:lnTo>
                  <a:lnTo>
                    <a:pt x="0" y="29271"/>
                  </a:lnTo>
                  <a:cubicBezTo>
                    <a:pt x="1824" y="27205"/>
                    <a:pt x="3313" y="24834"/>
                    <a:pt x="4712" y="22493"/>
                  </a:cubicBezTo>
                  <a:cubicBezTo>
                    <a:pt x="5046" y="21916"/>
                    <a:pt x="5411" y="21308"/>
                    <a:pt x="5745" y="20700"/>
                  </a:cubicBezTo>
                  <a:lnTo>
                    <a:pt x="6718" y="18876"/>
                  </a:lnTo>
                  <a:cubicBezTo>
                    <a:pt x="7386" y="17660"/>
                    <a:pt x="8025" y="16444"/>
                    <a:pt x="8633" y="15198"/>
                  </a:cubicBezTo>
                  <a:cubicBezTo>
                    <a:pt x="9848" y="12706"/>
                    <a:pt x="11003" y="10213"/>
                    <a:pt x="12067" y="7660"/>
                  </a:cubicBezTo>
                  <a:cubicBezTo>
                    <a:pt x="13162" y="5168"/>
                    <a:pt x="14165" y="2584"/>
                    <a:pt x="150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6" name="Google Shape;1536;p43"/>
            <p:cNvSpPr/>
            <p:nvPr/>
          </p:nvSpPr>
          <p:spPr>
            <a:xfrm>
              <a:off x="9960175" y="1090725"/>
              <a:ext cx="552475" cy="391375"/>
            </a:xfrm>
            <a:custGeom>
              <a:avLst/>
              <a:gdLst/>
              <a:ahLst/>
              <a:cxnLst/>
              <a:rect l="l" t="t" r="r" b="b"/>
              <a:pathLst>
                <a:path w="22099" h="15655" extrusionOk="0">
                  <a:moveTo>
                    <a:pt x="22098" y="1"/>
                  </a:moveTo>
                  <a:lnTo>
                    <a:pt x="22098" y="1"/>
                  </a:lnTo>
                  <a:cubicBezTo>
                    <a:pt x="21399" y="882"/>
                    <a:pt x="20639" y="1764"/>
                    <a:pt x="19819" y="2676"/>
                  </a:cubicBezTo>
                  <a:cubicBezTo>
                    <a:pt x="19059" y="3496"/>
                    <a:pt x="18268" y="4347"/>
                    <a:pt x="17448" y="5138"/>
                  </a:cubicBezTo>
                  <a:cubicBezTo>
                    <a:pt x="15806" y="6749"/>
                    <a:pt x="14043" y="8268"/>
                    <a:pt x="12220" y="9636"/>
                  </a:cubicBezTo>
                  <a:cubicBezTo>
                    <a:pt x="11308" y="10305"/>
                    <a:pt x="10366" y="10943"/>
                    <a:pt x="9423" y="11551"/>
                  </a:cubicBezTo>
                  <a:cubicBezTo>
                    <a:pt x="8481" y="12220"/>
                    <a:pt x="7478" y="12737"/>
                    <a:pt x="6445" y="13284"/>
                  </a:cubicBezTo>
                  <a:cubicBezTo>
                    <a:pt x="4408" y="14287"/>
                    <a:pt x="2250" y="15107"/>
                    <a:pt x="1" y="15655"/>
                  </a:cubicBezTo>
                  <a:cubicBezTo>
                    <a:pt x="1125" y="15563"/>
                    <a:pt x="2280" y="15320"/>
                    <a:pt x="3405" y="15016"/>
                  </a:cubicBezTo>
                  <a:cubicBezTo>
                    <a:pt x="4530" y="14682"/>
                    <a:pt x="5624" y="14287"/>
                    <a:pt x="6688" y="13800"/>
                  </a:cubicBezTo>
                  <a:cubicBezTo>
                    <a:pt x="8815" y="12858"/>
                    <a:pt x="10822" y="11642"/>
                    <a:pt x="12676" y="10244"/>
                  </a:cubicBezTo>
                  <a:cubicBezTo>
                    <a:pt x="13648" y="9515"/>
                    <a:pt x="14499" y="8785"/>
                    <a:pt x="15381" y="7995"/>
                  </a:cubicBezTo>
                  <a:cubicBezTo>
                    <a:pt x="16232" y="7205"/>
                    <a:pt x="17053" y="6384"/>
                    <a:pt x="17843" y="5533"/>
                  </a:cubicBezTo>
                  <a:cubicBezTo>
                    <a:pt x="19454" y="3800"/>
                    <a:pt x="20882" y="1977"/>
                    <a:pt x="22098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7" name="Google Shape;1537;p43"/>
            <p:cNvSpPr/>
            <p:nvPr/>
          </p:nvSpPr>
          <p:spPr>
            <a:xfrm>
              <a:off x="9729175" y="896200"/>
              <a:ext cx="230275" cy="587425"/>
            </a:xfrm>
            <a:custGeom>
              <a:avLst/>
              <a:gdLst/>
              <a:ahLst/>
              <a:cxnLst/>
              <a:rect l="l" t="t" r="r" b="b"/>
              <a:pathLst>
                <a:path w="9211" h="23497" extrusionOk="0">
                  <a:moveTo>
                    <a:pt x="92" y="1"/>
                  </a:moveTo>
                  <a:lnTo>
                    <a:pt x="92" y="1"/>
                  </a:lnTo>
                  <a:cubicBezTo>
                    <a:pt x="0" y="2159"/>
                    <a:pt x="183" y="4347"/>
                    <a:pt x="487" y="6505"/>
                  </a:cubicBezTo>
                  <a:cubicBezTo>
                    <a:pt x="882" y="8633"/>
                    <a:pt x="1399" y="10700"/>
                    <a:pt x="2128" y="12767"/>
                  </a:cubicBezTo>
                  <a:cubicBezTo>
                    <a:pt x="2888" y="14773"/>
                    <a:pt x="3800" y="16748"/>
                    <a:pt x="4985" y="18572"/>
                  </a:cubicBezTo>
                  <a:cubicBezTo>
                    <a:pt x="5563" y="19514"/>
                    <a:pt x="6231" y="20366"/>
                    <a:pt x="6931" y="21217"/>
                  </a:cubicBezTo>
                  <a:lnTo>
                    <a:pt x="7447" y="21794"/>
                  </a:lnTo>
                  <a:lnTo>
                    <a:pt x="8025" y="22372"/>
                  </a:lnTo>
                  <a:cubicBezTo>
                    <a:pt x="8359" y="22797"/>
                    <a:pt x="8785" y="23132"/>
                    <a:pt x="9210" y="23496"/>
                  </a:cubicBezTo>
                  <a:cubicBezTo>
                    <a:pt x="7782" y="21855"/>
                    <a:pt x="6566" y="20153"/>
                    <a:pt x="5502" y="18268"/>
                  </a:cubicBezTo>
                  <a:cubicBezTo>
                    <a:pt x="4985" y="17326"/>
                    <a:pt x="4499" y="16414"/>
                    <a:pt x="4073" y="15441"/>
                  </a:cubicBezTo>
                  <a:cubicBezTo>
                    <a:pt x="3648" y="14438"/>
                    <a:pt x="3222" y="13435"/>
                    <a:pt x="2888" y="12463"/>
                  </a:cubicBezTo>
                  <a:cubicBezTo>
                    <a:pt x="2158" y="10487"/>
                    <a:pt x="1611" y="8450"/>
                    <a:pt x="1155" y="6353"/>
                  </a:cubicBezTo>
                  <a:cubicBezTo>
                    <a:pt x="912" y="5289"/>
                    <a:pt x="730" y="4256"/>
                    <a:pt x="547" y="3192"/>
                  </a:cubicBezTo>
                  <a:cubicBezTo>
                    <a:pt x="335" y="2128"/>
                    <a:pt x="183" y="1064"/>
                    <a:pt x="92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8" name="Google Shape;1538;p43"/>
            <p:cNvSpPr/>
            <p:nvPr/>
          </p:nvSpPr>
          <p:spPr>
            <a:xfrm>
              <a:off x="9116700" y="1481325"/>
              <a:ext cx="843500" cy="212975"/>
            </a:xfrm>
            <a:custGeom>
              <a:avLst/>
              <a:gdLst/>
              <a:ahLst/>
              <a:cxnLst/>
              <a:rect l="l" t="t" r="r" b="b"/>
              <a:pathLst>
                <a:path w="33740" h="8519" extrusionOk="0">
                  <a:moveTo>
                    <a:pt x="33740" y="0"/>
                  </a:moveTo>
                  <a:cubicBezTo>
                    <a:pt x="32524" y="851"/>
                    <a:pt x="31217" y="1550"/>
                    <a:pt x="29940" y="2219"/>
                  </a:cubicBezTo>
                  <a:cubicBezTo>
                    <a:pt x="28633" y="2888"/>
                    <a:pt x="27326" y="3526"/>
                    <a:pt x="25958" y="4104"/>
                  </a:cubicBezTo>
                  <a:cubicBezTo>
                    <a:pt x="23223" y="5259"/>
                    <a:pt x="20396" y="6170"/>
                    <a:pt x="17539" y="6809"/>
                  </a:cubicBezTo>
                  <a:cubicBezTo>
                    <a:pt x="16110" y="7143"/>
                    <a:pt x="14651" y="7386"/>
                    <a:pt x="13223" y="7569"/>
                  </a:cubicBezTo>
                  <a:cubicBezTo>
                    <a:pt x="11733" y="7751"/>
                    <a:pt x="10305" y="7873"/>
                    <a:pt x="8815" y="7903"/>
                  </a:cubicBezTo>
                  <a:cubicBezTo>
                    <a:pt x="8464" y="7910"/>
                    <a:pt x="8115" y="7914"/>
                    <a:pt x="7769" y="7914"/>
                  </a:cubicBezTo>
                  <a:cubicBezTo>
                    <a:pt x="6648" y="7914"/>
                    <a:pt x="5546" y="7874"/>
                    <a:pt x="4408" y="7781"/>
                  </a:cubicBezTo>
                  <a:cubicBezTo>
                    <a:pt x="2918" y="7721"/>
                    <a:pt x="1490" y="7477"/>
                    <a:pt x="0" y="7265"/>
                  </a:cubicBezTo>
                  <a:lnTo>
                    <a:pt x="0" y="7265"/>
                  </a:lnTo>
                  <a:cubicBezTo>
                    <a:pt x="2858" y="8025"/>
                    <a:pt x="5806" y="8480"/>
                    <a:pt x="8815" y="8511"/>
                  </a:cubicBezTo>
                  <a:cubicBezTo>
                    <a:pt x="9068" y="8516"/>
                    <a:pt x="9321" y="8518"/>
                    <a:pt x="9573" y="8518"/>
                  </a:cubicBezTo>
                  <a:cubicBezTo>
                    <a:pt x="10831" y="8518"/>
                    <a:pt x="12067" y="8455"/>
                    <a:pt x="13283" y="8329"/>
                  </a:cubicBezTo>
                  <a:cubicBezTo>
                    <a:pt x="14773" y="8177"/>
                    <a:pt x="16262" y="7903"/>
                    <a:pt x="17691" y="7599"/>
                  </a:cubicBezTo>
                  <a:cubicBezTo>
                    <a:pt x="20639" y="6930"/>
                    <a:pt x="23466" y="5958"/>
                    <a:pt x="26171" y="4681"/>
                  </a:cubicBezTo>
                  <a:cubicBezTo>
                    <a:pt x="28876" y="3435"/>
                    <a:pt x="31460" y="1915"/>
                    <a:pt x="33740" y="0"/>
                  </a:cubicBezTo>
                  <a:close/>
                </a:path>
              </a:pathLst>
            </a:custGeom>
            <a:solidFill>
              <a:srgbClr val="635A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9" name="Google Shape;1539;p43"/>
            <p:cNvSpPr/>
            <p:nvPr/>
          </p:nvSpPr>
          <p:spPr>
            <a:xfrm>
              <a:off x="9960175" y="1481325"/>
              <a:ext cx="794125" cy="338925"/>
            </a:xfrm>
            <a:custGeom>
              <a:avLst/>
              <a:gdLst/>
              <a:ahLst/>
              <a:cxnLst/>
              <a:rect l="l" t="t" r="r" b="b"/>
              <a:pathLst>
                <a:path w="31765" h="13557" extrusionOk="0">
                  <a:moveTo>
                    <a:pt x="1" y="0"/>
                  </a:moveTo>
                  <a:lnTo>
                    <a:pt x="1" y="0"/>
                  </a:lnTo>
                  <a:cubicBezTo>
                    <a:pt x="669" y="1368"/>
                    <a:pt x="1642" y="2523"/>
                    <a:pt x="2615" y="3648"/>
                  </a:cubicBezTo>
                  <a:cubicBezTo>
                    <a:pt x="3101" y="4225"/>
                    <a:pt x="3679" y="4711"/>
                    <a:pt x="4256" y="5198"/>
                  </a:cubicBezTo>
                  <a:cubicBezTo>
                    <a:pt x="4530" y="5471"/>
                    <a:pt x="4834" y="5714"/>
                    <a:pt x="5138" y="5927"/>
                  </a:cubicBezTo>
                  <a:lnTo>
                    <a:pt x="6049" y="6626"/>
                  </a:lnTo>
                  <a:cubicBezTo>
                    <a:pt x="8481" y="8359"/>
                    <a:pt x="11247" y="9696"/>
                    <a:pt x="14043" y="10730"/>
                  </a:cubicBezTo>
                  <a:cubicBezTo>
                    <a:pt x="16870" y="11794"/>
                    <a:pt x="19819" y="12402"/>
                    <a:pt x="22797" y="12918"/>
                  </a:cubicBezTo>
                  <a:cubicBezTo>
                    <a:pt x="24317" y="13101"/>
                    <a:pt x="25807" y="13253"/>
                    <a:pt x="27266" y="13405"/>
                  </a:cubicBezTo>
                  <a:cubicBezTo>
                    <a:pt x="28755" y="13496"/>
                    <a:pt x="30275" y="13526"/>
                    <a:pt x="31764" y="13557"/>
                  </a:cubicBezTo>
                  <a:cubicBezTo>
                    <a:pt x="30275" y="13344"/>
                    <a:pt x="28785" y="13222"/>
                    <a:pt x="27326" y="13040"/>
                  </a:cubicBezTo>
                  <a:cubicBezTo>
                    <a:pt x="26597" y="12949"/>
                    <a:pt x="25837" y="12797"/>
                    <a:pt x="25107" y="12705"/>
                  </a:cubicBezTo>
                  <a:cubicBezTo>
                    <a:pt x="24378" y="12553"/>
                    <a:pt x="23618" y="12462"/>
                    <a:pt x="22919" y="12310"/>
                  </a:cubicBezTo>
                  <a:lnTo>
                    <a:pt x="20731" y="11824"/>
                  </a:lnTo>
                  <a:lnTo>
                    <a:pt x="19636" y="11581"/>
                  </a:lnTo>
                  <a:cubicBezTo>
                    <a:pt x="19302" y="11520"/>
                    <a:pt x="18907" y="11398"/>
                    <a:pt x="18572" y="11277"/>
                  </a:cubicBezTo>
                  <a:lnTo>
                    <a:pt x="16445" y="10669"/>
                  </a:lnTo>
                  <a:cubicBezTo>
                    <a:pt x="15715" y="10487"/>
                    <a:pt x="15047" y="10183"/>
                    <a:pt x="14347" y="9970"/>
                  </a:cubicBezTo>
                  <a:cubicBezTo>
                    <a:pt x="11581" y="8967"/>
                    <a:pt x="8876" y="7721"/>
                    <a:pt x="6414" y="6079"/>
                  </a:cubicBezTo>
                  <a:cubicBezTo>
                    <a:pt x="5837" y="5654"/>
                    <a:pt x="5198" y="5259"/>
                    <a:pt x="4621" y="4803"/>
                  </a:cubicBezTo>
                  <a:cubicBezTo>
                    <a:pt x="4074" y="4286"/>
                    <a:pt x="3466" y="3891"/>
                    <a:pt x="2919" y="3344"/>
                  </a:cubicBezTo>
                  <a:cubicBezTo>
                    <a:pt x="1824" y="2371"/>
                    <a:pt x="821" y="1246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0" name="Google Shape;1540;p43"/>
            <p:cNvSpPr/>
            <p:nvPr/>
          </p:nvSpPr>
          <p:spPr>
            <a:xfrm>
              <a:off x="9919150" y="1445375"/>
              <a:ext cx="82850" cy="73300"/>
            </a:xfrm>
            <a:custGeom>
              <a:avLst/>
              <a:gdLst/>
              <a:ahLst/>
              <a:cxnLst/>
              <a:rect l="l" t="t" r="r" b="b"/>
              <a:pathLst>
                <a:path w="3314" h="2932" extrusionOk="0">
                  <a:moveTo>
                    <a:pt x="1811" y="0"/>
                  </a:moveTo>
                  <a:cubicBezTo>
                    <a:pt x="1078" y="0"/>
                    <a:pt x="381" y="553"/>
                    <a:pt x="183" y="1317"/>
                  </a:cubicBezTo>
                  <a:cubicBezTo>
                    <a:pt x="0" y="2107"/>
                    <a:pt x="487" y="2836"/>
                    <a:pt x="1338" y="2927"/>
                  </a:cubicBezTo>
                  <a:cubicBezTo>
                    <a:pt x="1374" y="2930"/>
                    <a:pt x="1411" y="2932"/>
                    <a:pt x="1447" y="2932"/>
                  </a:cubicBezTo>
                  <a:cubicBezTo>
                    <a:pt x="2200" y="2932"/>
                    <a:pt x="2928" y="2344"/>
                    <a:pt x="3131" y="1590"/>
                  </a:cubicBezTo>
                  <a:cubicBezTo>
                    <a:pt x="3313" y="800"/>
                    <a:pt x="2827" y="70"/>
                    <a:pt x="1976" y="10"/>
                  </a:cubicBezTo>
                  <a:cubicBezTo>
                    <a:pt x="1921" y="3"/>
                    <a:pt x="1866" y="0"/>
                    <a:pt x="1811" y="0"/>
                  </a:cubicBezTo>
                  <a:close/>
                </a:path>
              </a:pathLst>
            </a:custGeom>
            <a:solidFill>
              <a:srgbClr val="635A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1" name="Google Shape;1541;p43"/>
            <p:cNvSpPr/>
            <p:nvPr/>
          </p:nvSpPr>
          <p:spPr>
            <a:xfrm>
              <a:off x="9739800" y="1332375"/>
              <a:ext cx="232550" cy="213550"/>
            </a:xfrm>
            <a:custGeom>
              <a:avLst/>
              <a:gdLst/>
              <a:ahLst/>
              <a:cxnLst/>
              <a:rect l="l" t="t" r="r" b="b"/>
              <a:pathLst>
                <a:path w="9302" h="8542" fill="none" extrusionOk="0">
                  <a:moveTo>
                    <a:pt x="8816" y="5989"/>
                  </a:moveTo>
                  <a:cubicBezTo>
                    <a:pt x="8816" y="5989"/>
                    <a:pt x="9302" y="457"/>
                    <a:pt x="4682" y="213"/>
                  </a:cubicBezTo>
                  <a:cubicBezTo>
                    <a:pt x="1" y="1"/>
                    <a:pt x="518" y="8542"/>
                    <a:pt x="8816" y="5989"/>
                  </a:cubicBezTo>
                  <a:close/>
                </a:path>
              </a:pathLst>
            </a:custGeom>
            <a:solidFill>
              <a:schemeClr val="lt2"/>
            </a:solidFill>
            <a:ln w="197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2" name="Google Shape;1542;p43"/>
            <p:cNvSpPr/>
            <p:nvPr/>
          </p:nvSpPr>
          <p:spPr>
            <a:xfrm>
              <a:off x="9960175" y="1354425"/>
              <a:ext cx="258400" cy="217350"/>
            </a:xfrm>
            <a:custGeom>
              <a:avLst/>
              <a:gdLst/>
              <a:ahLst/>
              <a:cxnLst/>
              <a:rect l="l" t="t" r="r" b="b"/>
              <a:pathLst>
                <a:path w="10336" h="8694" fill="none" extrusionOk="0">
                  <a:moveTo>
                    <a:pt x="1" y="5046"/>
                  </a:moveTo>
                  <a:cubicBezTo>
                    <a:pt x="1" y="5046"/>
                    <a:pt x="1794" y="0"/>
                    <a:pt x="6080" y="547"/>
                  </a:cubicBezTo>
                  <a:cubicBezTo>
                    <a:pt x="10335" y="1125"/>
                    <a:pt x="6384" y="8693"/>
                    <a:pt x="1" y="5046"/>
                  </a:cubicBezTo>
                  <a:close/>
                </a:path>
              </a:pathLst>
            </a:custGeom>
            <a:solidFill>
              <a:schemeClr val="lt2"/>
            </a:solidFill>
            <a:ln w="197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3" name="Google Shape;1543;p43"/>
            <p:cNvSpPr/>
            <p:nvPr/>
          </p:nvSpPr>
          <p:spPr>
            <a:xfrm>
              <a:off x="9788450" y="1481325"/>
              <a:ext cx="217350" cy="262175"/>
            </a:xfrm>
            <a:custGeom>
              <a:avLst/>
              <a:gdLst/>
              <a:ahLst/>
              <a:cxnLst/>
              <a:rect l="l" t="t" r="r" b="b"/>
              <a:pathLst>
                <a:path w="8694" h="10487" fill="none" extrusionOk="0">
                  <a:moveTo>
                    <a:pt x="8450" y="9210"/>
                  </a:moveTo>
                  <a:cubicBezTo>
                    <a:pt x="8693" y="2280"/>
                    <a:pt x="6870" y="0"/>
                    <a:pt x="6870" y="0"/>
                  </a:cubicBezTo>
                  <a:cubicBezTo>
                    <a:pt x="6870" y="0"/>
                    <a:pt x="2006" y="4012"/>
                    <a:pt x="0" y="10487"/>
                  </a:cubicBezTo>
                </a:path>
              </a:pathLst>
            </a:custGeom>
            <a:solidFill>
              <a:schemeClr val="lt2"/>
            </a:solidFill>
            <a:ln w="197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4" name="Google Shape;1544;p43"/>
            <p:cNvSpPr/>
            <p:nvPr/>
          </p:nvSpPr>
          <p:spPr>
            <a:xfrm>
              <a:off x="9026275" y="1523875"/>
              <a:ext cx="1777400" cy="615400"/>
            </a:xfrm>
            <a:custGeom>
              <a:avLst/>
              <a:gdLst/>
              <a:ahLst/>
              <a:cxnLst/>
              <a:rect l="l" t="t" r="r" b="b"/>
              <a:pathLst>
                <a:path w="71096" h="24616" extrusionOk="0">
                  <a:moveTo>
                    <a:pt x="65929" y="0"/>
                  </a:moveTo>
                  <a:cubicBezTo>
                    <a:pt x="56202" y="6444"/>
                    <a:pt x="34013" y="10912"/>
                    <a:pt x="8177" y="10912"/>
                  </a:cubicBezTo>
                  <a:cubicBezTo>
                    <a:pt x="5654" y="10912"/>
                    <a:pt x="3222" y="10882"/>
                    <a:pt x="791" y="10791"/>
                  </a:cubicBezTo>
                  <a:lnTo>
                    <a:pt x="791" y="10791"/>
                  </a:lnTo>
                  <a:cubicBezTo>
                    <a:pt x="0" y="13010"/>
                    <a:pt x="1064" y="15441"/>
                    <a:pt x="3313" y="16292"/>
                  </a:cubicBezTo>
                  <a:cubicBezTo>
                    <a:pt x="7721" y="17964"/>
                    <a:pt x="15289" y="20456"/>
                    <a:pt x="25229" y="22219"/>
                  </a:cubicBezTo>
                  <a:cubicBezTo>
                    <a:pt x="25320" y="22219"/>
                    <a:pt x="25350" y="22280"/>
                    <a:pt x="25411" y="22280"/>
                  </a:cubicBezTo>
                  <a:cubicBezTo>
                    <a:pt x="25806" y="22341"/>
                    <a:pt x="26171" y="22402"/>
                    <a:pt x="26566" y="22463"/>
                  </a:cubicBezTo>
                  <a:cubicBezTo>
                    <a:pt x="26688" y="22463"/>
                    <a:pt x="26749" y="22493"/>
                    <a:pt x="26870" y="22493"/>
                  </a:cubicBezTo>
                  <a:cubicBezTo>
                    <a:pt x="27204" y="22523"/>
                    <a:pt x="27539" y="22615"/>
                    <a:pt x="27904" y="22645"/>
                  </a:cubicBezTo>
                  <a:cubicBezTo>
                    <a:pt x="27964" y="22645"/>
                    <a:pt x="28086" y="22675"/>
                    <a:pt x="28147" y="22675"/>
                  </a:cubicBezTo>
                  <a:cubicBezTo>
                    <a:pt x="28116" y="22736"/>
                    <a:pt x="28086" y="22797"/>
                    <a:pt x="28056" y="22888"/>
                  </a:cubicBezTo>
                  <a:cubicBezTo>
                    <a:pt x="34307" y="23918"/>
                    <a:pt x="41451" y="24615"/>
                    <a:pt x="49294" y="24615"/>
                  </a:cubicBezTo>
                  <a:cubicBezTo>
                    <a:pt x="54645" y="24615"/>
                    <a:pt x="60322" y="24291"/>
                    <a:pt x="66263" y="23526"/>
                  </a:cubicBezTo>
                  <a:cubicBezTo>
                    <a:pt x="69090" y="23131"/>
                    <a:pt x="71096" y="20396"/>
                    <a:pt x="70488" y="17660"/>
                  </a:cubicBezTo>
                  <a:cubicBezTo>
                    <a:pt x="70093" y="16049"/>
                    <a:pt x="69667" y="14073"/>
                    <a:pt x="69151" y="11824"/>
                  </a:cubicBezTo>
                  <a:cubicBezTo>
                    <a:pt x="68330" y="8420"/>
                    <a:pt x="67266" y="4377"/>
                    <a:pt x="65929" y="0"/>
                  </a:cubicBezTo>
                  <a:close/>
                </a:path>
              </a:pathLst>
            </a:custGeom>
            <a:solidFill>
              <a:srgbClr val="282848">
                <a:alpha val="138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5" name="Google Shape;1545;p43"/>
            <p:cNvSpPr/>
            <p:nvPr/>
          </p:nvSpPr>
          <p:spPr>
            <a:xfrm>
              <a:off x="7742800" y="594625"/>
              <a:ext cx="1498550" cy="1530550"/>
            </a:xfrm>
            <a:custGeom>
              <a:avLst/>
              <a:gdLst/>
              <a:ahLst/>
              <a:cxnLst/>
              <a:rect l="l" t="t" r="r" b="b"/>
              <a:pathLst>
                <a:path w="59942" h="61222" extrusionOk="0">
                  <a:moveTo>
                    <a:pt x="25180" y="0"/>
                  </a:moveTo>
                  <a:cubicBezTo>
                    <a:pt x="24070" y="0"/>
                    <a:pt x="22961" y="564"/>
                    <a:pt x="22159" y="1607"/>
                  </a:cubicBezTo>
                  <a:cubicBezTo>
                    <a:pt x="10153" y="17839"/>
                    <a:pt x="3162" y="43918"/>
                    <a:pt x="670" y="54739"/>
                  </a:cubicBezTo>
                  <a:cubicBezTo>
                    <a:pt x="1" y="57444"/>
                    <a:pt x="1612" y="60089"/>
                    <a:pt x="3922" y="60392"/>
                  </a:cubicBezTo>
                  <a:cubicBezTo>
                    <a:pt x="8302" y="60970"/>
                    <a:pt x="12523" y="61221"/>
                    <a:pt x="16549" y="61221"/>
                  </a:cubicBezTo>
                  <a:cubicBezTo>
                    <a:pt x="35601" y="61221"/>
                    <a:pt x="50292" y="55612"/>
                    <a:pt x="56841" y="52550"/>
                  </a:cubicBezTo>
                  <a:cubicBezTo>
                    <a:pt x="58938" y="51578"/>
                    <a:pt x="59941" y="48812"/>
                    <a:pt x="58969" y="46441"/>
                  </a:cubicBezTo>
                  <a:cubicBezTo>
                    <a:pt x="47813" y="18295"/>
                    <a:pt x="33254" y="5225"/>
                    <a:pt x="27205" y="696"/>
                  </a:cubicBezTo>
                  <a:cubicBezTo>
                    <a:pt x="26582" y="225"/>
                    <a:pt x="25881" y="0"/>
                    <a:pt x="2518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6" name="Google Shape;1546;p43"/>
            <p:cNvSpPr/>
            <p:nvPr/>
          </p:nvSpPr>
          <p:spPr>
            <a:xfrm>
              <a:off x="8219275" y="647725"/>
              <a:ext cx="208975" cy="996225"/>
            </a:xfrm>
            <a:custGeom>
              <a:avLst/>
              <a:gdLst/>
              <a:ahLst/>
              <a:cxnLst/>
              <a:rect l="l" t="t" r="r" b="b"/>
              <a:pathLst>
                <a:path w="8359" h="39849" extrusionOk="0">
                  <a:moveTo>
                    <a:pt x="8116" y="0"/>
                  </a:moveTo>
                  <a:lnTo>
                    <a:pt x="8116" y="0"/>
                  </a:lnTo>
                  <a:cubicBezTo>
                    <a:pt x="8085" y="1702"/>
                    <a:pt x="7964" y="3374"/>
                    <a:pt x="7781" y="5107"/>
                  </a:cubicBezTo>
                  <a:cubicBezTo>
                    <a:pt x="7629" y="6778"/>
                    <a:pt x="7386" y="8481"/>
                    <a:pt x="7173" y="10152"/>
                  </a:cubicBezTo>
                  <a:cubicBezTo>
                    <a:pt x="6687" y="13496"/>
                    <a:pt x="6079" y="16839"/>
                    <a:pt x="5350" y="20152"/>
                  </a:cubicBezTo>
                  <a:lnTo>
                    <a:pt x="4772" y="22614"/>
                  </a:lnTo>
                  <a:cubicBezTo>
                    <a:pt x="4590" y="23466"/>
                    <a:pt x="4347" y="24256"/>
                    <a:pt x="4164" y="25107"/>
                  </a:cubicBezTo>
                  <a:cubicBezTo>
                    <a:pt x="3800" y="26779"/>
                    <a:pt x="3283" y="28390"/>
                    <a:pt x="2888" y="30031"/>
                  </a:cubicBezTo>
                  <a:cubicBezTo>
                    <a:pt x="2675" y="30882"/>
                    <a:pt x="2432" y="31703"/>
                    <a:pt x="2189" y="32493"/>
                  </a:cubicBezTo>
                  <a:lnTo>
                    <a:pt x="1459" y="34925"/>
                  </a:lnTo>
                  <a:cubicBezTo>
                    <a:pt x="973" y="36566"/>
                    <a:pt x="456" y="38207"/>
                    <a:pt x="0" y="39849"/>
                  </a:cubicBezTo>
                  <a:cubicBezTo>
                    <a:pt x="334" y="39058"/>
                    <a:pt x="638" y="38238"/>
                    <a:pt x="942" y="37448"/>
                  </a:cubicBezTo>
                  <a:lnTo>
                    <a:pt x="1854" y="35046"/>
                  </a:lnTo>
                  <a:cubicBezTo>
                    <a:pt x="2432" y="33435"/>
                    <a:pt x="2979" y="31824"/>
                    <a:pt x="3496" y="30183"/>
                  </a:cubicBezTo>
                  <a:cubicBezTo>
                    <a:pt x="4499" y="26961"/>
                    <a:pt x="5380" y="23648"/>
                    <a:pt x="6110" y="20304"/>
                  </a:cubicBezTo>
                  <a:cubicBezTo>
                    <a:pt x="6839" y="16961"/>
                    <a:pt x="7386" y="13587"/>
                    <a:pt x="7781" y="10213"/>
                  </a:cubicBezTo>
                  <a:cubicBezTo>
                    <a:pt x="8116" y="6839"/>
                    <a:pt x="8359" y="3404"/>
                    <a:pt x="81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7" name="Google Shape;1547;p43"/>
            <p:cNvSpPr/>
            <p:nvPr/>
          </p:nvSpPr>
          <p:spPr>
            <a:xfrm>
              <a:off x="8292975" y="861250"/>
              <a:ext cx="281950" cy="991675"/>
            </a:xfrm>
            <a:custGeom>
              <a:avLst/>
              <a:gdLst/>
              <a:ahLst/>
              <a:cxnLst/>
              <a:rect l="l" t="t" r="r" b="b"/>
              <a:pathLst>
                <a:path w="11278" h="39667" extrusionOk="0">
                  <a:moveTo>
                    <a:pt x="11217" y="1"/>
                  </a:moveTo>
                  <a:lnTo>
                    <a:pt x="11217" y="1"/>
                  </a:lnTo>
                  <a:cubicBezTo>
                    <a:pt x="11277" y="183"/>
                    <a:pt x="11216" y="426"/>
                    <a:pt x="11125" y="547"/>
                  </a:cubicBezTo>
                  <a:lnTo>
                    <a:pt x="11064" y="1216"/>
                  </a:lnTo>
                  <a:cubicBezTo>
                    <a:pt x="11004" y="1611"/>
                    <a:pt x="10973" y="2067"/>
                    <a:pt x="10913" y="2493"/>
                  </a:cubicBezTo>
                  <a:cubicBezTo>
                    <a:pt x="10791" y="3374"/>
                    <a:pt x="10669" y="4256"/>
                    <a:pt x="10517" y="5076"/>
                  </a:cubicBezTo>
                  <a:cubicBezTo>
                    <a:pt x="10274" y="6779"/>
                    <a:pt x="9909" y="8511"/>
                    <a:pt x="9606" y="10213"/>
                  </a:cubicBezTo>
                  <a:cubicBezTo>
                    <a:pt x="8937" y="13587"/>
                    <a:pt x="8207" y="16961"/>
                    <a:pt x="7326" y="20305"/>
                  </a:cubicBezTo>
                  <a:cubicBezTo>
                    <a:pt x="6475" y="23648"/>
                    <a:pt x="5472" y="26992"/>
                    <a:pt x="4286" y="30244"/>
                  </a:cubicBezTo>
                  <a:cubicBezTo>
                    <a:pt x="3131" y="33466"/>
                    <a:pt x="1763" y="36657"/>
                    <a:pt x="0" y="39667"/>
                  </a:cubicBezTo>
                  <a:cubicBezTo>
                    <a:pt x="2007" y="36840"/>
                    <a:pt x="3618" y="33679"/>
                    <a:pt x="4894" y="30457"/>
                  </a:cubicBezTo>
                  <a:cubicBezTo>
                    <a:pt x="6201" y="27235"/>
                    <a:pt x="7265" y="23922"/>
                    <a:pt x="8147" y="20548"/>
                  </a:cubicBezTo>
                  <a:cubicBezTo>
                    <a:pt x="8998" y="17174"/>
                    <a:pt x="9727" y="13739"/>
                    <a:pt x="10274" y="10335"/>
                  </a:cubicBezTo>
                  <a:cubicBezTo>
                    <a:pt x="10517" y="8633"/>
                    <a:pt x="10761" y="6870"/>
                    <a:pt x="10943" y="5168"/>
                  </a:cubicBezTo>
                  <a:cubicBezTo>
                    <a:pt x="11034" y="4316"/>
                    <a:pt x="11095" y="3465"/>
                    <a:pt x="11186" y="2584"/>
                  </a:cubicBezTo>
                  <a:cubicBezTo>
                    <a:pt x="11216" y="2158"/>
                    <a:pt x="11247" y="1702"/>
                    <a:pt x="11247" y="1277"/>
                  </a:cubicBezTo>
                  <a:lnTo>
                    <a:pt x="11247" y="639"/>
                  </a:lnTo>
                  <a:cubicBezTo>
                    <a:pt x="11247" y="426"/>
                    <a:pt x="11277" y="183"/>
                    <a:pt x="112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8" name="Google Shape;1548;p43"/>
            <p:cNvSpPr/>
            <p:nvPr/>
          </p:nvSpPr>
          <p:spPr>
            <a:xfrm>
              <a:off x="8402400" y="986625"/>
              <a:ext cx="288025" cy="942300"/>
            </a:xfrm>
            <a:custGeom>
              <a:avLst/>
              <a:gdLst/>
              <a:ahLst/>
              <a:cxnLst/>
              <a:rect l="l" t="t" r="r" b="b"/>
              <a:pathLst>
                <a:path w="11521" h="37692" extrusionOk="0">
                  <a:moveTo>
                    <a:pt x="11520" y="1"/>
                  </a:moveTo>
                  <a:cubicBezTo>
                    <a:pt x="11277" y="791"/>
                    <a:pt x="11125" y="1642"/>
                    <a:pt x="10943" y="2432"/>
                  </a:cubicBezTo>
                  <a:lnTo>
                    <a:pt x="10396" y="4864"/>
                  </a:lnTo>
                  <a:cubicBezTo>
                    <a:pt x="10061" y="6444"/>
                    <a:pt x="9727" y="8086"/>
                    <a:pt x="9332" y="9697"/>
                  </a:cubicBezTo>
                  <a:cubicBezTo>
                    <a:pt x="8602" y="12919"/>
                    <a:pt x="7843" y="16110"/>
                    <a:pt x="6991" y="19302"/>
                  </a:cubicBezTo>
                  <a:lnTo>
                    <a:pt x="6687" y="20487"/>
                  </a:lnTo>
                  <a:lnTo>
                    <a:pt x="6323" y="21642"/>
                  </a:lnTo>
                  <a:cubicBezTo>
                    <a:pt x="6080" y="22402"/>
                    <a:pt x="5867" y="23223"/>
                    <a:pt x="5624" y="24013"/>
                  </a:cubicBezTo>
                  <a:lnTo>
                    <a:pt x="4864" y="26354"/>
                  </a:lnTo>
                  <a:lnTo>
                    <a:pt x="4013" y="28694"/>
                  </a:lnTo>
                  <a:cubicBezTo>
                    <a:pt x="3800" y="29484"/>
                    <a:pt x="3435" y="30244"/>
                    <a:pt x="3131" y="31004"/>
                  </a:cubicBezTo>
                  <a:cubicBezTo>
                    <a:pt x="2827" y="31764"/>
                    <a:pt x="2584" y="32554"/>
                    <a:pt x="2189" y="33284"/>
                  </a:cubicBezTo>
                  <a:lnTo>
                    <a:pt x="1703" y="34408"/>
                  </a:lnTo>
                  <a:cubicBezTo>
                    <a:pt x="1520" y="34773"/>
                    <a:pt x="1368" y="35168"/>
                    <a:pt x="1155" y="35533"/>
                  </a:cubicBezTo>
                  <a:cubicBezTo>
                    <a:pt x="760" y="36232"/>
                    <a:pt x="365" y="36962"/>
                    <a:pt x="0" y="37691"/>
                  </a:cubicBezTo>
                  <a:cubicBezTo>
                    <a:pt x="1885" y="34986"/>
                    <a:pt x="3374" y="31977"/>
                    <a:pt x="4621" y="28907"/>
                  </a:cubicBezTo>
                  <a:cubicBezTo>
                    <a:pt x="5928" y="25867"/>
                    <a:pt x="6870" y="22676"/>
                    <a:pt x="7782" y="19484"/>
                  </a:cubicBezTo>
                  <a:cubicBezTo>
                    <a:pt x="7995" y="18694"/>
                    <a:pt x="8238" y="17904"/>
                    <a:pt x="8420" y="17083"/>
                  </a:cubicBezTo>
                  <a:lnTo>
                    <a:pt x="8998" y="14651"/>
                  </a:lnTo>
                  <a:cubicBezTo>
                    <a:pt x="9332" y="13040"/>
                    <a:pt x="9697" y="11429"/>
                    <a:pt x="10001" y="9788"/>
                  </a:cubicBezTo>
                  <a:cubicBezTo>
                    <a:pt x="10305" y="8177"/>
                    <a:pt x="10548" y="6536"/>
                    <a:pt x="10821" y="4894"/>
                  </a:cubicBezTo>
                  <a:cubicBezTo>
                    <a:pt x="11034" y="3253"/>
                    <a:pt x="11247" y="1612"/>
                    <a:pt x="115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9" name="Google Shape;1549;p43"/>
            <p:cNvSpPr/>
            <p:nvPr/>
          </p:nvSpPr>
          <p:spPr>
            <a:xfrm>
              <a:off x="8460150" y="1143175"/>
              <a:ext cx="781200" cy="962025"/>
            </a:xfrm>
            <a:custGeom>
              <a:avLst/>
              <a:gdLst/>
              <a:ahLst/>
              <a:cxnLst/>
              <a:rect l="l" t="t" r="r" b="b"/>
              <a:pathLst>
                <a:path w="31248" h="38481" extrusionOk="0">
                  <a:moveTo>
                    <a:pt x="17660" y="0"/>
                  </a:moveTo>
                  <a:cubicBezTo>
                    <a:pt x="12676" y="15471"/>
                    <a:pt x="4134" y="31247"/>
                    <a:pt x="1" y="38481"/>
                  </a:cubicBezTo>
                  <a:cubicBezTo>
                    <a:pt x="13101" y="36870"/>
                    <a:pt x="23101" y="32949"/>
                    <a:pt x="28147" y="30639"/>
                  </a:cubicBezTo>
                  <a:cubicBezTo>
                    <a:pt x="30244" y="29666"/>
                    <a:pt x="31247" y="26870"/>
                    <a:pt x="30275" y="24499"/>
                  </a:cubicBezTo>
                  <a:cubicBezTo>
                    <a:pt x="26323" y="14560"/>
                    <a:pt x="21977" y="6505"/>
                    <a:pt x="1766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0" name="Google Shape;1550;p43"/>
            <p:cNvSpPr/>
            <p:nvPr/>
          </p:nvSpPr>
          <p:spPr>
            <a:xfrm>
              <a:off x="8528550" y="1190150"/>
              <a:ext cx="741675" cy="912775"/>
            </a:xfrm>
            <a:custGeom>
              <a:avLst/>
              <a:gdLst/>
              <a:ahLst/>
              <a:cxnLst/>
              <a:rect l="l" t="t" r="r" b="b"/>
              <a:pathLst>
                <a:path w="29667" h="36511" extrusionOk="0">
                  <a:moveTo>
                    <a:pt x="16837" y="0"/>
                  </a:moveTo>
                  <a:cubicBezTo>
                    <a:pt x="16673" y="0"/>
                    <a:pt x="16510" y="85"/>
                    <a:pt x="16444" y="249"/>
                  </a:cubicBezTo>
                  <a:cubicBezTo>
                    <a:pt x="11125" y="13106"/>
                    <a:pt x="4408" y="28912"/>
                    <a:pt x="0" y="36511"/>
                  </a:cubicBezTo>
                  <a:cubicBezTo>
                    <a:pt x="12310" y="34626"/>
                    <a:pt x="21672" y="30918"/>
                    <a:pt x="26566" y="28638"/>
                  </a:cubicBezTo>
                  <a:cubicBezTo>
                    <a:pt x="28694" y="27605"/>
                    <a:pt x="29666" y="24717"/>
                    <a:pt x="28724" y="22255"/>
                  </a:cubicBezTo>
                  <a:cubicBezTo>
                    <a:pt x="25350" y="13592"/>
                    <a:pt x="20973" y="5811"/>
                    <a:pt x="17204" y="188"/>
                  </a:cubicBezTo>
                  <a:cubicBezTo>
                    <a:pt x="17120" y="62"/>
                    <a:pt x="16978" y="0"/>
                    <a:pt x="16837" y="0"/>
                  </a:cubicBezTo>
                  <a:close/>
                </a:path>
              </a:pathLst>
            </a:custGeom>
            <a:solidFill>
              <a:srgbClr val="8595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1" name="Google Shape;1551;p43"/>
            <p:cNvSpPr/>
            <p:nvPr/>
          </p:nvSpPr>
          <p:spPr>
            <a:xfrm>
              <a:off x="8701800" y="1356700"/>
              <a:ext cx="292575" cy="648200"/>
            </a:xfrm>
            <a:custGeom>
              <a:avLst/>
              <a:gdLst/>
              <a:ahLst/>
              <a:cxnLst/>
              <a:rect l="l" t="t" r="r" b="b"/>
              <a:pathLst>
                <a:path w="11703" h="25928" extrusionOk="0">
                  <a:moveTo>
                    <a:pt x="11703" y="0"/>
                  </a:moveTo>
                  <a:lnTo>
                    <a:pt x="9423" y="6809"/>
                  </a:lnTo>
                  <a:lnTo>
                    <a:pt x="8207" y="10183"/>
                  </a:lnTo>
                  <a:lnTo>
                    <a:pt x="7538" y="11855"/>
                  </a:lnTo>
                  <a:cubicBezTo>
                    <a:pt x="7356" y="12432"/>
                    <a:pt x="7143" y="13010"/>
                    <a:pt x="6900" y="13526"/>
                  </a:cubicBezTo>
                  <a:lnTo>
                    <a:pt x="6231" y="15168"/>
                  </a:lnTo>
                  <a:lnTo>
                    <a:pt x="5502" y="16809"/>
                  </a:lnTo>
                  <a:cubicBezTo>
                    <a:pt x="5259" y="17326"/>
                    <a:pt x="5016" y="17873"/>
                    <a:pt x="4742" y="18390"/>
                  </a:cubicBezTo>
                  <a:lnTo>
                    <a:pt x="3952" y="20001"/>
                  </a:lnTo>
                  <a:lnTo>
                    <a:pt x="3526" y="20791"/>
                  </a:lnTo>
                  <a:lnTo>
                    <a:pt x="3070" y="21551"/>
                  </a:lnTo>
                  <a:cubicBezTo>
                    <a:pt x="2797" y="22098"/>
                    <a:pt x="2462" y="22584"/>
                    <a:pt x="2158" y="23070"/>
                  </a:cubicBezTo>
                  <a:cubicBezTo>
                    <a:pt x="1520" y="24104"/>
                    <a:pt x="821" y="25077"/>
                    <a:pt x="0" y="25928"/>
                  </a:cubicBezTo>
                  <a:cubicBezTo>
                    <a:pt x="1885" y="24408"/>
                    <a:pt x="3253" y="22341"/>
                    <a:pt x="4438" y="20183"/>
                  </a:cubicBezTo>
                  <a:cubicBezTo>
                    <a:pt x="5654" y="18116"/>
                    <a:pt x="6718" y="15958"/>
                    <a:pt x="7630" y="13709"/>
                  </a:cubicBezTo>
                  <a:cubicBezTo>
                    <a:pt x="7842" y="13192"/>
                    <a:pt x="8086" y="12614"/>
                    <a:pt x="8268" y="12037"/>
                  </a:cubicBezTo>
                  <a:lnTo>
                    <a:pt x="8876" y="10365"/>
                  </a:lnTo>
                  <a:cubicBezTo>
                    <a:pt x="9271" y="9240"/>
                    <a:pt x="9636" y="8085"/>
                    <a:pt x="9970" y="6961"/>
                  </a:cubicBezTo>
                  <a:cubicBezTo>
                    <a:pt x="10335" y="5806"/>
                    <a:pt x="10639" y="4681"/>
                    <a:pt x="10943" y="3496"/>
                  </a:cubicBezTo>
                  <a:cubicBezTo>
                    <a:pt x="11186" y="2371"/>
                    <a:pt x="11460" y="1186"/>
                    <a:pt x="1170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2" name="Google Shape;1552;p43"/>
            <p:cNvSpPr/>
            <p:nvPr/>
          </p:nvSpPr>
          <p:spPr>
            <a:xfrm>
              <a:off x="8907725" y="1510950"/>
              <a:ext cx="218125" cy="471150"/>
            </a:xfrm>
            <a:custGeom>
              <a:avLst/>
              <a:gdLst/>
              <a:ahLst/>
              <a:cxnLst/>
              <a:rect l="l" t="t" r="r" b="b"/>
              <a:pathLst>
                <a:path w="8725" h="18846" extrusionOk="0">
                  <a:moveTo>
                    <a:pt x="8724" y="1"/>
                  </a:moveTo>
                  <a:lnTo>
                    <a:pt x="8724" y="1"/>
                  </a:lnTo>
                  <a:cubicBezTo>
                    <a:pt x="8177" y="1672"/>
                    <a:pt x="7630" y="3314"/>
                    <a:pt x="7022" y="4925"/>
                  </a:cubicBezTo>
                  <a:cubicBezTo>
                    <a:pt x="6414" y="6566"/>
                    <a:pt x="5776" y="8177"/>
                    <a:pt x="5046" y="9727"/>
                  </a:cubicBezTo>
                  <a:cubicBezTo>
                    <a:pt x="4317" y="11308"/>
                    <a:pt x="3526" y="12827"/>
                    <a:pt x="2706" y="14347"/>
                  </a:cubicBezTo>
                  <a:cubicBezTo>
                    <a:pt x="1855" y="15867"/>
                    <a:pt x="943" y="17356"/>
                    <a:pt x="1" y="18846"/>
                  </a:cubicBezTo>
                  <a:cubicBezTo>
                    <a:pt x="1186" y="17539"/>
                    <a:pt x="2250" y="16141"/>
                    <a:pt x="3223" y="14651"/>
                  </a:cubicBezTo>
                  <a:cubicBezTo>
                    <a:pt x="4226" y="13223"/>
                    <a:pt x="5046" y="11642"/>
                    <a:pt x="5776" y="10061"/>
                  </a:cubicBezTo>
                  <a:cubicBezTo>
                    <a:pt x="6141" y="9271"/>
                    <a:pt x="6505" y="8451"/>
                    <a:pt x="6809" y="7630"/>
                  </a:cubicBezTo>
                  <a:cubicBezTo>
                    <a:pt x="7113" y="6809"/>
                    <a:pt x="7417" y="5958"/>
                    <a:pt x="7630" y="5137"/>
                  </a:cubicBezTo>
                  <a:cubicBezTo>
                    <a:pt x="8116" y="3466"/>
                    <a:pt x="8511" y="1733"/>
                    <a:pt x="872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3" name="Google Shape;1553;p43"/>
            <p:cNvSpPr/>
            <p:nvPr/>
          </p:nvSpPr>
          <p:spPr>
            <a:xfrm>
              <a:off x="9131900" y="1693325"/>
              <a:ext cx="77525" cy="212800"/>
            </a:xfrm>
            <a:custGeom>
              <a:avLst/>
              <a:gdLst/>
              <a:ahLst/>
              <a:cxnLst/>
              <a:rect l="l" t="t" r="r" b="b"/>
              <a:pathLst>
                <a:path w="3101" h="8512" extrusionOk="0">
                  <a:moveTo>
                    <a:pt x="3009" y="0"/>
                  </a:moveTo>
                  <a:cubicBezTo>
                    <a:pt x="2766" y="760"/>
                    <a:pt x="2554" y="1429"/>
                    <a:pt x="2310" y="2159"/>
                  </a:cubicBezTo>
                  <a:cubicBezTo>
                    <a:pt x="2098" y="2858"/>
                    <a:pt x="1824" y="3557"/>
                    <a:pt x="1550" y="4256"/>
                  </a:cubicBezTo>
                  <a:lnTo>
                    <a:pt x="760" y="6353"/>
                  </a:lnTo>
                  <a:cubicBezTo>
                    <a:pt x="487" y="7052"/>
                    <a:pt x="213" y="7751"/>
                    <a:pt x="0" y="8511"/>
                  </a:cubicBezTo>
                  <a:cubicBezTo>
                    <a:pt x="517" y="7934"/>
                    <a:pt x="943" y="7295"/>
                    <a:pt x="1307" y="6657"/>
                  </a:cubicBezTo>
                  <a:cubicBezTo>
                    <a:pt x="1702" y="5958"/>
                    <a:pt x="2037" y="5289"/>
                    <a:pt x="2310" y="4560"/>
                  </a:cubicBezTo>
                  <a:cubicBezTo>
                    <a:pt x="2584" y="3830"/>
                    <a:pt x="2797" y="3070"/>
                    <a:pt x="2918" y="2311"/>
                  </a:cubicBezTo>
                  <a:cubicBezTo>
                    <a:pt x="3070" y="1551"/>
                    <a:pt x="3101" y="760"/>
                    <a:pt x="300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4" name="Google Shape;1554;p43"/>
            <p:cNvSpPr/>
            <p:nvPr/>
          </p:nvSpPr>
          <p:spPr>
            <a:xfrm>
              <a:off x="7756500" y="931150"/>
              <a:ext cx="918725" cy="1193850"/>
            </a:xfrm>
            <a:custGeom>
              <a:avLst/>
              <a:gdLst/>
              <a:ahLst/>
              <a:cxnLst/>
              <a:rect l="l" t="t" r="r" b="b"/>
              <a:pathLst>
                <a:path w="36749" h="47754" extrusionOk="0">
                  <a:moveTo>
                    <a:pt x="14438" y="1"/>
                  </a:moveTo>
                  <a:cubicBezTo>
                    <a:pt x="9696" y="9363"/>
                    <a:pt x="6079" y="19667"/>
                    <a:pt x="3556" y="28208"/>
                  </a:cubicBezTo>
                  <a:cubicBezTo>
                    <a:pt x="2006" y="33953"/>
                    <a:pt x="912" y="38968"/>
                    <a:pt x="122" y="42372"/>
                  </a:cubicBezTo>
                  <a:cubicBezTo>
                    <a:pt x="61" y="42615"/>
                    <a:pt x="30" y="42798"/>
                    <a:pt x="0" y="43010"/>
                  </a:cubicBezTo>
                  <a:cubicBezTo>
                    <a:pt x="213" y="44986"/>
                    <a:pt x="1550" y="46658"/>
                    <a:pt x="3404" y="46931"/>
                  </a:cubicBezTo>
                  <a:cubicBezTo>
                    <a:pt x="7792" y="47504"/>
                    <a:pt x="12012" y="47754"/>
                    <a:pt x="16034" y="47754"/>
                  </a:cubicBezTo>
                  <a:cubicBezTo>
                    <a:pt x="21402" y="47754"/>
                    <a:pt x="26416" y="47310"/>
                    <a:pt x="31004" y="46597"/>
                  </a:cubicBezTo>
                  <a:lnTo>
                    <a:pt x="31004" y="46597"/>
                  </a:lnTo>
                  <a:cubicBezTo>
                    <a:pt x="30973" y="46658"/>
                    <a:pt x="30882" y="46780"/>
                    <a:pt x="30852" y="46871"/>
                  </a:cubicBezTo>
                  <a:cubicBezTo>
                    <a:pt x="32888" y="46567"/>
                    <a:pt x="34864" y="46172"/>
                    <a:pt x="36749" y="45807"/>
                  </a:cubicBezTo>
                  <a:cubicBezTo>
                    <a:pt x="26566" y="28877"/>
                    <a:pt x="18724" y="11612"/>
                    <a:pt x="14438" y="1"/>
                  </a:cubicBezTo>
                  <a:close/>
                </a:path>
              </a:pathLst>
            </a:custGeom>
            <a:solidFill>
              <a:srgbClr val="282848">
                <a:alpha val="138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5" name="Google Shape;1555;p43"/>
            <p:cNvSpPr/>
            <p:nvPr/>
          </p:nvSpPr>
          <p:spPr>
            <a:xfrm>
              <a:off x="7726100" y="948600"/>
              <a:ext cx="930125" cy="1192400"/>
            </a:xfrm>
            <a:custGeom>
              <a:avLst/>
              <a:gdLst/>
              <a:ahLst/>
              <a:cxnLst/>
              <a:rect l="l" t="t" r="r" b="b"/>
              <a:pathLst>
                <a:path w="37205" h="47696" extrusionOk="0">
                  <a:moveTo>
                    <a:pt x="14164" y="0"/>
                  </a:moveTo>
                  <a:cubicBezTo>
                    <a:pt x="14110" y="0"/>
                    <a:pt x="14052" y="23"/>
                    <a:pt x="14013" y="63"/>
                  </a:cubicBezTo>
                  <a:cubicBezTo>
                    <a:pt x="5380" y="15412"/>
                    <a:pt x="1642" y="34318"/>
                    <a:pt x="335" y="42373"/>
                  </a:cubicBezTo>
                  <a:cubicBezTo>
                    <a:pt x="0" y="44592"/>
                    <a:pt x="1824" y="46811"/>
                    <a:pt x="4256" y="47085"/>
                  </a:cubicBezTo>
                  <a:cubicBezTo>
                    <a:pt x="8460" y="47510"/>
                    <a:pt x="12510" y="47696"/>
                    <a:pt x="16378" y="47696"/>
                  </a:cubicBezTo>
                  <a:cubicBezTo>
                    <a:pt x="24114" y="47696"/>
                    <a:pt x="31125" y="46953"/>
                    <a:pt x="37205" y="45899"/>
                  </a:cubicBezTo>
                  <a:cubicBezTo>
                    <a:pt x="26505" y="31461"/>
                    <a:pt x="18572" y="11917"/>
                    <a:pt x="14317" y="123"/>
                  </a:cubicBezTo>
                  <a:cubicBezTo>
                    <a:pt x="14300" y="38"/>
                    <a:pt x="14234" y="0"/>
                    <a:pt x="1416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6" name="Google Shape;1556;p43"/>
            <p:cNvSpPr/>
            <p:nvPr/>
          </p:nvSpPr>
          <p:spPr>
            <a:xfrm>
              <a:off x="7993575" y="1147725"/>
              <a:ext cx="497000" cy="959775"/>
            </a:xfrm>
            <a:custGeom>
              <a:avLst/>
              <a:gdLst/>
              <a:ahLst/>
              <a:cxnLst/>
              <a:rect l="l" t="t" r="r" b="b"/>
              <a:pathLst>
                <a:path w="19880" h="38391" extrusionOk="0">
                  <a:moveTo>
                    <a:pt x="1" y="0"/>
                  </a:moveTo>
                  <a:lnTo>
                    <a:pt x="1" y="0"/>
                  </a:lnTo>
                  <a:cubicBezTo>
                    <a:pt x="1004" y="3466"/>
                    <a:pt x="2219" y="6900"/>
                    <a:pt x="3618" y="10213"/>
                  </a:cubicBezTo>
                  <a:cubicBezTo>
                    <a:pt x="4985" y="13618"/>
                    <a:pt x="6475" y="16900"/>
                    <a:pt x="8116" y="20153"/>
                  </a:cubicBezTo>
                  <a:cubicBezTo>
                    <a:pt x="9727" y="23375"/>
                    <a:pt x="11521" y="26536"/>
                    <a:pt x="13466" y="29606"/>
                  </a:cubicBezTo>
                  <a:cubicBezTo>
                    <a:pt x="15411" y="32676"/>
                    <a:pt x="17569" y="35594"/>
                    <a:pt x="19879" y="38390"/>
                  </a:cubicBezTo>
                  <a:cubicBezTo>
                    <a:pt x="18907" y="36870"/>
                    <a:pt x="17782" y="35442"/>
                    <a:pt x="16840" y="33892"/>
                  </a:cubicBezTo>
                  <a:cubicBezTo>
                    <a:pt x="16384" y="33132"/>
                    <a:pt x="15867" y="32372"/>
                    <a:pt x="15411" y="31612"/>
                  </a:cubicBezTo>
                  <a:lnTo>
                    <a:pt x="13983" y="29302"/>
                  </a:lnTo>
                  <a:cubicBezTo>
                    <a:pt x="13770" y="28907"/>
                    <a:pt x="13527" y="28512"/>
                    <a:pt x="13314" y="28116"/>
                  </a:cubicBezTo>
                  <a:lnTo>
                    <a:pt x="12615" y="26931"/>
                  </a:lnTo>
                  <a:cubicBezTo>
                    <a:pt x="12159" y="26171"/>
                    <a:pt x="11703" y="25381"/>
                    <a:pt x="11308" y="24590"/>
                  </a:cubicBezTo>
                  <a:lnTo>
                    <a:pt x="10001" y="22189"/>
                  </a:lnTo>
                  <a:lnTo>
                    <a:pt x="8785" y="19818"/>
                  </a:lnTo>
                  <a:cubicBezTo>
                    <a:pt x="7144" y="16566"/>
                    <a:pt x="5593" y="13314"/>
                    <a:pt x="4165" y="10001"/>
                  </a:cubicBezTo>
                  <a:cubicBezTo>
                    <a:pt x="3435" y="8359"/>
                    <a:pt x="2706" y="6687"/>
                    <a:pt x="2037" y="5016"/>
                  </a:cubicBezTo>
                  <a:cubicBezTo>
                    <a:pt x="1308" y="3405"/>
                    <a:pt x="669" y="1672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7" name="Google Shape;1557;p43"/>
            <p:cNvSpPr/>
            <p:nvPr/>
          </p:nvSpPr>
          <p:spPr>
            <a:xfrm>
              <a:off x="7875800" y="1447875"/>
              <a:ext cx="409600" cy="676325"/>
            </a:xfrm>
            <a:custGeom>
              <a:avLst/>
              <a:gdLst/>
              <a:ahLst/>
              <a:cxnLst/>
              <a:rect l="l" t="t" r="r" b="b"/>
              <a:pathLst>
                <a:path w="16384" h="27053" extrusionOk="0">
                  <a:moveTo>
                    <a:pt x="0" y="1"/>
                  </a:moveTo>
                  <a:lnTo>
                    <a:pt x="0" y="1"/>
                  </a:lnTo>
                  <a:cubicBezTo>
                    <a:pt x="1003" y="2493"/>
                    <a:pt x="2098" y="4864"/>
                    <a:pt x="3283" y="7235"/>
                  </a:cubicBezTo>
                  <a:cubicBezTo>
                    <a:pt x="4408" y="9636"/>
                    <a:pt x="5684" y="11977"/>
                    <a:pt x="6991" y="14256"/>
                  </a:cubicBezTo>
                  <a:cubicBezTo>
                    <a:pt x="8329" y="16566"/>
                    <a:pt x="9696" y="18816"/>
                    <a:pt x="11247" y="20974"/>
                  </a:cubicBezTo>
                  <a:cubicBezTo>
                    <a:pt x="12827" y="23132"/>
                    <a:pt x="14438" y="25229"/>
                    <a:pt x="16384" y="27053"/>
                  </a:cubicBezTo>
                  <a:cubicBezTo>
                    <a:pt x="16019" y="26536"/>
                    <a:pt x="15593" y="25989"/>
                    <a:pt x="15168" y="25503"/>
                  </a:cubicBezTo>
                  <a:cubicBezTo>
                    <a:pt x="14742" y="24986"/>
                    <a:pt x="14377" y="24439"/>
                    <a:pt x="13982" y="23922"/>
                  </a:cubicBezTo>
                  <a:cubicBezTo>
                    <a:pt x="13587" y="23375"/>
                    <a:pt x="13222" y="22797"/>
                    <a:pt x="12858" y="22281"/>
                  </a:cubicBezTo>
                  <a:lnTo>
                    <a:pt x="12280" y="21490"/>
                  </a:lnTo>
                  <a:lnTo>
                    <a:pt x="11763" y="20639"/>
                  </a:lnTo>
                  <a:cubicBezTo>
                    <a:pt x="10304" y="18451"/>
                    <a:pt x="8967" y="16171"/>
                    <a:pt x="7660" y="13891"/>
                  </a:cubicBezTo>
                  <a:cubicBezTo>
                    <a:pt x="6323" y="11612"/>
                    <a:pt x="5016" y="9271"/>
                    <a:pt x="3769" y="696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8" name="Google Shape;1558;p43"/>
            <p:cNvSpPr/>
            <p:nvPr/>
          </p:nvSpPr>
          <p:spPr>
            <a:xfrm>
              <a:off x="7836275" y="1764000"/>
              <a:ext cx="180125" cy="302450"/>
            </a:xfrm>
            <a:custGeom>
              <a:avLst/>
              <a:gdLst/>
              <a:ahLst/>
              <a:cxnLst/>
              <a:rect l="l" t="t" r="r" b="b"/>
              <a:pathLst>
                <a:path w="7205" h="12098" extrusionOk="0">
                  <a:moveTo>
                    <a:pt x="1" y="0"/>
                  </a:moveTo>
                  <a:lnTo>
                    <a:pt x="1" y="0"/>
                  </a:lnTo>
                  <a:cubicBezTo>
                    <a:pt x="335" y="1155"/>
                    <a:pt x="761" y="2250"/>
                    <a:pt x="1216" y="3344"/>
                  </a:cubicBezTo>
                  <a:cubicBezTo>
                    <a:pt x="1672" y="4408"/>
                    <a:pt x="2250" y="5502"/>
                    <a:pt x="2797" y="6505"/>
                  </a:cubicBezTo>
                  <a:cubicBezTo>
                    <a:pt x="3405" y="7538"/>
                    <a:pt x="4074" y="8541"/>
                    <a:pt x="4773" y="9484"/>
                  </a:cubicBezTo>
                  <a:cubicBezTo>
                    <a:pt x="5502" y="10426"/>
                    <a:pt x="6293" y="11338"/>
                    <a:pt x="7204" y="12098"/>
                  </a:cubicBezTo>
                  <a:cubicBezTo>
                    <a:pt x="6566" y="11095"/>
                    <a:pt x="5928" y="10122"/>
                    <a:pt x="5320" y="9119"/>
                  </a:cubicBezTo>
                  <a:cubicBezTo>
                    <a:pt x="4712" y="8116"/>
                    <a:pt x="4104" y="7113"/>
                    <a:pt x="3527" y="6079"/>
                  </a:cubicBezTo>
                  <a:cubicBezTo>
                    <a:pt x="2919" y="5107"/>
                    <a:pt x="2341" y="4073"/>
                    <a:pt x="1794" y="3040"/>
                  </a:cubicBezTo>
                  <a:cubicBezTo>
                    <a:pt x="1216" y="2067"/>
                    <a:pt x="609" y="1034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9" name="Google Shape;1559;p43"/>
            <p:cNvSpPr/>
            <p:nvPr/>
          </p:nvSpPr>
          <p:spPr>
            <a:xfrm>
              <a:off x="7966225" y="1415200"/>
              <a:ext cx="351850" cy="617825"/>
            </a:xfrm>
            <a:custGeom>
              <a:avLst/>
              <a:gdLst/>
              <a:ahLst/>
              <a:cxnLst/>
              <a:rect l="l" t="t" r="r" b="b"/>
              <a:pathLst>
                <a:path w="14074" h="24713" extrusionOk="0">
                  <a:moveTo>
                    <a:pt x="0" y="1"/>
                  </a:moveTo>
                  <a:cubicBezTo>
                    <a:pt x="882" y="2220"/>
                    <a:pt x="1824" y="4408"/>
                    <a:pt x="2858" y="6475"/>
                  </a:cubicBezTo>
                  <a:cubicBezTo>
                    <a:pt x="3830" y="8663"/>
                    <a:pt x="4955" y="10791"/>
                    <a:pt x="6079" y="12858"/>
                  </a:cubicBezTo>
                  <a:cubicBezTo>
                    <a:pt x="6657" y="13922"/>
                    <a:pt x="7234" y="14955"/>
                    <a:pt x="7842" y="15989"/>
                  </a:cubicBezTo>
                  <a:cubicBezTo>
                    <a:pt x="8146" y="16475"/>
                    <a:pt x="8450" y="17022"/>
                    <a:pt x="8754" y="17509"/>
                  </a:cubicBezTo>
                  <a:cubicBezTo>
                    <a:pt x="9058" y="18025"/>
                    <a:pt x="9362" y="18542"/>
                    <a:pt x="9697" y="19028"/>
                  </a:cubicBezTo>
                  <a:cubicBezTo>
                    <a:pt x="11034" y="21034"/>
                    <a:pt x="12402" y="23010"/>
                    <a:pt x="14074" y="24712"/>
                  </a:cubicBezTo>
                  <a:cubicBezTo>
                    <a:pt x="13709" y="24226"/>
                    <a:pt x="13374" y="23770"/>
                    <a:pt x="13040" y="23284"/>
                  </a:cubicBezTo>
                  <a:lnTo>
                    <a:pt x="12098" y="21794"/>
                  </a:lnTo>
                  <a:cubicBezTo>
                    <a:pt x="11490" y="20822"/>
                    <a:pt x="10882" y="19788"/>
                    <a:pt x="10274" y="18755"/>
                  </a:cubicBezTo>
                  <a:cubicBezTo>
                    <a:pt x="9058" y="16718"/>
                    <a:pt x="7903" y="14621"/>
                    <a:pt x="6779" y="12524"/>
                  </a:cubicBezTo>
                  <a:cubicBezTo>
                    <a:pt x="5624" y="10426"/>
                    <a:pt x="4529" y="8359"/>
                    <a:pt x="3374" y="6262"/>
                  </a:cubicBezTo>
                  <a:cubicBezTo>
                    <a:pt x="2280" y="4165"/>
                    <a:pt x="1155" y="2068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0" name="Google Shape;1560;p43"/>
            <p:cNvSpPr/>
            <p:nvPr/>
          </p:nvSpPr>
          <p:spPr>
            <a:xfrm>
              <a:off x="8001175" y="1092250"/>
              <a:ext cx="214325" cy="323750"/>
            </a:xfrm>
            <a:custGeom>
              <a:avLst/>
              <a:gdLst/>
              <a:ahLst/>
              <a:cxnLst/>
              <a:rect l="l" t="t" r="r" b="b"/>
              <a:pathLst>
                <a:path w="8573" h="12950" extrusionOk="0">
                  <a:moveTo>
                    <a:pt x="92" y="1"/>
                  </a:moveTo>
                  <a:lnTo>
                    <a:pt x="92" y="1"/>
                  </a:lnTo>
                  <a:cubicBezTo>
                    <a:pt x="1" y="1368"/>
                    <a:pt x="152" y="2706"/>
                    <a:pt x="517" y="4104"/>
                  </a:cubicBezTo>
                  <a:cubicBezTo>
                    <a:pt x="852" y="5411"/>
                    <a:pt x="1368" y="6748"/>
                    <a:pt x="2098" y="7934"/>
                  </a:cubicBezTo>
                  <a:cubicBezTo>
                    <a:pt x="2493" y="8511"/>
                    <a:pt x="2888" y="9058"/>
                    <a:pt x="3344" y="9606"/>
                  </a:cubicBezTo>
                  <a:cubicBezTo>
                    <a:pt x="3800" y="10122"/>
                    <a:pt x="4317" y="10639"/>
                    <a:pt x="4864" y="11034"/>
                  </a:cubicBezTo>
                  <a:cubicBezTo>
                    <a:pt x="5988" y="11916"/>
                    <a:pt x="7235" y="12554"/>
                    <a:pt x="8572" y="12949"/>
                  </a:cubicBezTo>
                  <a:cubicBezTo>
                    <a:pt x="7387" y="12250"/>
                    <a:pt x="6292" y="11490"/>
                    <a:pt x="5289" y="10578"/>
                  </a:cubicBezTo>
                  <a:cubicBezTo>
                    <a:pt x="4317" y="9666"/>
                    <a:pt x="3466" y="8663"/>
                    <a:pt x="2797" y="7508"/>
                  </a:cubicBezTo>
                  <a:cubicBezTo>
                    <a:pt x="2402" y="6931"/>
                    <a:pt x="2098" y="6384"/>
                    <a:pt x="1824" y="5776"/>
                  </a:cubicBezTo>
                  <a:cubicBezTo>
                    <a:pt x="1520" y="5168"/>
                    <a:pt x="1308" y="4560"/>
                    <a:pt x="1064" y="3891"/>
                  </a:cubicBezTo>
                  <a:cubicBezTo>
                    <a:pt x="669" y="2645"/>
                    <a:pt x="304" y="1368"/>
                    <a:pt x="92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1" name="Google Shape;1561;p43"/>
            <p:cNvSpPr/>
            <p:nvPr/>
          </p:nvSpPr>
          <p:spPr>
            <a:xfrm>
              <a:off x="8215475" y="885550"/>
              <a:ext cx="493950" cy="530450"/>
            </a:xfrm>
            <a:custGeom>
              <a:avLst/>
              <a:gdLst/>
              <a:ahLst/>
              <a:cxnLst/>
              <a:rect l="l" t="t" r="r" b="b"/>
              <a:pathLst>
                <a:path w="19758" h="21218" extrusionOk="0">
                  <a:moveTo>
                    <a:pt x="19757" y="1"/>
                  </a:moveTo>
                  <a:cubicBezTo>
                    <a:pt x="17690" y="1278"/>
                    <a:pt x="15715" y="2737"/>
                    <a:pt x="13861" y="4317"/>
                  </a:cubicBezTo>
                  <a:cubicBezTo>
                    <a:pt x="11946" y="5867"/>
                    <a:pt x="10213" y="7569"/>
                    <a:pt x="8511" y="9332"/>
                  </a:cubicBezTo>
                  <a:cubicBezTo>
                    <a:pt x="8085" y="9728"/>
                    <a:pt x="7660" y="10184"/>
                    <a:pt x="7234" y="10639"/>
                  </a:cubicBezTo>
                  <a:lnTo>
                    <a:pt x="6018" y="12007"/>
                  </a:lnTo>
                  <a:cubicBezTo>
                    <a:pt x="5654" y="12463"/>
                    <a:pt x="5259" y="12980"/>
                    <a:pt x="4894" y="13466"/>
                  </a:cubicBezTo>
                  <a:cubicBezTo>
                    <a:pt x="4499" y="13953"/>
                    <a:pt x="4134" y="14439"/>
                    <a:pt x="3800" y="14956"/>
                  </a:cubicBezTo>
                  <a:cubicBezTo>
                    <a:pt x="2310" y="16931"/>
                    <a:pt x="1094" y="19059"/>
                    <a:pt x="0" y="21217"/>
                  </a:cubicBezTo>
                  <a:cubicBezTo>
                    <a:pt x="334" y="20731"/>
                    <a:pt x="669" y="20184"/>
                    <a:pt x="1003" y="19697"/>
                  </a:cubicBezTo>
                  <a:lnTo>
                    <a:pt x="1520" y="18937"/>
                  </a:lnTo>
                  <a:lnTo>
                    <a:pt x="2037" y="18208"/>
                  </a:lnTo>
                  <a:lnTo>
                    <a:pt x="3100" y="16719"/>
                  </a:lnTo>
                  <a:lnTo>
                    <a:pt x="4225" y="15290"/>
                  </a:lnTo>
                  <a:cubicBezTo>
                    <a:pt x="5745" y="13375"/>
                    <a:pt x="7356" y="11551"/>
                    <a:pt x="9028" y="9819"/>
                  </a:cubicBezTo>
                  <a:cubicBezTo>
                    <a:pt x="10669" y="8056"/>
                    <a:pt x="12402" y="6354"/>
                    <a:pt x="14195" y="4712"/>
                  </a:cubicBezTo>
                  <a:lnTo>
                    <a:pt x="16931" y="2341"/>
                  </a:lnTo>
                  <a:cubicBezTo>
                    <a:pt x="17842" y="1521"/>
                    <a:pt x="18785" y="761"/>
                    <a:pt x="197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2" name="Google Shape;1562;p43"/>
            <p:cNvSpPr/>
            <p:nvPr/>
          </p:nvSpPr>
          <p:spPr>
            <a:xfrm>
              <a:off x="8215475" y="1415200"/>
              <a:ext cx="986350" cy="283475"/>
            </a:xfrm>
            <a:custGeom>
              <a:avLst/>
              <a:gdLst/>
              <a:ahLst/>
              <a:cxnLst/>
              <a:rect l="l" t="t" r="r" b="b"/>
              <a:pathLst>
                <a:path w="39454" h="11339" extrusionOk="0">
                  <a:moveTo>
                    <a:pt x="0" y="1"/>
                  </a:moveTo>
                  <a:lnTo>
                    <a:pt x="0" y="1"/>
                  </a:lnTo>
                  <a:cubicBezTo>
                    <a:pt x="2341" y="2676"/>
                    <a:pt x="5228" y="4894"/>
                    <a:pt x="8329" y="6597"/>
                  </a:cubicBezTo>
                  <a:cubicBezTo>
                    <a:pt x="11459" y="8329"/>
                    <a:pt x="14833" y="9666"/>
                    <a:pt x="18329" y="10426"/>
                  </a:cubicBezTo>
                  <a:cubicBezTo>
                    <a:pt x="20092" y="10822"/>
                    <a:pt x="21855" y="11125"/>
                    <a:pt x="23648" y="11217"/>
                  </a:cubicBezTo>
                  <a:cubicBezTo>
                    <a:pt x="24560" y="11308"/>
                    <a:pt x="25441" y="11308"/>
                    <a:pt x="26353" y="11338"/>
                  </a:cubicBezTo>
                  <a:cubicBezTo>
                    <a:pt x="26779" y="11338"/>
                    <a:pt x="27235" y="11308"/>
                    <a:pt x="27691" y="11308"/>
                  </a:cubicBezTo>
                  <a:cubicBezTo>
                    <a:pt x="28147" y="11277"/>
                    <a:pt x="28542" y="11277"/>
                    <a:pt x="28998" y="11247"/>
                  </a:cubicBezTo>
                  <a:cubicBezTo>
                    <a:pt x="32584" y="10974"/>
                    <a:pt x="36080" y="10274"/>
                    <a:pt x="39454" y="9150"/>
                  </a:cubicBezTo>
                  <a:lnTo>
                    <a:pt x="39454" y="9150"/>
                  </a:lnTo>
                  <a:cubicBezTo>
                    <a:pt x="35989" y="9970"/>
                    <a:pt x="32493" y="10518"/>
                    <a:pt x="28967" y="10639"/>
                  </a:cubicBezTo>
                  <a:lnTo>
                    <a:pt x="26323" y="10639"/>
                  </a:lnTo>
                  <a:cubicBezTo>
                    <a:pt x="25441" y="10578"/>
                    <a:pt x="24560" y="10578"/>
                    <a:pt x="23678" y="10487"/>
                  </a:cubicBezTo>
                  <a:cubicBezTo>
                    <a:pt x="22827" y="10396"/>
                    <a:pt x="21946" y="10274"/>
                    <a:pt x="21064" y="10183"/>
                  </a:cubicBezTo>
                  <a:cubicBezTo>
                    <a:pt x="20183" y="10031"/>
                    <a:pt x="19332" y="9910"/>
                    <a:pt x="18481" y="9666"/>
                  </a:cubicBezTo>
                  <a:cubicBezTo>
                    <a:pt x="16779" y="9302"/>
                    <a:pt x="15076" y="8815"/>
                    <a:pt x="13435" y="8208"/>
                  </a:cubicBezTo>
                  <a:cubicBezTo>
                    <a:pt x="11763" y="7600"/>
                    <a:pt x="10152" y="6870"/>
                    <a:pt x="8602" y="6080"/>
                  </a:cubicBezTo>
                  <a:cubicBezTo>
                    <a:pt x="7052" y="5259"/>
                    <a:pt x="5532" y="4347"/>
                    <a:pt x="4073" y="3344"/>
                  </a:cubicBezTo>
                  <a:cubicBezTo>
                    <a:pt x="2645" y="2341"/>
                    <a:pt x="1246" y="1247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3" name="Google Shape;1563;p43"/>
            <p:cNvSpPr/>
            <p:nvPr/>
          </p:nvSpPr>
          <p:spPr>
            <a:xfrm>
              <a:off x="7786875" y="1415200"/>
              <a:ext cx="428625" cy="410375"/>
            </a:xfrm>
            <a:custGeom>
              <a:avLst/>
              <a:gdLst/>
              <a:ahLst/>
              <a:cxnLst/>
              <a:rect l="l" t="t" r="r" b="b"/>
              <a:pathLst>
                <a:path w="17145" h="16415" extrusionOk="0">
                  <a:moveTo>
                    <a:pt x="17144" y="1"/>
                  </a:moveTo>
                  <a:lnTo>
                    <a:pt x="17144" y="1"/>
                  </a:lnTo>
                  <a:cubicBezTo>
                    <a:pt x="15533" y="1125"/>
                    <a:pt x="13983" y="2372"/>
                    <a:pt x="12433" y="3648"/>
                  </a:cubicBezTo>
                  <a:cubicBezTo>
                    <a:pt x="10913" y="4925"/>
                    <a:pt x="9454" y="6262"/>
                    <a:pt x="8025" y="7630"/>
                  </a:cubicBezTo>
                  <a:cubicBezTo>
                    <a:pt x="7296" y="8299"/>
                    <a:pt x="6597" y="9028"/>
                    <a:pt x="5898" y="9727"/>
                  </a:cubicBezTo>
                  <a:cubicBezTo>
                    <a:pt x="5199" y="10426"/>
                    <a:pt x="4469" y="11156"/>
                    <a:pt x="3831" y="11885"/>
                  </a:cubicBezTo>
                  <a:cubicBezTo>
                    <a:pt x="2493" y="13314"/>
                    <a:pt x="1217" y="14834"/>
                    <a:pt x="1" y="16414"/>
                  </a:cubicBezTo>
                  <a:cubicBezTo>
                    <a:pt x="1430" y="15077"/>
                    <a:pt x="2858" y="13679"/>
                    <a:pt x="4287" y="12311"/>
                  </a:cubicBezTo>
                  <a:lnTo>
                    <a:pt x="8542" y="8208"/>
                  </a:lnTo>
                  <a:cubicBezTo>
                    <a:pt x="11399" y="5472"/>
                    <a:pt x="14287" y="2767"/>
                    <a:pt x="17144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4" name="Google Shape;1564;p43"/>
            <p:cNvSpPr/>
            <p:nvPr/>
          </p:nvSpPr>
          <p:spPr>
            <a:xfrm>
              <a:off x="8179750" y="1384050"/>
              <a:ext cx="63100" cy="74500"/>
            </a:xfrm>
            <a:custGeom>
              <a:avLst/>
              <a:gdLst/>
              <a:ahLst/>
              <a:cxnLst/>
              <a:rect l="l" t="t" r="r" b="b"/>
              <a:pathLst>
                <a:path w="2524" h="2980" extrusionOk="0">
                  <a:moveTo>
                    <a:pt x="1216" y="0"/>
                  </a:moveTo>
                  <a:cubicBezTo>
                    <a:pt x="548" y="0"/>
                    <a:pt x="1" y="700"/>
                    <a:pt x="1" y="1490"/>
                  </a:cubicBezTo>
                  <a:cubicBezTo>
                    <a:pt x="1" y="2341"/>
                    <a:pt x="608" y="2979"/>
                    <a:pt x="1308" y="2979"/>
                  </a:cubicBezTo>
                  <a:cubicBezTo>
                    <a:pt x="1976" y="2979"/>
                    <a:pt x="2523" y="2280"/>
                    <a:pt x="2523" y="1490"/>
                  </a:cubicBezTo>
                  <a:cubicBezTo>
                    <a:pt x="2523" y="700"/>
                    <a:pt x="1915" y="31"/>
                    <a:pt x="1216" y="0"/>
                  </a:cubicBezTo>
                  <a:close/>
                </a:path>
              </a:pathLst>
            </a:custGeom>
            <a:solidFill>
              <a:srgbClr val="635A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5" name="Google Shape;1565;p43"/>
            <p:cNvSpPr/>
            <p:nvPr/>
          </p:nvSpPr>
          <p:spPr>
            <a:xfrm>
              <a:off x="8211675" y="1283750"/>
              <a:ext cx="213550" cy="219625"/>
            </a:xfrm>
            <a:custGeom>
              <a:avLst/>
              <a:gdLst/>
              <a:ahLst/>
              <a:cxnLst/>
              <a:rect l="l" t="t" r="r" b="b"/>
              <a:pathLst>
                <a:path w="8542" h="8785" fill="none" extrusionOk="0">
                  <a:moveTo>
                    <a:pt x="0" y="5563"/>
                  </a:moveTo>
                  <a:cubicBezTo>
                    <a:pt x="0" y="5563"/>
                    <a:pt x="486" y="0"/>
                    <a:pt x="4499" y="183"/>
                  </a:cubicBezTo>
                  <a:cubicBezTo>
                    <a:pt x="8541" y="395"/>
                    <a:pt x="6626" y="8785"/>
                    <a:pt x="0" y="5563"/>
                  </a:cubicBezTo>
                  <a:close/>
                </a:path>
              </a:pathLst>
            </a:custGeom>
            <a:solidFill>
              <a:schemeClr val="lt2"/>
            </a:solidFill>
            <a:ln w="197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6" name="Google Shape;1566;p43"/>
            <p:cNvSpPr/>
            <p:nvPr/>
          </p:nvSpPr>
          <p:spPr>
            <a:xfrm>
              <a:off x="8007250" y="1291350"/>
              <a:ext cx="204450" cy="205200"/>
            </a:xfrm>
            <a:custGeom>
              <a:avLst/>
              <a:gdLst/>
              <a:ahLst/>
              <a:cxnLst/>
              <a:rect l="l" t="t" r="r" b="b"/>
              <a:pathLst>
                <a:path w="8178" h="8208" fill="none" extrusionOk="0">
                  <a:moveTo>
                    <a:pt x="8177" y="5167"/>
                  </a:moveTo>
                  <a:cubicBezTo>
                    <a:pt x="8177" y="5167"/>
                    <a:pt x="7478" y="0"/>
                    <a:pt x="3709" y="183"/>
                  </a:cubicBezTo>
                  <a:cubicBezTo>
                    <a:pt x="1" y="335"/>
                    <a:pt x="2128" y="8207"/>
                    <a:pt x="8177" y="5167"/>
                  </a:cubicBezTo>
                  <a:close/>
                </a:path>
              </a:pathLst>
            </a:custGeom>
            <a:solidFill>
              <a:schemeClr val="lt2"/>
            </a:solidFill>
            <a:ln w="197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7" name="Google Shape;1567;p43"/>
            <p:cNvSpPr/>
            <p:nvPr/>
          </p:nvSpPr>
          <p:spPr>
            <a:xfrm>
              <a:off x="8139475" y="1420525"/>
              <a:ext cx="175550" cy="275875"/>
            </a:xfrm>
            <a:custGeom>
              <a:avLst/>
              <a:gdLst/>
              <a:ahLst/>
              <a:cxnLst/>
              <a:rect l="l" t="t" r="r" b="b"/>
              <a:pathLst>
                <a:path w="7022" h="11035" fill="none" extrusionOk="0">
                  <a:moveTo>
                    <a:pt x="1" y="8967"/>
                  </a:moveTo>
                  <a:cubicBezTo>
                    <a:pt x="943" y="2098"/>
                    <a:pt x="2919" y="0"/>
                    <a:pt x="2919" y="0"/>
                  </a:cubicBezTo>
                  <a:cubicBezTo>
                    <a:pt x="2919" y="0"/>
                    <a:pt x="6384" y="4408"/>
                    <a:pt x="7022" y="11034"/>
                  </a:cubicBezTo>
                </a:path>
              </a:pathLst>
            </a:custGeom>
            <a:solidFill>
              <a:schemeClr val="lt2"/>
            </a:solidFill>
            <a:ln w="197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8" name="Google Shape;1568;p43"/>
            <p:cNvSpPr/>
            <p:nvPr/>
          </p:nvSpPr>
          <p:spPr>
            <a:xfrm>
              <a:off x="7726100" y="1553500"/>
              <a:ext cx="1530450" cy="587500"/>
            </a:xfrm>
            <a:custGeom>
              <a:avLst/>
              <a:gdLst/>
              <a:ahLst/>
              <a:cxnLst/>
              <a:rect l="l" t="t" r="r" b="b"/>
              <a:pathLst>
                <a:path w="61218" h="23500" extrusionOk="0">
                  <a:moveTo>
                    <a:pt x="4377" y="1"/>
                  </a:moveTo>
                  <a:cubicBezTo>
                    <a:pt x="2250" y="7508"/>
                    <a:pt x="973" y="14165"/>
                    <a:pt x="335" y="18147"/>
                  </a:cubicBezTo>
                  <a:cubicBezTo>
                    <a:pt x="0" y="20396"/>
                    <a:pt x="1824" y="22615"/>
                    <a:pt x="4256" y="22889"/>
                  </a:cubicBezTo>
                  <a:cubicBezTo>
                    <a:pt x="8460" y="23314"/>
                    <a:pt x="12510" y="23500"/>
                    <a:pt x="16378" y="23500"/>
                  </a:cubicBezTo>
                  <a:cubicBezTo>
                    <a:pt x="24114" y="23500"/>
                    <a:pt x="31125" y="22757"/>
                    <a:pt x="37205" y="21703"/>
                  </a:cubicBezTo>
                  <a:cubicBezTo>
                    <a:pt x="37083" y="21521"/>
                    <a:pt x="36931" y="21369"/>
                    <a:pt x="36809" y="21156"/>
                  </a:cubicBezTo>
                  <a:cubicBezTo>
                    <a:pt x="46810" y="19180"/>
                    <a:pt x="54409" y="16110"/>
                    <a:pt x="58664" y="14104"/>
                  </a:cubicBezTo>
                  <a:cubicBezTo>
                    <a:pt x="60214" y="13375"/>
                    <a:pt x="61156" y="11642"/>
                    <a:pt x="61217" y="9758"/>
                  </a:cubicBezTo>
                  <a:lnTo>
                    <a:pt x="60184" y="9758"/>
                  </a:lnTo>
                  <a:cubicBezTo>
                    <a:pt x="35928" y="9758"/>
                    <a:pt x="14894" y="5806"/>
                    <a:pt x="4377" y="1"/>
                  </a:cubicBezTo>
                  <a:close/>
                </a:path>
              </a:pathLst>
            </a:custGeom>
            <a:solidFill>
              <a:srgbClr val="282848">
                <a:alpha val="138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9" name="Google Shape;1569;p43"/>
            <p:cNvSpPr/>
            <p:nvPr/>
          </p:nvSpPr>
          <p:spPr>
            <a:xfrm>
              <a:off x="8264850" y="877825"/>
              <a:ext cx="1768300" cy="1503800"/>
            </a:xfrm>
            <a:custGeom>
              <a:avLst/>
              <a:gdLst/>
              <a:ahLst/>
              <a:cxnLst/>
              <a:rect l="l" t="t" r="r" b="b"/>
              <a:pathLst>
                <a:path w="70732" h="60152" extrusionOk="0">
                  <a:moveTo>
                    <a:pt x="38173" y="0"/>
                  </a:moveTo>
                  <a:cubicBezTo>
                    <a:pt x="37023" y="0"/>
                    <a:pt x="35841" y="421"/>
                    <a:pt x="34895" y="1252"/>
                  </a:cubicBezTo>
                  <a:cubicBezTo>
                    <a:pt x="18299" y="15873"/>
                    <a:pt x="5867" y="40736"/>
                    <a:pt x="1156" y="51162"/>
                  </a:cubicBezTo>
                  <a:cubicBezTo>
                    <a:pt x="1" y="53745"/>
                    <a:pt x="1369" y="56542"/>
                    <a:pt x="4043" y="57150"/>
                  </a:cubicBezTo>
                  <a:cubicBezTo>
                    <a:pt x="14112" y="59350"/>
                    <a:pt x="23646" y="60152"/>
                    <a:pt x="32200" y="60152"/>
                  </a:cubicBezTo>
                  <a:cubicBezTo>
                    <a:pt x="47868" y="60152"/>
                    <a:pt x="60247" y="57462"/>
                    <a:pt x="66598" y="55752"/>
                  </a:cubicBezTo>
                  <a:cubicBezTo>
                    <a:pt x="69121" y="55083"/>
                    <a:pt x="70732" y="52408"/>
                    <a:pt x="70033" y="49976"/>
                  </a:cubicBezTo>
                  <a:cubicBezTo>
                    <a:pt x="61765" y="20797"/>
                    <a:pt x="47175" y="6116"/>
                    <a:pt x="40913" y="948"/>
                  </a:cubicBezTo>
                  <a:cubicBezTo>
                    <a:pt x="40138" y="314"/>
                    <a:pt x="39168" y="0"/>
                    <a:pt x="381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0" name="Google Shape;1570;p43"/>
            <p:cNvSpPr/>
            <p:nvPr/>
          </p:nvSpPr>
          <p:spPr>
            <a:xfrm>
              <a:off x="8880375" y="937225"/>
              <a:ext cx="400475" cy="958250"/>
            </a:xfrm>
            <a:custGeom>
              <a:avLst/>
              <a:gdLst/>
              <a:ahLst/>
              <a:cxnLst/>
              <a:rect l="l" t="t" r="r" b="b"/>
              <a:pathLst>
                <a:path w="16019" h="38330" extrusionOk="0">
                  <a:moveTo>
                    <a:pt x="16019" y="1"/>
                  </a:moveTo>
                  <a:cubicBezTo>
                    <a:pt x="15685" y="1703"/>
                    <a:pt x="15259" y="3405"/>
                    <a:pt x="14773" y="5016"/>
                  </a:cubicBezTo>
                  <a:cubicBezTo>
                    <a:pt x="14317" y="6688"/>
                    <a:pt x="13770" y="8360"/>
                    <a:pt x="13222" y="10001"/>
                  </a:cubicBezTo>
                  <a:cubicBezTo>
                    <a:pt x="12067" y="13253"/>
                    <a:pt x="10821" y="16475"/>
                    <a:pt x="9423" y="19667"/>
                  </a:cubicBezTo>
                  <a:lnTo>
                    <a:pt x="8359" y="22068"/>
                  </a:lnTo>
                  <a:cubicBezTo>
                    <a:pt x="7994" y="22858"/>
                    <a:pt x="7630" y="23618"/>
                    <a:pt x="7235" y="24439"/>
                  </a:cubicBezTo>
                  <a:cubicBezTo>
                    <a:pt x="6535" y="26019"/>
                    <a:pt x="5684" y="27539"/>
                    <a:pt x="4924" y="29089"/>
                  </a:cubicBezTo>
                  <a:cubicBezTo>
                    <a:pt x="4560" y="29910"/>
                    <a:pt x="4134" y="30670"/>
                    <a:pt x="3709" y="31430"/>
                  </a:cubicBezTo>
                  <a:lnTo>
                    <a:pt x="2493" y="33740"/>
                  </a:lnTo>
                  <a:cubicBezTo>
                    <a:pt x="1703" y="35290"/>
                    <a:pt x="821" y="36780"/>
                    <a:pt x="0" y="38330"/>
                  </a:cubicBezTo>
                  <a:cubicBezTo>
                    <a:pt x="943" y="36840"/>
                    <a:pt x="1885" y="35412"/>
                    <a:pt x="2827" y="33922"/>
                  </a:cubicBezTo>
                  <a:cubicBezTo>
                    <a:pt x="3709" y="32433"/>
                    <a:pt x="4620" y="30913"/>
                    <a:pt x="5472" y="29393"/>
                  </a:cubicBezTo>
                  <a:cubicBezTo>
                    <a:pt x="6292" y="27874"/>
                    <a:pt x="7143" y="26323"/>
                    <a:pt x="7903" y="24773"/>
                  </a:cubicBezTo>
                  <a:cubicBezTo>
                    <a:pt x="8268" y="23953"/>
                    <a:pt x="8663" y="23193"/>
                    <a:pt x="9028" y="22402"/>
                  </a:cubicBezTo>
                  <a:lnTo>
                    <a:pt x="10092" y="20032"/>
                  </a:lnTo>
                  <a:cubicBezTo>
                    <a:pt x="11490" y="16840"/>
                    <a:pt x="12767" y="13557"/>
                    <a:pt x="13770" y="10214"/>
                  </a:cubicBezTo>
                  <a:cubicBezTo>
                    <a:pt x="14317" y="8542"/>
                    <a:pt x="14773" y="6870"/>
                    <a:pt x="15137" y="5168"/>
                  </a:cubicBezTo>
                  <a:cubicBezTo>
                    <a:pt x="15533" y="3466"/>
                    <a:pt x="15867" y="1733"/>
                    <a:pt x="160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1" name="Google Shape;1571;p43"/>
            <p:cNvSpPr/>
            <p:nvPr/>
          </p:nvSpPr>
          <p:spPr>
            <a:xfrm>
              <a:off x="8933575" y="1166725"/>
              <a:ext cx="487875" cy="946075"/>
            </a:xfrm>
            <a:custGeom>
              <a:avLst/>
              <a:gdLst/>
              <a:ahLst/>
              <a:cxnLst/>
              <a:rect l="l" t="t" r="r" b="b"/>
              <a:pathLst>
                <a:path w="19515" h="37843" extrusionOk="0">
                  <a:moveTo>
                    <a:pt x="19484" y="0"/>
                  </a:moveTo>
                  <a:cubicBezTo>
                    <a:pt x="19484" y="92"/>
                    <a:pt x="19453" y="213"/>
                    <a:pt x="19484" y="274"/>
                  </a:cubicBezTo>
                  <a:lnTo>
                    <a:pt x="19392" y="608"/>
                  </a:lnTo>
                  <a:cubicBezTo>
                    <a:pt x="19332" y="851"/>
                    <a:pt x="19301" y="1034"/>
                    <a:pt x="19210" y="1247"/>
                  </a:cubicBezTo>
                  <a:cubicBezTo>
                    <a:pt x="19058" y="1733"/>
                    <a:pt x="18937" y="2128"/>
                    <a:pt x="18785" y="2554"/>
                  </a:cubicBezTo>
                  <a:cubicBezTo>
                    <a:pt x="18541" y="3435"/>
                    <a:pt x="18237" y="4256"/>
                    <a:pt x="17934" y="5107"/>
                  </a:cubicBezTo>
                  <a:cubicBezTo>
                    <a:pt x="17326" y="6779"/>
                    <a:pt x="16718" y="8450"/>
                    <a:pt x="16019" y="10122"/>
                  </a:cubicBezTo>
                  <a:cubicBezTo>
                    <a:pt x="14681" y="13435"/>
                    <a:pt x="13253" y="16718"/>
                    <a:pt x="11642" y="19909"/>
                  </a:cubicBezTo>
                  <a:cubicBezTo>
                    <a:pt x="10091" y="23162"/>
                    <a:pt x="8359" y="26262"/>
                    <a:pt x="6444" y="29302"/>
                  </a:cubicBezTo>
                  <a:cubicBezTo>
                    <a:pt x="4499" y="32311"/>
                    <a:pt x="2432" y="35198"/>
                    <a:pt x="0" y="37843"/>
                  </a:cubicBezTo>
                  <a:cubicBezTo>
                    <a:pt x="2614" y="35411"/>
                    <a:pt x="4924" y="32584"/>
                    <a:pt x="6930" y="29606"/>
                  </a:cubicBezTo>
                  <a:cubicBezTo>
                    <a:pt x="8967" y="26657"/>
                    <a:pt x="10730" y="23496"/>
                    <a:pt x="12341" y="20274"/>
                  </a:cubicBezTo>
                  <a:cubicBezTo>
                    <a:pt x="13891" y="17022"/>
                    <a:pt x="15350" y="13739"/>
                    <a:pt x="16566" y="10335"/>
                  </a:cubicBezTo>
                  <a:cubicBezTo>
                    <a:pt x="17174" y="8633"/>
                    <a:pt x="17721" y="6931"/>
                    <a:pt x="18268" y="5228"/>
                  </a:cubicBezTo>
                  <a:cubicBezTo>
                    <a:pt x="18541" y="4377"/>
                    <a:pt x="18754" y="3496"/>
                    <a:pt x="18997" y="2645"/>
                  </a:cubicBezTo>
                  <a:cubicBezTo>
                    <a:pt x="19089" y="2219"/>
                    <a:pt x="19180" y="1794"/>
                    <a:pt x="19301" y="1338"/>
                  </a:cubicBezTo>
                  <a:cubicBezTo>
                    <a:pt x="19362" y="1155"/>
                    <a:pt x="19392" y="912"/>
                    <a:pt x="19453" y="699"/>
                  </a:cubicBezTo>
                  <a:lnTo>
                    <a:pt x="19484" y="365"/>
                  </a:lnTo>
                  <a:cubicBezTo>
                    <a:pt x="19484" y="244"/>
                    <a:pt x="19514" y="122"/>
                    <a:pt x="194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2" name="Google Shape;1572;p43"/>
            <p:cNvSpPr/>
            <p:nvPr/>
          </p:nvSpPr>
          <p:spPr>
            <a:xfrm>
              <a:off x="9042225" y="1305025"/>
              <a:ext cx="491675" cy="896700"/>
            </a:xfrm>
            <a:custGeom>
              <a:avLst/>
              <a:gdLst/>
              <a:ahLst/>
              <a:cxnLst/>
              <a:rect l="l" t="t" r="r" b="b"/>
              <a:pathLst>
                <a:path w="19667" h="35868" extrusionOk="0">
                  <a:moveTo>
                    <a:pt x="19667" y="0"/>
                  </a:moveTo>
                  <a:lnTo>
                    <a:pt x="19667" y="0"/>
                  </a:lnTo>
                  <a:cubicBezTo>
                    <a:pt x="19272" y="760"/>
                    <a:pt x="18968" y="1551"/>
                    <a:pt x="18542" y="2371"/>
                  </a:cubicBezTo>
                  <a:lnTo>
                    <a:pt x="17569" y="4742"/>
                  </a:lnTo>
                  <a:cubicBezTo>
                    <a:pt x="16870" y="6292"/>
                    <a:pt x="16202" y="7903"/>
                    <a:pt x="15502" y="9453"/>
                  </a:cubicBezTo>
                  <a:cubicBezTo>
                    <a:pt x="14135" y="12554"/>
                    <a:pt x="12706" y="15684"/>
                    <a:pt x="11156" y="18724"/>
                  </a:cubicBezTo>
                  <a:cubicBezTo>
                    <a:pt x="10396" y="20244"/>
                    <a:pt x="9575" y="21764"/>
                    <a:pt x="8755" y="23253"/>
                  </a:cubicBezTo>
                  <a:cubicBezTo>
                    <a:pt x="7904" y="24712"/>
                    <a:pt x="7052" y="26201"/>
                    <a:pt x="6141" y="27660"/>
                  </a:cubicBezTo>
                  <a:cubicBezTo>
                    <a:pt x="5229" y="29059"/>
                    <a:pt x="4256" y="30487"/>
                    <a:pt x="3253" y="31855"/>
                  </a:cubicBezTo>
                  <a:cubicBezTo>
                    <a:pt x="2250" y="33253"/>
                    <a:pt x="1156" y="34560"/>
                    <a:pt x="1" y="35867"/>
                  </a:cubicBezTo>
                  <a:cubicBezTo>
                    <a:pt x="2554" y="33527"/>
                    <a:pt x="4712" y="30852"/>
                    <a:pt x="6657" y="27995"/>
                  </a:cubicBezTo>
                  <a:cubicBezTo>
                    <a:pt x="8603" y="25137"/>
                    <a:pt x="10305" y="22128"/>
                    <a:pt x="11855" y="19058"/>
                  </a:cubicBezTo>
                  <a:cubicBezTo>
                    <a:pt x="13436" y="16019"/>
                    <a:pt x="14834" y="12858"/>
                    <a:pt x="16110" y="9666"/>
                  </a:cubicBezTo>
                  <a:cubicBezTo>
                    <a:pt x="16779" y="8086"/>
                    <a:pt x="17387" y="6475"/>
                    <a:pt x="17934" y="4864"/>
                  </a:cubicBezTo>
                  <a:cubicBezTo>
                    <a:pt x="18542" y="3222"/>
                    <a:pt x="19059" y="1581"/>
                    <a:pt x="19667" y="0"/>
                  </a:cubicBezTo>
                  <a:close/>
                </a:path>
              </a:pathLst>
            </a:custGeom>
            <a:solidFill>
              <a:srgbClr val="282848">
                <a:alpha val="138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3" name="Google Shape;1573;p43"/>
            <p:cNvSpPr/>
            <p:nvPr/>
          </p:nvSpPr>
          <p:spPr>
            <a:xfrm>
              <a:off x="9067300" y="1282975"/>
              <a:ext cx="966600" cy="1098850"/>
            </a:xfrm>
            <a:custGeom>
              <a:avLst/>
              <a:gdLst/>
              <a:ahLst/>
              <a:cxnLst/>
              <a:rect l="l" t="t" r="r" b="b"/>
              <a:pathLst>
                <a:path w="38664" h="43954" extrusionOk="0">
                  <a:moveTo>
                    <a:pt x="22402" y="1"/>
                  </a:moveTo>
                  <a:cubicBezTo>
                    <a:pt x="17144" y="17083"/>
                    <a:pt x="5350" y="35898"/>
                    <a:pt x="1" y="43953"/>
                  </a:cubicBezTo>
                  <a:cubicBezTo>
                    <a:pt x="89" y="43953"/>
                    <a:pt x="178" y="43953"/>
                    <a:pt x="266" y="43953"/>
                  </a:cubicBezTo>
                  <a:cubicBezTo>
                    <a:pt x="15855" y="43953"/>
                    <a:pt x="28183" y="41299"/>
                    <a:pt x="34500" y="39546"/>
                  </a:cubicBezTo>
                  <a:cubicBezTo>
                    <a:pt x="37083" y="38877"/>
                    <a:pt x="38664" y="36202"/>
                    <a:pt x="37935" y="33770"/>
                  </a:cubicBezTo>
                  <a:cubicBezTo>
                    <a:pt x="33770" y="18998"/>
                    <a:pt x="27965" y="7965"/>
                    <a:pt x="22402" y="1"/>
                  </a:cubicBezTo>
                  <a:close/>
                </a:path>
              </a:pathLst>
            </a:custGeom>
            <a:solidFill>
              <a:srgbClr val="282848">
                <a:alpha val="138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4" name="Google Shape;1574;p43"/>
            <p:cNvSpPr/>
            <p:nvPr/>
          </p:nvSpPr>
          <p:spPr>
            <a:xfrm>
              <a:off x="9121250" y="1349400"/>
              <a:ext cx="950650" cy="1043050"/>
            </a:xfrm>
            <a:custGeom>
              <a:avLst/>
              <a:gdLst/>
              <a:ahLst/>
              <a:cxnLst/>
              <a:rect l="l" t="t" r="r" b="b"/>
              <a:pathLst>
                <a:path w="38026" h="41722" extrusionOk="0">
                  <a:moveTo>
                    <a:pt x="22574" y="1"/>
                  </a:moveTo>
                  <a:cubicBezTo>
                    <a:pt x="22457" y="1"/>
                    <a:pt x="22345" y="78"/>
                    <a:pt x="22311" y="231"/>
                  </a:cubicBezTo>
                  <a:cubicBezTo>
                    <a:pt x="16688" y="16402"/>
                    <a:pt x="5502" y="33667"/>
                    <a:pt x="1" y="41721"/>
                  </a:cubicBezTo>
                  <a:cubicBezTo>
                    <a:pt x="15320" y="41539"/>
                    <a:pt x="27387" y="38986"/>
                    <a:pt x="33710" y="37314"/>
                  </a:cubicBezTo>
                  <a:cubicBezTo>
                    <a:pt x="36354" y="36615"/>
                    <a:pt x="38026" y="33971"/>
                    <a:pt x="37327" y="31539"/>
                  </a:cubicBezTo>
                  <a:cubicBezTo>
                    <a:pt x="33406" y="18195"/>
                    <a:pt x="28086" y="7891"/>
                    <a:pt x="22828" y="140"/>
                  </a:cubicBezTo>
                  <a:cubicBezTo>
                    <a:pt x="22761" y="47"/>
                    <a:pt x="22666" y="1"/>
                    <a:pt x="225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5" name="Google Shape;1575;p43"/>
            <p:cNvSpPr/>
            <p:nvPr/>
          </p:nvSpPr>
          <p:spPr>
            <a:xfrm>
              <a:off x="9236000" y="1553500"/>
              <a:ext cx="501550" cy="809300"/>
            </a:xfrm>
            <a:custGeom>
              <a:avLst/>
              <a:gdLst/>
              <a:ahLst/>
              <a:cxnLst/>
              <a:rect l="l" t="t" r="r" b="b"/>
              <a:pathLst>
                <a:path w="20062" h="32372" extrusionOk="0">
                  <a:moveTo>
                    <a:pt x="20062" y="1"/>
                  </a:moveTo>
                  <a:cubicBezTo>
                    <a:pt x="19758" y="730"/>
                    <a:pt x="19454" y="1490"/>
                    <a:pt x="19180" y="2250"/>
                  </a:cubicBezTo>
                  <a:cubicBezTo>
                    <a:pt x="18937" y="3010"/>
                    <a:pt x="18663" y="3770"/>
                    <a:pt x="18329" y="4499"/>
                  </a:cubicBezTo>
                  <a:cubicBezTo>
                    <a:pt x="17721" y="5958"/>
                    <a:pt x="17113" y="7448"/>
                    <a:pt x="16384" y="8907"/>
                  </a:cubicBezTo>
                  <a:cubicBezTo>
                    <a:pt x="15046" y="11825"/>
                    <a:pt x="13496" y="14591"/>
                    <a:pt x="11824" y="17326"/>
                  </a:cubicBezTo>
                  <a:lnTo>
                    <a:pt x="10578" y="19332"/>
                  </a:lnTo>
                  <a:lnTo>
                    <a:pt x="9241" y="21308"/>
                  </a:lnTo>
                  <a:cubicBezTo>
                    <a:pt x="8329" y="22645"/>
                    <a:pt x="7387" y="23922"/>
                    <a:pt x="6384" y="25199"/>
                  </a:cubicBezTo>
                  <a:cubicBezTo>
                    <a:pt x="4408" y="27691"/>
                    <a:pt x="2341" y="30123"/>
                    <a:pt x="1" y="32372"/>
                  </a:cubicBezTo>
                  <a:cubicBezTo>
                    <a:pt x="2523" y="30366"/>
                    <a:pt x="4803" y="28056"/>
                    <a:pt x="6840" y="25594"/>
                  </a:cubicBezTo>
                  <a:cubicBezTo>
                    <a:pt x="8937" y="23132"/>
                    <a:pt x="10821" y="20518"/>
                    <a:pt x="12493" y="17752"/>
                  </a:cubicBezTo>
                  <a:cubicBezTo>
                    <a:pt x="14165" y="14986"/>
                    <a:pt x="15685" y="12159"/>
                    <a:pt x="16961" y="9150"/>
                  </a:cubicBezTo>
                  <a:cubicBezTo>
                    <a:pt x="17265" y="8390"/>
                    <a:pt x="17600" y="7660"/>
                    <a:pt x="17873" y="6900"/>
                  </a:cubicBezTo>
                  <a:lnTo>
                    <a:pt x="18694" y="4621"/>
                  </a:lnTo>
                  <a:cubicBezTo>
                    <a:pt x="18998" y="3861"/>
                    <a:pt x="19180" y="3071"/>
                    <a:pt x="19423" y="2311"/>
                  </a:cubicBezTo>
                  <a:cubicBezTo>
                    <a:pt x="19636" y="1551"/>
                    <a:pt x="19849" y="761"/>
                    <a:pt x="200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6" name="Google Shape;1576;p43"/>
            <p:cNvSpPr/>
            <p:nvPr/>
          </p:nvSpPr>
          <p:spPr>
            <a:xfrm>
              <a:off x="9454850" y="1763225"/>
              <a:ext cx="368575" cy="579825"/>
            </a:xfrm>
            <a:custGeom>
              <a:avLst/>
              <a:gdLst/>
              <a:ahLst/>
              <a:cxnLst/>
              <a:rect l="l" t="t" r="r" b="b"/>
              <a:pathLst>
                <a:path w="14743" h="23193" extrusionOk="0">
                  <a:moveTo>
                    <a:pt x="14742" y="1"/>
                  </a:moveTo>
                  <a:lnTo>
                    <a:pt x="14742" y="1"/>
                  </a:lnTo>
                  <a:cubicBezTo>
                    <a:pt x="14499" y="548"/>
                    <a:pt x="14317" y="1095"/>
                    <a:pt x="14134" y="1642"/>
                  </a:cubicBezTo>
                  <a:cubicBezTo>
                    <a:pt x="13952" y="2159"/>
                    <a:pt x="13739" y="2736"/>
                    <a:pt x="13527" y="3284"/>
                  </a:cubicBezTo>
                  <a:cubicBezTo>
                    <a:pt x="13071" y="4347"/>
                    <a:pt x="12645" y="5442"/>
                    <a:pt x="12159" y="6475"/>
                  </a:cubicBezTo>
                  <a:cubicBezTo>
                    <a:pt x="11217" y="8572"/>
                    <a:pt x="10061" y="10609"/>
                    <a:pt x="8846" y="12554"/>
                  </a:cubicBezTo>
                  <a:cubicBezTo>
                    <a:pt x="8511" y="13010"/>
                    <a:pt x="8207" y="13497"/>
                    <a:pt x="7903" y="13983"/>
                  </a:cubicBezTo>
                  <a:lnTo>
                    <a:pt x="6900" y="15411"/>
                  </a:lnTo>
                  <a:cubicBezTo>
                    <a:pt x="6232" y="16293"/>
                    <a:pt x="5502" y="17266"/>
                    <a:pt x="4773" y="18147"/>
                  </a:cubicBezTo>
                  <a:cubicBezTo>
                    <a:pt x="3314" y="19910"/>
                    <a:pt x="1733" y="21643"/>
                    <a:pt x="0" y="23193"/>
                  </a:cubicBezTo>
                  <a:cubicBezTo>
                    <a:pt x="1946" y="21886"/>
                    <a:pt x="3648" y="20275"/>
                    <a:pt x="5320" y="18573"/>
                  </a:cubicBezTo>
                  <a:cubicBezTo>
                    <a:pt x="6900" y="16870"/>
                    <a:pt x="8329" y="14986"/>
                    <a:pt x="9575" y="13010"/>
                  </a:cubicBezTo>
                  <a:cubicBezTo>
                    <a:pt x="10791" y="10974"/>
                    <a:pt x="11916" y="8937"/>
                    <a:pt x="12767" y="6718"/>
                  </a:cubicBezTo>
                  <a:cubicBezTo>
                    <a:pt x="12949" y="6202"/>
                    <a:pt x="13223" y="5654"/>
                    <a:pt x="13375" y="5107"/>
                  </a:cubicBezTo>
                  <a:lnTo>
                    <a:pt x="13891" y="3436"/>
                  </a:lnTo>
                  <a:cubicBezTo>
                    <a:pt x="14104" y="2858"/>
                    <a:pt x="14195" y="2281"/>
                    <a:pt x="14347" y="1703"/>
                  </a:cubicBezTo>
                  <a:cubicBezTo>
                    <a:pt x="14469" y="1156"/>
                    <a:pt x="14621" y="578"/>
                    <a:pt x="147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7" name="Google Shape;1577;p43"/>
            <p:cNvSpPr/>
            <p:nvPr/>
          </p:nvSpPr>
          <p:spPr>
            <a:xfrm>
              <a:off x="9720800" y="1941050"/>
              <a:ext cx="197600" cy="359450"/>
            </a:xfrm>
            <a:custGeom>
              <a:avLst/>
              <a:gdLst/>
              <a:ahLst/>
              <a:cxnLst/>
              <a:rect l="l" t="t" r="r" b="b"/>
              <a:pathLst>
                <a:path w="7904" h="14378" extrusionOk="0">
                  <a:moveTo>
                    <a:pt x="7873" y="0"/>
                  </a:moveTo>
                  <a:lnTo>
                    <a:pt x="7873" y="0"/>
                  </a:lnTo>
                  <a:cubicBezTo>
                    <a:pt x="7600" y="1368"/>
                    <a:pt x="7114" y="2614"/>
                    <a:pt x="6536" y="3891"/>
                  </a:cubicBezTo>
                  <a:cubicBezTo>
                    <a:pt x="5959" y="5137"/>
                    <a:pt x="5320" y="6323"/>
                    <a:pt x="4591" y="7478"/>
                  </a:cubicBezTo>
                  <a:cubicBezTo>
                    <a:pt x="3861" y="8663"/>
                    <a:pt x="3101" y="9818"/>
                    <a:pt x="2341" y="10943"/>
                  </a:cubicBezTo>
                  <a:lnTo>
                    <a:pt x="1" y="14378"/>
                  </a:lnTo>
                  <a:cubicBezTo>
                    <a:pt x="1034" y="13405"/>
                    <a:pt x="1977" y="12402"/>
                    <a:pt x="2858" y="11277"/>
                  </a:cubicBezTo>
                  <a:cubicBezTo>
                    <a:pt x="3253" y="10760"/>
                    <a:pt x="3679" y="10183"/>
                    <a:pt x="4104" y="9605"/>
                  </a:cubicBezTo>
                  <a:cubicBezTo>
                    <a:pt x="4469" y="9058"/>
                    <a:pt x="4864" y="8481"/>
                    <a:pt x="5229" y="7873"/>
                  </a:cubicBezTo>
                  <a:cubicBezTo>
                    <a:pt x="5959" y="6687"/>
                    <a:pt x="6658" y="5441"/>
                    <a:pt x="7114" y="4104"/>
                  </a:cubicBezTo>
                  <a:cubicBezTo>
                    <a:pt x="7570" y="2827"/>
                    <a:pt x="7904" y="1399"/>
                    <a:pt x="78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8" name="Google Shape;1578;p43"/>
            <p:cNvSpPr/>
            <p:nvPr/>
          </p:nvSpPr>
          <p:spPr>
            <a:xfrm>
              <a:off x="8282325" y="987375"/>
              <a:ext cx="1114800" cy="1404325"/>
            </a:xfrm>
            <a:custGeom>
              <a:avLst/>
              <a:gdLst/>
              <a:ahLst/>
              <a:cxnLst/>
              <a:rect l="l" t="t" r="r" b="b"/>
              <a:pathLst>
                <a:path w="44592" h="56173" extrusionOk="0">
                  <a:moveTo>
                    <a:pt x="30913" y="1"/>
                  </a:moveTo>
                  <a:cubicBezTo>
                    <a:pt x="28087" y="2767"/>
                    <a:pt x="25442" y="5807"/>
                    <a:pt x="22919" y="8968"/>
                  </a:cubicBezTo>
                  <a:cubicBezTo>
                    <a:pt x="22555" y="9454"/>
                    <a:pt x="22129" y="9940"/>
                    <a:pt x="21734" y="10457"/>
                  </a:cubicBezTo>
                  <a:cubicBezTo>
                    <a:pt x="21703" y="10487"/>
                    <a:pt x="21673" y="10518"/>
                    <a:pt x="21643" y="10609"/>
                  </a:cubicBezTo>
                  <a:cubicBezTo>
                    <a:pt x="21248" y="11095"/>
                    <a:pt x="20913" y="11551"/>
                    <a:pt x="20518" y="12038"/>
                  </a:cubicBezTo>
                  <a:cubicBezTo>
                    <a:pt x="20488" y="12129"/>
                    <a:pt x="20427" y="12190"/>
                    <a:pt x="20366" y="12220"/>
                  </a:cubicBezTo>
                  <a:cubicBezTo>
                    <a:pt x="20032" y="12676"/>
                    <a:pt x="19697" y="13193"/>
                    <a:pt x="19363" y="13649"/>
                  </a:cubicBezTo>
                  <a:cubicBezTo>
                    <a:pt x="19272" y="13709"/>
                    <a:pt x="19241" y="13801"/>
                    <a:pt x="19150" y="13861"/>
                  </a:cubicBezTo>
                  <a:cubicBezTo>
                    <a:pt x="18816" y="14317"/>
                    <a:pt x="18482" y="14804"/>
                    <a:pt x="18178" y="15260"/>
                  </a:cubicBezTo>
                  <a:cubicBezTo>
                    <a:pt x="18086" y="15351"/>
                    <a:pt x="18056" y="15412"/>
                    <a:pt x="17995" y="15533"/>
                  </a:cubicBezTo>
                  <a:cubicBezTo>
                    <a:pt x="17630" y="15989"/>
                    <a:pt x="17326" y="16475"/>
                    <a:pt x="16992" y="16931"/>
                  </a:cubicBezTo>
                  <a:cubicBezTo>
                    <a:pt x="16962" y="17023"/>
                    <a:pt x="16871" y="17114"/>
                    <a:pt x="16840" y="17174"/>
                  </a:cubicBezTo>
                  <a:cubicBezTo>
                    <a:pt x="16506" y="17661"/>
                    <a:pt x="16202" y="18117"/>
                    <a:pt x="15898" y="18603"/>
                  </a:cubicBezTo>
                  <a:cubicBezTo>
                    <a:pt x="15837" y="18694"/>
                    <a:pt x="15807" y="18755"/>
                    <a:pt x="15746" y="18846"/>
                  </a:cubicBezTo>
                  <a:cubicBezTo>
                    <a:pt x="15412" y="19333"/>
                    <a:pt x="15077" y="19819"/>
                    <a:pt x="14804" y="20336"/>
                  </a:cubicBezTo>
                  <a:cubicBezTo>
                    <a:pt x="14743" y="20366"/>
                    <a:pt x="14712" y="20427"/>
                    <a:pt x="14712" y="20488"/>
                  </a:cubicBezTo>
                  <a:cubicBezTo>
                    <a:pt x="14378" y="21004"/>
                    <a:pt x="14074" y="21491"/>
                    <a:pt x="13709" y="22007"/>
                  </a:cubicBezTo>
                  <a:cubicBezTo>
                    <a:pt x="11673" y="25229"/>
                    <a:pt x="9819" y="28451"/>
                    <a:pt x="8147" y="31460"/>
                  </a:cubicBezTo>
                  <a:cubicBezTo>
                    <a:pt x="8086" y="31491"/>
                    <a:pt x="8086" y="31521"/>
                    <a:pt x="8056" y="31582"/>
                  </a:cubicBezTo>
                  <a:lnTo>
                    <a:pt x="7387" y="32828"/>
                  </a:lnTo>
                  <a:cubicBezTo>
                    <a:pt x="7326" y="32950"/>
                    <a:pt x="7265" y="33071"/>
                    <a:pt x="7174" y="33132"/>
                  </a:cubicBezTo>
                  <a:cubicBezTo>
                    <a:pt x="6992" y="33527"/>
                    <a:pt x="6779" y="33892"/>
                    <a:pt x="6566" y="34226"/>
                  </a:cubicBezTo>
                  <a:cubicBezTo>
                    <a:pt x="6506" y="34378"/>
                    <a:pt x="6414" y="34530"/>
                    <a:pt x="6354" y="34652"/>
                  </a:cubicBezTo>
                  <a:cubicBezTo>
                    <a:pt x="6171" y="34986"/>
                    <a:pt x="6019" y="35351"/>
                    <a:pt x="5807" y="35685"/>
                  </a:cubicBezTo>
                  <a:cubicBezTo>
                    <a:pt x="5746" y="35837"/>
                    <a:pt x="5655" y="35989"/>
                    <a:pt x="5563" y="36172"/>
                  </a:cubicBezTo>
                  <a:cubicBezTo>
                    <a:pt x="5411" y="36476"/>
                    <a:pt x="5199" y="36810"/>
                    <a:pt x="5047" y="37114"/>
                  </a:cubicBezTo>
                  <a:cubicBezTo>
                    <a:pt x="4986" y="37327"/>
                    <a:pt x="4864" y="37479"/>
                    <a:pt x="4803" y="37661"/>
                  </a:cubicBezTo>
                  <a:cubicBezTo>
                    <a:pt x="4651" y="37965"/>
                    <a:pt x="4499" y="38239"/>
                    <a:pt x="4348" y="38543"/>
                  </a:cubicBezTo>
                  <a:cubicBezTo>
                    <a:pt x="4256" y="38725"/>
                    <a:pt x="4135" y="38907"/>
                    <a:pt x="4074" y="39090"/>
                  </a:cubicBezTo>
                  <a:cubicBezTo>
                    <a:pt x="3922" y="39363"/>
                    <a:pt x="3800" y="39637"/>
                    <a:pt x="3679" y="39910"/>
                  </a:cubicBezTo>
                  <a:cubicBezTo>
                    <a:pt x="3588" y="40093"/>
                    <a:pt x="3496" y="40275"/>
                    <a:pt x="3436" y="40458"/>
                  </a:cubicBezTo>
                  <a:cubicBezTo>
                    <a:pt x="3314" y="40701"/>
                    <a:pt x="3192" y="40974"/>
                    <a:pt x="3071" y="41187"/>
                  </a:cubicBezTo>
                  <a:cubicBezTo>
                    <a:pt x="2980" y="41369"/>
                    <a:pt x="2889" y="41582"/>
                    <a:pt x="2767" y="41765"/>
                  </a:cubicBezTo>
                  <a:cubicBezTo>
                    <a:pt x="2676" y="41977"/>
                    <a:pt x="2554" y="42220"/>
                    <a:pt x="2463" y="42403"/>
                  </a:cubicBezTo>
                  <a:cubicBezTo>
                    <a:pt x="2372" y="42585"/>
                    <a:pt x="2281" y="42828"/>
                    <a:pt x="2159" y="43011"/>
                  </a:cubicBezTo>
                  <a:cubicBezTo>
                    <a:pt x="2098" y="43193"/>
                    <a:pt x="1977" y="43406"/>
                    <a:pt x="1916" y="43588"/>
                  </a:cubicBezTo>
                  <a:cubicBezTo>
                    <a:pt x="1794" y="43801"/>
                    <a:pt x="1703" y="44014"/>
                    <a:pt x="1612" y="44196"/>
                  </a:cubicBezTo>
                  <a:cubicBezTo>
                    <a:pt x="1521" y="44348"/>
                    <a:pt x="1460" y="44531"/>
                    <a:pt x="1369" y="44682"/>
                  </a:cubicBezTo>
                  <a:cubicBezTo>
                    <a:pt x="1247" y="44926"/>
                    <a:pt x="1186" y="45138"/>
                    <a:pt x="1065" y="45321"/>
                  </a:cubicBezTo>
                  <a:cubicBezTo>
                    <a:pt x="1004" y="45442"/>
                    <a:pt x="943" y="45594"/>
                    <a:pt x="882" y="45716"/>
                  </a:cubicBezTo>
                  <a:cubicBezTo>
                    <a:pt x="730" y="46050"/>
                    <a:pt x="578" y="46354"/>
                    <a:pt x="426" y="46689"/>
                  </a:cubicBezTo>
                  <a:cubicBezTo>
                    <a:pt x="123" y="47357"/>
                    <a:pt x="1" y="47996"/>
                    <a:pt x="1" y="48634"/>
                  </a:cubicBezTo>
                  <a:cubicBezTo>
                    <a:pt x="1" y="49424"/>
                    <a:pt x="244" y="50184"/>
                    <a:pt x="639" y="50853"/>
                  </a:cubicBezTo>
                  <a:cubicBezTo>
                    <a:pt x="791" y="51096"/>
                    <a:pt x="1004" y="51339"/>
                    <a:pt x="1217" y="51552"/>
                  </a:cubicBezTo>
                  <a:cubicBezTo>
                    <a:pt x="1460" y="51795"/>
                    <a:pt x="1673" y="51977"/>
                    <a:pt x="1946" y="52129"/>
                  </a:cubicBezTo>
                  <a:cubicBezTo>
                    <a:pt x="2372" y="52403"/>
                    <a:pt x="2828" y="52585"/>
                    <a:pt x="3314" y="52677"/>
                  </a:cubicBezTo>
                  <a:cubicBezTo>
                    <a:pt x="13460" y="54969"/>
                    <a:pt x="23015" y="55795"/>
                    <a:pt x="31601" y="55795"/>
                  </a:cubicBezTo>
                  <a:cubicBezTo>
                    <a:pt x="32352" y="55795"/>
                    <a:pt x="33096" y="55789"/>
                    <a:pt x="33831" y="55777"/>
                  </a:cubicBezTo>
                  <a:lnTo>
                    <a:pt x="33831" y="55777"/>
                  </a:lnTo>
                  <a:cubicBezTo>
                    <a:pt x="33740" y="55898"/>
                    <a:pt x="33649" y="56050"/>
                    <a:pt x="33558" y="56172"/>
                  </a:cubicBezTo>
                  <a:cubicBezTo>
                    <a:pt x="37479" y="56111"/>
                    <a:pt x="41157" y="55898"/>
                    <a:pt x="44591" y="55595"/>
                  </a:cubicBezTo>
                  <a:cubicBezTo>
                    <a:pt x="37053" y="36810"/>
                    <a:pt x="32555" y="13314"/>
                    <a:pt x="30913" y="1"/>
                  </a:cubicBezTo>
                  <a:close/>
                </a:path>
              </a:pathLst>
            </a:custGeom>
            <a:solidFill>
              <a:srgbClr val="282848">
                <a:alpha val="138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9" name="Google Shape;1579;p43"/>
            <p:cNvSpPr/>
            <p:nvPr/>
          </p:nvSpPr>
          <p:spPr>
            <a:xfrm>
              <a:off x="8254225" y="1037950"/>
              <a:ext cx="1057025" cy="1360025"/>
            </a:xfrm>
            <a:custGeom>
              <a:avLst/>
              <a:gdLst/>
              <a:ahLst/>
              <a:cxnLst/>
              <a:rect l="l" t="t" r="r" b="b"/>
              <a:pathLst>
                <a:path w="42281" h="54401" extrusionOk="0">
                  <a:moveTo>
                    <a:pt x="29195" y="0"/>
                  </a:moveTo>
                  <a:cubicBezTo>
                    <a:pt x="29140" y="0"/>
                    <a:pt x="29079" y="25"/>
                    <a:pt x="29028" y="75"/>
                  </a:cubicBezTo>
                  <a:cubicBezTo>
                    <a:pt x="15381" y="15151"/>
                    <a:pt x="5320" y="35820"/>
                    <a:pt x="1186" y="45122"/>
                  </a:cubicBezTo>
                  <a:cubicBezTo>
                    <a:pt x="0" y="47796"/>
                    <a:pt x="1368" y="50684"/>
                    <a:pt x="4104" y="51292"/>
                  </a:cubicBezTo>
                  <a:cubicBezTo>
                    <a:pt x="14262" y="53581"/>
                    <a:pt x="23905" y="54400"/>
                    <a:pt x="32550" y="54400"/>
                  </a:cubicBezTo>
                  <a:cubicBezTo>
                    <a:pt x="35959" y="54400"/>
                    <a:pt x="39212" y="54273"/>
                    <a:pt x="42281" y="54058"/>
                  </a:cubicBezTo>
                  <a:cubicBezTo>
                    <a:pt x="34195" y="35760"/>
                    <a:pt x="30730" y="13054"/>
                    <a:pt x="29332" y="136"/>
                  </a:cubicBezTo>
                  <a:cubicBezTo>
                    <a:pt x="29332" y="48"/>
                    <a:pt x="29270" y="0"/>
                    <a:pt x="2919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0" name="Google Shape;1580;p43"/>
            <p:cNvSpPr/>
            <p:nvPr/>
          </p:nvSpPr>
          <p:spPr>
            <a:xfrm>
              <a:off x="8837050" y="1234350"/>
              <a:ext cx="280425" cy="1147450"/>
            </a:xfrm>
            <a:custGeom>
              <a:avLst/>
              <a:gdLst/>
              <a:ahLst/>
              <a:cxnLst/>
              <a:rect l="l" t="t" r="r" b="b"/>
              <a:pathLst>
                <a:path w="11217" h="45898" extrusionOk="0">
                  <a:moveTo>
                    <a:pt x="1" y="1"/>
                  </a:moveTo>
                  <a:cubicBezTo>
                    <a:pt x="153" y="3952"/>
                    <a:pt x="548" y="7903"/>
                    <a:pt x="1034" y="11824"/>
                  </a:cubicBezTo>
                  <a:cubicBezTo>
                    <a:pt x="1612" y="15776"/>
                    <a:pt x="2311" y="19636"/>
                    <a:pt x="3223" y="23527"/>
                  </a:cubicBezTo>
                  <a:cubicBezTo>
                    <a:pt x="4104" y="27387"/>
                    <a:pt x="5259" y="31186"/>
                    <a:pt x="6536" y="34955"/>
                  </a:cubicBezTo>
                  <a:cubicBezTo>
                    <a:pt x="7843" y="38725"/>
                    <a:pt x="9423" y="42372"/>
                    <a:pt x="11217" y="45898"/>
                  </a:cubicBezTo>
                  <a:cubicBezTo>
                    <a:pt x="10882" y="44986"/>
                    <a:pt x="10487" y="44074"/>
                    <a:pt x="10123" y="43162"/>
                  </a:cubicBezTo>
                  <a:lnTo>
                    <a:pt x="9545" y="41794"/>
                  </a:lnTo>
                  <a:lnTo>
                    <a:pt x="9059" y="40396"/>
                  </a:lnTo>
                  <a:cubicBezTo>
                    <a:pt x="8755" y="39484"/>
                    <a:pt x="8360" y="38573"/>
                    <a:pt x="8056" y="37630"/>
                  </a:cubicBezTo>
                  <a:lnTo>
                    <a:pt x="7144" y="34803"/>
                  </a:lnTo>
                  <a:cubicBezTo>
                    <a:pt x="6809" y="33861"/>
                    <a:pt x="6566" y="32919"/>
                    <a:pt x="6293" y="31946"/>
                  </a:cubicBezTo>
                  <a:cubicBezTo>
                    <a:pt x="6019" y="31004"/>
                    <a:pt x="5715" y="30062"/>
                    <a:pt x="5472" y="29120"/>
                  </a:cubicBezTo>
                  <a:lnTo>
                    <a:pt x="4712" y="26262"/>
                  </a:lnTo>
                  <a:lnTo>
                    <a:pt x="4043" y="23375"/>
                  </a:lnTo>
                  <a:cubicBezTo>
                    <a:pt x="3132" y="19484"/>
                    <a:pt x="2372" y="15624"/>
                    <a:pt x="1673" y="11733"/>
                  </a:cubicBezTo>
                  <a:cubicBezTo>
                    <a:pt x="1369" y="9818"/>
                    <a:pt x="1034" y="7873"/>
                    <a:pt x="761" y="5897"/>
                  </a:cubicBezTo>
                  <a:cubicBezTo>
                    <a:pt x="457" y="3922"/>
                    <a:pt x="244" y="1976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1" name="Google Shape;1581;p43"/>
            <p:cNvSpPr/>
            <p:nvPr/>
          </p:nvSpPr>
          <p:spPr>
            <a:xfrm>
              <a:off x="8622775" y="1542875"/>
              <a:ext cx="257625" cy="833625"/>
            </a:xfrm>
            <a:custGeom>
              <a:avLst/>
              <a:gdLst/>
              <a:ahLst/>
              <a:cxnLst/>
              <a:rect l="l" t="t" r="r" b="b"/>
              <a:pathLst>
                <a:path w="10305" h="33345" extrusionOk="0">
                  <a:moveTo>
                    <a:pt x="0" y="0"/>
                  </a:moveTo>
                  <a:lnTo>
                    <a:pt x="0" y="0"/>
                  </a:lnTo>
                  <a:cubicBezTo>
                    <a:pt x="335" y="2949"/>
                    <a:pt x="882" y="5775"/>
                    <a:pt x="1520" y="8633"/>
                  </a:cubicBezTo>
                  <a:cubicBezTo>
                    <a:pt x="1794" y="10091"/>
                    <a:pt x="2128" y="11520"/>
                    <a:pt x="2462" y="12918"/>
                  </a:cubicBezTo>
                  <a:cubicBezTo>
                    <a:pt x="2857" y="14377"/>
                    <a:pt x="3192" y="15775"/>
                    <a:pt x="3617" y="17174"/>
                  </a:cubicBezTo>
                  <a:cubicBezTo>
                    <a:pt x="4408" y="20000"/>
                    <a:pt x="5289" y="22766"/>
                    <a:pt x="6383" y="25502"/>
                  </a:cubicBezTo>
                  <a:cubicBezTo>
                    <a:pt x="7447" y="28207"/>
                    <a:pt x="8693" y="30912"/>
                    <a:pt x="10304" y="33344"/>
                  </a:cubicBezTo>
                  <a:cubicBezTo>
                    <a:pt x="10000" y="32645"/>
                    <a:pt x="9696" y="32007"/>
                    <a:pt x="9332" y="31368"/>
                  </a:cubicBezTo>
                  <a:cubicBezTo>
                    <a:pt x="8997" y="30700"/>
                    <a:pt x="8785" y="30031"/>
                    <a:pt x="8481" y="29332"/>
                  </a:cubicBezTo>
                  <a:cubicBezTo>
                    <a:pt x="8177" y="28694"/>
                    <a:pt x="7933" y="28025"/>
                    <a:pt x="7660" y="27326"/>
                  </a:cubicBezTo>
                  <a:lnTo>
                    <a:pt x="7295" y="26292"/>
                  </a:lnTo>
                  <a:lnTo>
                    <a:pt x="6961" y="25289"/>
                  </a:lnTo>
                  <a:cubicBezTo>
                    <a:pt x="5958" y="22554"/>
                    <a:pt x="5137" y="19757"/>
                    <a:pt x="4316" y="16961"/>
                  </a:cubicBezTo>
                  <a:cubicBezTo>
                    <a:pt x="3526" y="14195"/>
                    <a:pt x="2797" y="11338"/>
                    <a:pt x="2098" y="8511"/>
                  </a:cubicBezTo>
                  <a:cubicBezTo>
                    <a:pt x="1702" y="7113"/>
                    <a:pt x="1368" y="5684"/>
                    <a:pt x="1034" y="4256"/>
                  </a:cubicBezTo>
                  <a:cubicBezTo>
                    <a:pt x="669" y="2857"/>
                    <a:pt x="335" y="1429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2" name="Google Shape;1582;p43"/>
            <p:cNvSpPr/>
            <p:nvPr/>
          </p:nvSpPr>
          <p:spPr>
            <a:xfrm>
              <a:off x="8479150" y="1894700"/>
              <a:ext cx="109450" cy="379200"/>
            </a:xfrm>
            <a:custGeom>
              <a:avLst/>
              <a:gdLst/>
              <a:ahLst/>
              <a:cxnLst/>
              <a:rect l="l" t="t" r="r" b="b"/>
              <a:pathLst>
                <a:path w="4378" h="15168" extrusionOk="0">
                  <a:moveTo>
                    <a:pt x="0" y="0"/>
                  </a:moveTo>
                  <a:cubicBezTo>
                    <a:pt x="31" y="1338"/>
                    <a:pt x="183" y="2645"/>
                    <a:pt x="426" y="3952"/>
                  </a:cubicBezTo>
                  <a:cubicBezTo>
                    <a:pt x="639" y="5228"/>
                    <a:pt x="912" y="6535"/>
                    <a:pt x="1247" y="7812"/>
                  </a:cubicBezTo>
                  <a:cubicBezTo>
                    <a:pt x="1611" y="9119"/>
                    <a:pt x="2007" y="10396"/>
                    <a:pt x="2523" y="11611"/>
                  </a:cubicBezTo>
                  <a:cubicBezTo>
                    <a:pt x="3010" y="12888"/>
                    <a:pt x="3617" y="14043"/>
                    <a:pt x="4377" y="15168"/>
                  </a:cubicBezTo>
                  <a:cubicBezTo>
                    <a:pt x="3921" y="13891"/>
                    <a:pt x="3496" y="12675"/>
                    <a:pt x="3070" y="11429"/>
                  </a:cubicBezTo>
                  <a:cubicBezTo>
                    <a:pt x="2888" y="10791"/>
                    <a:pt x="2675" y="10183"/>
                    <a:pt x="2523" y="9545"/>
                  </a:cubicBezTo>
                  <a:cubicBezTo>
                    <a:pt x="2310" y="8876"/>
                    <a:pt x="2159" y="8268"/>
                    <a:pt x="1976" y="7630"/>
                  </a:cubicBezTo>
                  <a:cubicBezTo>
                    <a:pt x="1642" y="6383"/>
                    <a:pt x="1338" y="5137"/>
                    <a:pt x="1003" y="3830"/>
                  </a:cubicBezTo>
                  <a:cubicBezTo>
                    <a:pt x="700" y="2554"/>
                    <a:pt x="335" y="1277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3" name="Google Shape;1583;p43"/>
            <p:cNvSpPr/>
            <p:nvPr/>
          </p:nvSpPr>
          <p:spPr>
            <a:xfrm>
              <a:off x="8732200" y="1519300"/>
              <a:ext cx="212775" cy="755375"/>
            </a:xfrm>
            <a:custGeom>
              <a:avLst/>
              <a:gdLst/>
              <a:ahLst/>
              <a:cxnLst/>
              <a:rect l="l" t="t" r="r" b="b"/>
              <a:pathLst>
                <a:path w="8511" h="30215" extrusionOk="0">
                  <a:moveTo>
                    <a:pt x="0" y="1"/>
                  </a:moveTo>
                  <a:cubicBezTo>
                    <a:pt x="304" y="2585"/>
                    <a:pt x="760" y="5168"/>
                    <a:pt x="1246" y="7843"/>
                  </a:cubicBezTo>
                  <a:cubicBezTo>
                    <a:pt x="1733" y="10427"/>
                    <a:pt x="2341" y="12949"/>
                    <a:pt x="2979" y="15503"/>
                  </a:cubicBezTo>
                  <a:cubicBezTo>
                    <a:pt x="3344" y="16810"/>
                    <a:pt x="3678" y="18056"/>
                    <a:pt x="4043" y="19302"/>
                  </a:cubicBezTo>
                  <a:cubicBezTo>
                    <a:pt x="4256" y="19910"/>
                    <a:pt x="4468" y="20548"/>
                    <a:pt x="4651" y="21156"/>
                  </a:cubicBezTo>
                  <a:lnTo>
                    <a:pt x="4955" y="22129"/>
                  </a:lnTo>
                  <a:lnTo>
                    <a:pt x="5319" y="23041"/>
                  </a:lnTo>
                  <a:cubicBezTo>
                    <a:pt x="6171" y="25503"/>
                    <a:pt x="7143" y="27965"/>
                    <a:pt x="8511" y="30214"/>
                  </a:cubicBezTo>
                  <a:cubicBezTo>
                    <a:pt x="8237" y="29606"/>
                    <a:pt x="7994" y="28998"/>
                    <a:pt x="7751" y="28390"/>
                  </a:cubicBezTo>
                  <a:lnTo>
                    <a:pt x="7082" y="26536"/>
                  </a:lnTo>
                  <a:cubicBezTo>
                    <a:pt x="6718" y="25320"/>
                    <a:pt x="6292" y="24044"/>
                    <a:pt x="5927" y="22798"/>
                  </a:cubicBezTo>
                  <a:cubicBezTo>
                    <a:pt x="5167" y="20305"/>
                    <a:pt x="4468" y="17782"/>
                    <a:pt x="3830" y="15229"/>
                  </a:cubicBezTo>
                  <a:cubicBezTo>
                    <a:pt x="3131" y="12737"/>
                    <a:pt x="2523" y="10183"/>
                    <a:pt x="1885" y="763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4" name="Google Shape;1584;p43"/>
            <p:cNvSpPr/>
            <p:nvPr/>
          </p:nvSpPr>
          <p:spPr>
            <a:xfrm>
              <a:off x="8751200" y="1328575"/>
              <a:ext cx="464300" cy="433175"/>
            </a:xfrm>
            <a:custGeom>
              <a:avLst/>
              <a:gdLst/>
              <a:ahLst/>
              <a:cxnLst/>
              <a:rect l="l" t="t" r="r" b="b"/>
              <a:pathLst>
                <a:path w="18572" h="17327" extrusionOk="0">
                  <a:moveTo>
                    <a:pt x="0" y="1"/>
                  </a:moveTo>
                  <a:lnTo>
                    <a:pt x="0" y="1"/>
                  </a:lnTo>
                  <a:cubicBezTo>
                    <a:pt x="790" y="2037"/>
                    <a:pt x="1854" y="3982"/>
                    <a:pt x="3100" y="5806"/>
                  </a:cubicBezTo>
                  <a:cubicBezTo>
                    <a:pt x="3678" y="6718"/>
                    <a:pt x="4347" y="7599"/>
                    <a:pt x="5046" y="8481"/>
                  </a:cubicBezTo>
                  <a:cubicBezTo>
                    <a:pt x="5714" y="9332"/>
                    <a:pt x="6474" y="10153"/>
                    <a:pt x="7234" y="10943"/>
                  </a:cubicBezTo>
                  <a:cubicBezTo>
                    <a:pt x="8784" y="12493"/>
                    <a:pt x="10547" y="13891"/>
                    <a:pt x="12432" y="15016"/>
                  </a:cubicBezTo>
                  <a:cubicBezTo>
                    <a:pt x="13405" y="15563"/>
                    <a:pt x="14377" y="16019"/>
                    <a:pt x="15411" y="16445"/>
                  </a:cubicBezTo>
                  <a:lnTo>
                    <a:pt x="16171" y="16718"/>
                  </a:lnTo>
                  <a:lnTo>
                    <a:pt x="16961" y="16931"/>
                  </a:lnTo>
                  <a:cubicBezTo>
                    <a:pt x="17508" y="17083"/>
                    <a:pt x="18025" y="17205"/>
                    <a:pt x="18572" y="17326"/>
                  </a:cubicBezTo>
                  <a:cubicBezTo>
                    <a:pt x="16505" y="16597"/>
                    <a:pt x="14529" y="15624"/>
                    <a:pt x="12766" y="14439"/>
                  </a:cubicBezTo>
                  <a:cubicBezTo>
                    <a:pt x="11885" y="13831"/>
                    <a:pt x="11003" y="13192"/>
                    <a:pt x="10183" y="12493"/>
                  </a:cubicBezTo>
                  <a:cubicBezTo>
                    <a:pt x="9332" y="11824"/>
                    <a:pt x="8541" y="11095"/>
                    <a:pt x="7781" y="10335"/>
                  </a:cubicBezTo>
                  <a:cubicBezTo>
                    <a:pt x="6262" y="8815"/>
                    <a:pt x="4863" y="7174"/>
                    <a:pt x="3556" y="5441"/>
                  </a:cubicBezTo>
                  <a:cubicBezTo>
                    <a:pt x="2918" y="4560"/>
                    <a:pt x="2310" y="3678"/>
                    <a:pt x="1702" y="2767"/>
                  </a:cubicBezTo>
                  <a:cubicBezTo>
                    <a:pt x="1094" y="1885"/>
                    <a:pt x="517" y="943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5" name="Google Shape;1585;p43"/>
            <p:cNvSpPr/>
            <p:nvPr/>
          </p:nvSpPr>
          <p:spPr>
            <a:xfrm>
              <a:off x="9215475" y="1207000"/>
              <a:ext cx="357950" cy="555500"/>
            </a:xfrm>
            <a:custGeom>
              <a:avLst/>
              <a:gdLst/>
              <a:ahLst/>
              <a:cxnLst/>
              <a:rect l="l" t="t" r="r" b="b"/>
              <a:pathLst>
                <a:path w="14318" h="22220" extrusionOk="0">
                  <a:moveTo>
                    <a:pt x="14317" y="0"/>
                  </a:moveTo>
                  <a:lnTo>
                    <a:pt x="14317" y="0"/>
                  </a:lnTo>
                  <a:cubicBezTo>
                    <a:pt x="13952" y="1064"/>
                    <a:pt x="13557" y="2128"/>
                    <a:pt x="13101" y="3161"/>
                  </a:cubicBezTo>
                  <a:cubicBezTo>
                    <a:pt x="12676" y="4165"/>
                    <a:pt x="12220" y="5198"/>
                    <a:pt x="11764" y="6231"/>
                  </a:cubicBezTo>
                  <a:cubicBezTo>
                    <a:pt x="10822" y="8238"/>
                    <a:pt x="9788" y="10213"/>
                    <a:pt x="8603" y="12128"/>
                  </a:cubicBezTo>
                  <a:lnTo>
                    <a:pt x="7752" y="13526"/>
                  </a:lnTo>
                  <a:lnTo>
                    <a:pt x="6779" y="14894"/>
                  </a:lnTo>
                  <a:cubicBezTo>
                    <a:pt x="6475" y="15350"/>
                    <a:pt x="6141" y="15776"/>
                    <a:pt x="5806" y="16232"/>
                  </a:cubicBezTo>
                  <a:cubicBezTo>
                    <a:pt x="5411" y="16627"/>
                    <a:pt x="5107" y="17083"/>
                    <a:pt x="4743" y="17508"/>
                  </a:cubicBezTo>
                  <a:lnTo>
                    <a:pt x="3648" y="18754"/>
                  </a:lnTo>
                  <a:cubicBezTo>
                    <a:pt x="3253" y="19150"/>
                    <a:pt x="2828" y="19514"/>
                    <a:pt x="2463" y="19940"/>
                  </a:cubicBezTo>
                  <a:lnTo>
                    <a:pt x="1885" y="20548"/>
                  </a:lnTo>
                  <a:cubicBezTo>
                    <a:pt x="1673" y="20730"/>
                    <a:pt x="1460" y="20943"/>
                    <a:pt x="1247" y="21125"/>
                  </a:cubicBezTo>
                  <a:cubicBezTo>
                    <a:pt x="822" y="21460"/>
                    <a:pt x="426" y="21855"/>
                    <a:pt x="1" y="22219"/>
                  </a:cubicBezTo>
                  <a:cubicBezTo>
                    <a:pt x="1885" y="20973"/>
                    <a:pt x="3679" y="19575"/>
                    <a:pt x="5199" y="17903"/>
                  </a:cubicBezTo>
                  <a:cubicBezTo>
                    <a:pt x="6718" y="16232"/>
                    <a:pt x="8116" y="14438"/>
                    <a:pt x="9302" y="12493"/>
                  </a:cubicBezTo>
                  <a:cubicBezTo>
                    <a:pt x="10487" y="10548"/>
                    <a:pt x="11490" y="8541"/>
                    <a:pt x="12342" y="6444"/>
                  </a:cubicBezTo>
                  <a:cubicBezTo>
                    <a:pt x="13223" y="4377"/>
                    <a:pt x="13892" y="2189"/>
                    <a:pt x="14317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6" name="Google Shape;1586;p43"/>
            <p:cNvSpPr/>
            <p:nvPr/>
          </p:nvSpPr>
          <p:spPr>
            <a:xfrm>
              <a:off x="9215475" y="1762475"/>
              <a:ext cx="800950" cy="269050"/>
            </a:xfrm>
            <a:custGeom>
              <a:avLst/>
              <a:gdLst/>
              <a:ahLst/>
              <a:cxnLst/>
              <a:rect l="l" t="t" r="r" b="b"/>
              <a:pathLst>
                <a:path w="32038" h="10762" extrusionOk="0">
                  <a:moveTo>
                    <a:pt x="1" y="0"/>
                  </a:moveTo>
                  <a:lnTo>
                    <a:pt x="1" y="0"/>
                  </a:lnTo>
                  <a:cubicBezTo>
                    <a:pt x="1977" y="2128"/>
                    <a:pt x="4287" y="3922"/>
                    <a:pt x="6809" y="5441"/>
                  </a:cubicBezTo>
                  <a:cubicBezTo>
                    <a:pt x="8056" y="6201"/>
                    <a:pt x="9332" y="6870"/>
                    <a:pt x="10670" y="7478"/>
                  </a:cubicBezTo>
                  <a:cubicBezTo>
                    <a:pt x="12007" y="8086"/>
                    <a:pt x="13375" y="8602"/>
                    <a:pt x="14773" y="9058"/>
                  </a:cubicBezTo>
                  <a:cubicBezTo>
                    <a:pt x="17539" y="9970"/>
                    <a:pt x="20427" y="10487"/>
                    <a:pt x="23375" y="10669"/>
                  </a:cubicBezTo>
                  <a:cubicBezTo>
                    <a:pt x="24207" y="10731"/>
                    <a:pt x="25042" y="10762"/>
                    <a:pt x="25877" y="10762"/>
                  </a:cubicBezTo>
                  <a:cubicBezTo>
                    <a:pt x="27940" y="10762"/>
                    <a:pt x="30004" y="10572"/>
                    <a:pt x="32038" y="10183"/>
                  </a:cubicBezTo>
                  <a:lnTo>
                    <a:pt x="32038" y="10183"/>
                  </a:lnTo>
                  <a:cubicBezTo>
                    <a:pt x="30836" y="10259"/>
                    <a:pt x="29634" y="10298"/>
                    <a:pt x="28435" y="10298"/>
                  </a:cubicBezTo>
                  <a:cubicBezTo>
                    <a:pt x="26752" y="10298"/>
                    <a:pt x="25074" y="10221"/>
                    <a:pt x="23406" y="10061"/>
                  </a:cubicBezTo>
                  <a:cubicBezTo>
                    <a:pt x="21947" y="9879"/>
                    <a:pt x="20548" y="9697"/>
                    <a:pt x="19150" y="9393"/>
                  </a:cubicBezTo>
                  <a:cubicBezTo>
                    <a:pt x="17752" y="9089"/>
                    <a:pt x="16384" y="8754"/>
                    <a:pt x="15016" y="8298"/>
                  </a:cubicBezTo>
                  <a:cubicBezTo>
                    <a:pt x="12281" y="7447"/>
                    <a:pt x="9606" y="6262"/>
                    <a:pt x="7113" y="4894"/>
                  </a:cubicBezTo>
                  <a:cubicBezTo>
                    <a:pt x="5837" y="4225"/>
                    <a:pt x="4591" y="3466"/>
                    <a:pt x="3405" y="2675"/>
                  </a:cubicBezTo>
                  <a:cubicBezTo>
                    <a:pt x="2250" y="1824"/>
                    <a:pt x="1065" y="943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7" name="Google Shape;1587;p43"/>
            <p:cNvSpPr/>
            <p:nvPr/>
          </p:nvSpPr>
          <p:spPr>
            <a:xfrm>
              <a:off x="8349200" y="1762475"/>
              <a:ext cx="866300" cy="269025"/>
            </a:xfrm>
            <a:custGeom>
              <a:avLst/>
              <a:gdLst/>
              <a:ahLst/>
              <a:cxnLst/>
              <a:rect l="l" t="t" r="r" b="b"/>
              <a:pathLst>
                <a:path w="34652" h="10761" extrusionOk="0">
                  <a:moveTo>
                    <a:pt x="34652" y="0"/>
                  </a:moveTo>
                  <a:cubicBezTo>
                    <a:pt x="33588" y="1156"/>
                    <a:pt x="32372" y="2098"/>
                    <a:pt x="31035" y="2888"/>
                  </a:cubicBezTo>
                  <a:cubicBezTo>
                    <a:pt x="29789" y="3770"/>
                    <a:pt x="28421" y="4469"/>
                    <a:pt x="27053" y="5198"/>
                  </a:cubicBezTo>
                  <a:cubicBezTo>
                    <a:pt x="24317" y="6566"/>
                    <a:pt x="21339" y="7599"/>
                    <a:pt x="18390" y="8359"/>
                  </a:cubicBezTo>
                  <a:lnTo>
                    <a:pt x="16141" y="8937"/>
                  </a:lnTo>
                  <a:lnTo>
                    <a:pt x="13861" y="9362"/>
                  </a:lnTo>
                  <a:lnTo>
                    <a:pt x="12737" y="9575"/>
                  </a:lnTo>
                  <a:lnTo>
                    <a:pt x="11582" y="9727"/>
                  </a:lnTo>
                  <a:lnTo>
                    <a:pt x="9271" y="10031"/>
                  </a:lnTo>
                  <a:cubicBezTo>
                    <a:pt x="8876" y="10122"/>
                    <a:pt x="8512" y="10122"/>
                    <a:pt x="8116" y="10153"/>
                  </a:cubicBezTo>
                  <a:lnTo>
                    <a:pt x="6992" y="10213"/>
                  </a:lnTo>
                  <a:lnTo>
                    <a:pt x="4682" y="10365"/>
                  </a:lnTo>
                  <a:cubicBezTo>
                    <a:pt x="3101" y="10426"/>
                    <a:pt x="1551" y="10426"/>
                    <a:pt x="1" y="10487"/>
                  </a:cubicBezTo>
                  <a:cubicBezTo>
                    <a:pt x="1551" y="10609"/>
                    <a:pt x="3101" y="10669"/>
                    <a:pt x="4682" y="10761"/>
                  </a:cubicBezTo>
                  <a:cubicBezTo>
                    <a:pt x="6232" y="10730"/>
                    <a:pt x="7782" y="10761"/>
                    <a:pt x="9332" y="10639"/>
                  </a:cubicBezTo>
                  <a:lnTo>
                    <a:pt x="11673" y="10426"/>
                  </a:lnTo>
                  <a:lnTo>
                    <a:pt x="12828" y="10305"/>
                  </a:lnTo>
                  <a:lnTo>
                    <a:pt x="13983" y="10122"/>
                  </a:lnTo>
                  <a:lnTo>
                    <a:pt x="16293" y="9727"/>
                  </a:lnTo>
                  <a:lnTo>
                    <a:pt x="18573" y="9180"/>
                  </a:lnTo>
                  <a:cubicBezTo>
                    <a:pt x="21612" y="8390"/>
                    <a:pt x="24591" y="7326"/>
                    <a:pt x="27357" y="5806"/>
                  </a:cubicBezTo>
                  <a:cubicBezTo>
                    <a:pt x="28725" y="5046"/>
                    <a:pt x="30092" y="4256"/>
                    <a:pt x="31308" y="3283"/>
                  </a:cubicBezTo>
                  <a:cubicBezTo>
                    <a:pt x="32524" y="2280"/>
                    <a:pt x="33710" y="1247"/>
                    <a:pt x="34652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8" name="Google Shape;1588;p43"/>
            <p:cNvSpPr/>
            <p:nvPr/>
          </p:nvSpPr>
          <p:spPr>
            <a:xfrm>
              <a:off x="9178250" y="1725250"/>
              <a:ext cx="74500" cy="74475"/>
            </a:xfrm>
            <a:custGeom>
              <a:avLst/>
              <a:gdLst/>
              <a:ahLst/>
              <a:cxnLst/>
              <a:rect l="l" t="t" r="r" b="b"/>
              <a:pathLst>
                <a:path w="2980" h="2979" extrusionOk="0">
                  <a:moveTo>
                    <a:pt x="1490" y="0"/>
                  </a:moveTo>
                  <a:cubicBezTo>
                    <a:pt x="639" y="0"/>
                    <a:pt x="0" y="638"/>
                    <a:pt x="0" y="1489"/>
                  </a:cubicBezTo>
                  <a:cubicBezTo>
                    <a:pt x="0" y="2341"/>
                    <a:pt x="700" y="2979"/>
                    <a:pt x="1490" y="2979"/>
                  </a:cubicBezTo>
                  <a:cubicBezTo>
                    <a:pt x="2311" y="2979"/>
                    <a:pt x="2979" y="2280"/>
                    <a:pt x="2979" y="1489"/>
                  </a:cubicBezTo>
                  <a:cubicBezTo>
                    <a:pt x="2979" y="699"/>
                    <a:pt x="2280" y="0"/>
                    <a:pt x="1490" y="0"/>
                  </a:cubicBezTo>
                  <a:close/>
                </a:path>
              </a:pathLst>
            </a:custGeom>
            <a:solidFill>
              <a:srgbClr val="635A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9" name="Google Shape;1589;p43"/>
            <p:cNvSpPr/>
            <p:nvPr/>
          </p:nvSpPr>
          <p:spPr>
            <a:xfrm>
              <a:off x="9215475" y="1625700"/>
              <a:ext cx="252325" cy="218875"/>
            </a:xfrm>
            <a:custGeom>
              <a:avLst/>
              <a:gdLst/>
              <a:ahLst/>
              <a:cxnLst/>
              <a:rect l="l" t="t" r="r" b="b"/>
              <a:pathLst>
                <a:path w="10093" h="8755" fill="none" extrusionOk="0">
                  <a:moveTo>
                    <a:pt x="1" y="5502"/>
                  </a:moveTo>
                  <a:cubicBezTo>
                    <a:pt x="1" y="5502"/>
                    <a:pt x="730" y="0"/>
                    <a:pt x="5442" y="183"/>
                  </a:cubicBezTo>
                  <a:cubicBezTo>
                    <a:pt x="10092" y="395"/>
                    <a:pt x="7661" y="8754"/>
                    <a:pt x="1" y="5502"/>
                  </a:cubicBezTo>
                  <a:close/>
                </a:path>
              </a:pathLst>
            </a:custGeom>
            <a:solidFill>
              <a:schemeClr val="lt2"/>
            </a:solidFill>
            <a:ln w="144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0" name="Google Shape;1590;p43"/>
            <p:cNvSpPr/>
            <p:nvPr/>
          </p:nvSpPr>
          <p:spPr>
            <a:xfrm>
              <a:off x="8980675" y="1633300"/>
              <a:ext cx="234825" cy="203675"/>
            </a:xfrm>
            <a:custGeom>
              <a:avLst/>
              <a:gdLst/>
              <a:ahLst/>
              <a:cxnLst/>
              <a:rect l="l" t="t" r="r" b="b"/>
              <a:pathLst>
                <a:path w="9393" h="8147" fill="none" extrusionOk="0">
                  <a:moveTo>
                    <a:pt x="9393" y="5137"/>
                  </a:moveTo>
                  <a:cubicBezTo>
                    <a:pt x="9393" y="5137"/>
                    <a:pt x="8694" y="0"/>
                    <a:pt x="4347" y="183"/>
                  </a:cubicBezTo>
                  <a:cubicBezTo>
                    <a:pt x="1" y="335"/>
                    <a:pt x="2250" y="8146"/>
                    <a:pt x="9393" y="5137"/>
                  </a:cubicBezTo>
                  <a:close/>
                </a:path>
              </a:pathLst>
            </a:custGeom>
            <a:solidFill>
              <a:schemeClr val="lt2"/>
            </a:solidFill>
            <a:ln w="144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1" name="Google Shape;1591;p43"/>
            <p:cNvSpPr/>
            <p:nvPr/>
          </p:nvSpPr>
          <p:spPr>
            <a:xfrm>
              <a:off x="9125050" y="1761725"/>
              <a:ext cx="204450" cy="273575"/>
            </a:xfrm>
            <a:custGeom>
              <a:avLst/>
              <a:gdLst/>
              <a:ahLst/>
              <a:cxnLst/>
              <a:rect l="l" t="t" r="r" b="b"/>
              <a:pathLst>
                <a:path w="8178" h="10943" fill="none" extrusionOk="0">
                  <a:moveTo>
                    <a:pt x="1" y="8936"/>
                  </a:moveTo>
                  <a:cubicBezTo>
                    <a:pt x="1308" y="2097"/>
                    <a:pt x="3648" y="0"/>
                    <a:pt x="3648" y="0"/>
                  </a:cubicBezTo>
                  <a:cubicBezTo>
                    <a:pt x="3648" y="0"/>
                    <a:pt x="7600" y="4407"/>
                    <a:pt x="8177" y="10942"/>
                  </a:cubicBezTo>
                </a:path>
              </a:pathLst>
            </a:custGeom>
            <a:solidFill>
              <a:schemeClr val="lt2"/>
            </a:solidFill>
            <a:ln w="98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2" name="Google Shape;1592;p43"/>
            <p:cNvSpPr/>
            <p:nvPr/>
          </p:nvSpPr>
          <p:spPr>
            <a:xfrm>
              <a:off x="8254225" y="1826300"/>
              <a:ext cx="1816925" cy="571675"/>
            </a:xfrm>
            <a:custGeom>
              <a:avLst/>
              <a:gdLst/>
              <a:ahLst/>
              <a:cxnLst/>
              <a:rect l="l" t="t" r="r" b="b"/>
              <a:pathLst>
                <a:path w="72677" h="22867" extrusionOk="0">
                  <a:moveTo>
                    <a:pt x="7812" y="1"/>
                  </a:moveTo>
                  <a:cubicBezTo>
                    <a:pt x="6292" y="2888"/>
                    <a:pt x="4985" y="5533"/>
                    <a:pt x="3800" y="7934"/>
                  </a:cubicBezTo>
                  <a:cubicBezTo>
                    <a:pt x="2766" y="10092"/>
                    <a:pt x="1885" y="12007"/>
                    <a:pt x="1186" y="13588"/>
                  </a:cubicBezTo>
                  <a:cubicBezTo>
                    <a:pt x="0" y="16262"/>
                    <a:pt x="1368" y="19150"/>
                    <a:pt x="4104" y="19758"/>
                  </a:cubicBezTo>
                  <a:cubicBezTo>
                    <a:pt x="14262" y="22047"/>
                    <a:pt x="23905" y="22866"/>
                    <a:pt x="32550" y="22866"/>
                  </a:cubicBezTo>
                  <a:cubicBezTo>
                    <a:pt x="35959" y="22866"/>
                    <a:pt x="39212" y="22739"/>
                    <a:pt x="42281" y="22524"/>
                  </a:cubicBezTo>
                  <a:cubicBezTo>
                    <a:pt x="42250" y="22463"/>
                    <a:pt x="42250" y="22402"/>
                    <a:pt x="42220" y="22341"/>
                  </a:cubicBezTo>
                  <a:cubicBezTo>
                    <a:pt x="42463" y="22341"/>
                    <a:pt x="42767" y="22311"/>
                    <a:pt x="43041" y="22311"/>
                  </a:cubicBezTo>
                  <a:lnTo>
                    <a:pt x="43071" y="22311"/>
                  </a:lnTo>
                  <a:cubicBezTo>
                    <a:pt x="43952" y="22220"/>
                    <a:pt x="44834" y="22189"/>
                    <a:pt x="45655" y="22098"/>
                  </a:cubicBezTo>
                  <a:cubicBezTo>
                    <a:pt x="55746" y="21247"/>
                    <a:pt x="63649" y="19484"/>
                    <a:pt x="68360" y="18268"/>
                  </a:cubicBezTo>
                  <a:cubicBezTo>
                    <a:pt x="71005" y="17600"/>
                    <a:pt x="72676" y="14925"/>
                    <a:pt x="71947" y="12493"/>
                  </a:cubicBezTo>
                  <a:cubicBezTo>
                    <a:pt x="71461" y="10822"/>
                    <a:pt x="70974" y="9241"/>
                    <a:pt x="70427" y="7660"/>
                  </a:cubicBezTo>
                  <a:cubicBezTo>
                    <a:pt x="69606" y="5168"/>
                    <a:pt x="68695" y="2767"/>
                    <a:pt x="67752" y="457"/>
                  </a:cubicBezTo>
                  <a:cubicBezTo>
                    <a:pt x="59120" y="1733"/>
                    <a:pt x="49363" y="2463"/>
                    <a:pt x="39028" y="2463"/>
                  </a:cubicBezTo>
                  <a:cubicBezTo>
                    <a:pt x="27660" y="2402"/>
                    <a:pt x="17022" y="1520"/>
                    <a:pt x="7812" y="1"/>
                  </a:cubicBezTo>
                  <a:close/>
                </a:path>
              </a:pathLst>
            </a:custGeom>
            <a:solidFill>
              <a:srgbClr val="282848">
                <a:alpha val="138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3" name="Google Shape;1593;p43"/>
            <p:cNvSpPr/>
            <p:nvPr/>
          </p:nvSpPr>
          <p:spPr>
            <a:xfrm>
              <a:off x="7655425" y="1518550"/>
              <a:ext cx="3149775" cy="1364025"/>
            </a:xfrm>
            <a:custGeom>
              <a:avLst/>
              <a:gdLst/>
              <a:ahLst/>
              <a:cxnLst/>
              <a:rect l="l" t="t" r="r" b="b"/>
              <a:pathLst>
                <a:path w="125991" h="54561" extrusionOk="0">
                  <a:moveTo>
                    <a:pt x="0" y="0"/>
                  </a:moveTo>
                  <a:lnTo>
                    <a:pt x="0" y="36354"/>
                  </a:lnTo>
                  <a:cubicBezTo>
                    <a:pt x="0" y="46384"/>
                    <a:pt x="28208" y="54561"/>
                    <a:pt x="63011" y="54561"/>
                  </a:cubicBezTo>
                  <a:cubicBezTo>
                    <a:pt x="97814" y="54561"/>
                    <a:pt x="125991" y="46415"/>
                    <a:pt x="125991" y="36354"/>
                  </a:cubicBezTo>
                  <a:lnTo>
                    <a:pt x="125991" y="0"/>
                  </a:lnTo>
                  <a:cubicBezTo>
                    <a:pt x="125960" y="10061"/>
                    <a:pt x="97783" y="18177"/>
                    <a:pt x="63011" y="18177"/>
                  </a:cubicBezTo>
                  <a:cubicBezTo>
                    <a:pt x="28238" y="18177"/>
                    <a:pt x="0" y="10061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4" name="Google Shape;1594;p43"/>
            <p:cNvSpPr/>
            <p:nvPr/>
          </p:nvSpPr>
          <p:spPr>
            <a:xfrm>
              <a:off x="7656950" y="1519300"/>
              <a:ext cx="3149025" cy="1364025"/>
            </a:xfrm>
            <a:custGeom>
              <a:avLst/>
              <a:gdLst/>
              <a:ahLst/>
              <a:cxnLst/>
              <a:rect l="l" t="t" r="r" b="b"/>
              <a:pathLst>
                <a:path w="125961" h="54561" extrusionOk="0">
                  <a:moveTo>
                    <a:pt x="125960" y="1"/>
                  </a:moveTo>
                  <a:cubicBezTo>
                    <a:pt x="125899" y="3192"/>
                    <a:pt x="123103" y="6171"/>
                    <a:pt x="118118" y="8785"/>
                  </a:cubicBezTo>
                  <a:lnTo>
                    <a:pt x="116051" y="26871"/>
                  </a:lnTo>
                  <a:cubicBezTo>
                    <a:pt x="115015" y="36033"/>
                    <a:pt x="90834" y="42480"/>
                    <a:pt x="60521" y="42480"/>
                  </a:cubicBezTo>
                  <a:cubicBezTo>
                    <a:pt x="57046" y="42480"/>
                    <a:pt x="53490" y="42395"/>
                    <a:pt x="49880" y="42220"/>
                  </a:cubicBezTo>
                  <a:cubicBezTo>
                    <a:pt x="29028" y="41217"/>
                    <a:pt x="10882" y="37418"/>
                    <a:pt x="0" y="32372"/>
                  </a:cubicBezTo>
                  <a:lnTo>
                    <a:pt x="0" y="36354"/>
                  </a:lnTo>
                  <a:cubicBezTo>
                    <a:pt x="0" y="46385"/>
                    <a:pt x="28177" y="54561"/>
                    <a:pt x="62980" y="54561"/>
                  </a:cubicBezTo>
                  <a:cubicBezTo>
                    <a:pt x="97783" y="54561"/>
                    <a:pt x="125960" y="46445"/>
                    <a:pt x="125960" y="36354"/>
                  </a:cubicBezTo>
                  <a:lnTo>
                    <a:pt x="125960" y="1"/>
                  </a:lnTo>
                  <a:close/>
                </a:path>
              </a:pathLst>
            </a:custGeom>
            <a:solidFill>
              <a:srgbClr val="282848">
                <a:alpha val="138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5" name="Google Shape;1595;p43"/>
            <p:cNvSpPr/>
            <p:nvPr/>
          </p:nvSpPr>
          <p:spPr>
            <a:xfrm>
              <a:off x="7657700" y="1519300"/>
              <a:ext cx="3147500" cy="1364025"/>
            </a:xfrm>
            <a:custGeom>
              <a:avLst/>
              <a:gdLst/>
              <a:ahLst/>
              <a:cxnLst/>
              <a:rect l="l" t="t" r="r" b="b"/>
              <a:pathLst>
                <a:path w="125900" h="54561" extrusionOk="0">
                  <a:moveTo>
                    <a:pt x="125900" y="1"/>
                  </a:moveTo>
                  <a:cubicBezTo>
                    <a:pt x="125869" y="1855"/>
                    <a:pt x="124897" y="3679"/>
                    <a:pt x="123073" y="5411"/>
                  </a:cubicBezTo>
                  <a:lnTo>
                    <a:pt x="120124" y="32494"/>
                  </a:lnTo>
                  <a:cubicBezTo>
                    <a:pt x="119020" y="42852"/>
                    <a:pt x="94069" y="50198"/>
                    <a:pt x="63110" y="50198"/>
                  </a:cubicBezTo>
                  <a:cubicBezTo>
                    <a:pt x="60001" y="50198"/>
                    <a:pt x="56831" y="50124"/>
                    <a:pt x="53619" y="49971"/>
                  </a:cubicBezTo>
                  <a:cubicBezTo>
                    <a:pt x="30244" y="48816"/>
                    <a:pt x="10305" y="43801"/>
                    <a:pt x="1" y="37266"/>
                  </a:cubicBezTo>
                  <a:lnTo>
                    <a:pt x="1" y="37266"/>
                  </a:lnTo>
                  <a:cubicBezTo>
                    <a:pt x="1581" y="46932"/>
                    <a:pt x="29150" y="54561"/>
                    <a:pt x="62920" y="54561"/>
                  </a:cubicBezTo>
                  <a:cubicBezTo>
                    <a:pt x="97662" y="54561"/>
                    <a:pt x="125900" y="46415"/>
                    <a:pt x="125900" y="36354"/>
                  </a:cubicBezTo>
                  <a:lnTo>
                    <a:pt x="125900" y="1"/>
                  </a:lnTo>
                  <a:close/>
                </a:path>
              </a:pathLst>
            </a:custGeom>
            <a:solidFill>
              <a:srgbClr val="282848">
                <a:alpha val="138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6" name="Google Shape;1596;p43"/>
            <p:cNvSpPr/>
            <p:nvPr/>
          </p:nvSpPr>
          <p:spPr>
            <a:xfrm>
              <a:off x="10017925" y="1846050"/>
              <a:ext cx="306275" cy="975725"/>
            </a:xfrm>
            <a:custGeom>
              <a:avLst/>
              <a:gdLst/>
              <a:ahLst/>
              <a:cxnLst/>
              <a:rect l="l" t="t" r="r" b="b"/>
              <a:pathLst>
                <a:path w="12251" h="39029" extrusionOk="0">
                  <a:moveTo>
                    <a:pt x="12250" y="1"/>
                  </a:moveTo>
                  <a:cubicBezTo>
                    <a:pt x="8542" y="1034"/>
                    <a:pt x="4438" y="1946"/>
                    <a:pt x="1" y="2676"/>
                  </a:cubicBezTo>
                  <a:lnTo>
                    <a:pt x="1" y="39029"/>
                  </a:lnTo>
                  <a:cubicBezTo>
                    <a:pt x="4438" y="38269"/>
                    <a:pt x="8542" y="37388"/>
                    <a:pt x="12250" y="36354"/>
                  </a:cubicBezTo>
                  <a:lnTo>
                    <a:pt x="12250" y="1"/>
                  </a:lnTo>
                  <a:close/>
                </a:path>
              </a:pathLst>
            </a:custGeom>
            <a:solidFill>
              <a:srgbClr val="282848">
                <a:alpha val="138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7" name="Google Shape;1597;p43"/>
            <p:cNvSpPr/>
            <p:nvPr/>
          </p:nvSpPr>
          <p:spPr>
            <a:xfrm>
              <a:off x="8129600" y="1844550"/>
              <a:ext cx="306250" cy="976475"/>
            </a:xfrm>
            <a:custGeom>
              <a:avLst/>
              <a:gdLst/>
              <a:ahLst/>
              <a:cxnLst/>
              <a:rect l="l" t="t" r="r" b="b"/>
              <a:pathLst>
                <a:path w="12250" h="39059" extrusionOk="0">
                  <a:moveTo>
                    <a:pt x="0" y="0"/>
                  </a:moveTo>
                  <a:lnTo>
                    <a:pt x="0" y="36353"/>
                  </a:lnTo>
                  <a:cubicBezTo>
                    <a:pt x="3678" y="37387"/>
                    <a:pt x="7782" y="38299"/>
                    <a:pt x="12250" y="39059"/>
                  </a:cubicBezTo>
                  <a:lnTo>
                    <a:pt x="12250" y="2675"/>
                  </a:lnTo>
                  <a:cubicBezTo>
                    <a:pt x="7782" y="1915"/>
                    <a:pt x="3678" y="1003"/>
                    <a:pt x="0" y="0"/>
                  </a:cubicBezTo>
                  <a:close/>
                </a:path>
              </a:pathLst>
            </a:custGeom>
            <a:solidFill>
              <a:srgbClr val="282848">
                <a:alpha val="138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8" name="Google Shape;1598;p43"/>
            <p:cNvSpPr/>
            <p:nvPr/>
          </p:nvSpPr>
          <p:spPr>
            <a:xfrm>
              <a:off x="7655425" y="1519300"/>
              <a:ext cx="332100" cy="1188500"/>
            </a:xfrm>
            <a:custGeom>
              <a:avLst/>
              <a:gdLst/>
              <a:ahLst/>
              <a:cxnLst/>
              <a:rect l="l" t="t" r="r" b="b"/>
              <a:pathLst>
                <a:path w="13284" h="47540" extrusionOk="0">
                  <a:moveTo>
                    <a:pt x="0" y="1"/>
                  </a:moveTo>
                  <a:lnTo>
                    <a:pt x="0" y="36354"/>
                  </a:lnTo>
                  <a:cubicBezTo>
                    <a:pt x="0" y="40579"/>
                    <a:pt x="4955" y="44470"/>
                    <a:pt x="13283" y="47540"/>
                  </a:cubicBezTo>
                  <a:lnTo>
                    <a:pt x="13283" y="11186"/>
                  </a:lnTo>
                  <a:cubicBezTo>
                    <a:pt x="4955" y="8086"/>
                    <a:pt x="0" y="4226"/>
                    <a:pt x="0" y="1"/>
                  </a:cubicBezTo>
                  <a:close/>
                </a:path>
              </a:pathLst>
            </a:custGeom>
            <a:solidFill>
              <a:srgbClr val="282848">
                <a:alpha val="138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9" name="Google Shape;1599;p43"/>
            <p:cNvSpPr/>
            <p:nvPr/>
          </p:nvSpPr>
          <p:spPr>
            <a:xfrm>
              <a:off x="9691175" y="1931925"/>
              <a:ext cx="202150" cy="931650"/>
            </a:xfrm>
            <a:custGeom>
              <a:avLst/>
              <a:gdLst/>
              <a:ahLst/>
              <a:cxnLst/>
              <a:rect l="l" t="t" r="r" b="b"/>
              <a:pathLst>
                <a:path w="8086" h="37266" extrusionOk="0">
                  <a:moveTo>
                    <a:pt x="8086" y="1"/>
                  </a:moveTo>
                  <a:cubicBezTo>
                    <a:pt x="5472" y="335"/>
                    <a:pt x="2767" y="639"/>
                    <a:pt x="1" y="913"/>
                  </a:cubicBezTo>
                  <a:lnTo>
                    <a:pt x="1" y="37266"/>
                  </a:lnTo>
                  <a:cubicBezTo>
                    <a:pt x="2767" y="37023"/>
                    <a:pt x="5472" y="36719"/>
                    <a:pt x="8086" y="36354"/>
                  </a:cubicBezTo>
                  <a:lnTo>
                    <a:pt x="8086" y="1"/>
                  </a:lnTo>
                  <a:close/>
                </a:path>
              </a:pathLst>
            </a:custGeom>
            <a:solidFill>
              <a:srgbClr val="282848">
                <a:alpha val="138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0" name="Google Shape;1600;p43"/>
            <p:cNvSpPr/>
            <p:nvPr/>
          </p:nvSpPr>
          <p:spPr>
            <a:xfrm>
              <a:off x="8610600" y="1937250"/>
              <a:ext cx="202175" cy="929375"/>
            </a:xfrm>
            <a:custGeom>
              <a:avLst/>
              <a:gdLst/>
              <a:ahLst/>
              <a:cxnLst/>
              <a:rect l="l" t="t" r="r" b="b"/>
              <a:pathLst>
                <a:path w="8087" h="37175" extrusionOk="0">
                  <a:moveTo>
                    <a:pt x="1" y="0"/>
                  </a:moveTo>
                  <a:lnTo>
                    <a:pt x="1" y="36354"/>
                  </a:lnTo>
                  <a:cubicBezTo>
                    <a:pt x="2615" y="36658"/>
                    <a:pt x="5320" y="36961"/>
                    <a:pt x="8086" y="37174"/>
                  </a:cubicBezTo>
                  <a:lnTo>
                    <a:pt x="8086" y="791"/>
                  </a:lnTo>
                  <a:cubicBezTo>
                    <a:pt x="5320" y="578"/>
                    <a:pt x="2615" y="304"/>
                    <a:pt x="1" y="0"/>
                  </a:cubicBezTo>
                  <a:close/>
                </a:path>
              </a:pathLst>
            </a:custGeom>
            <a:solidFill>
              <a:srgbClr val="282848">
                <a:alpha val="138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1" name="Google Shape;1601;p43"/>
            <p:cNvSpPr/>
            <p:nvPr/>
          </p:nvSpPr>
          <p:spPr>
            <a:xfrm>
              <a:off x="9393300" y="1965375"/>
              <a:ext cx="141375" cy="914925"/>
            </a:xfrm>
            <a:custGeom>
              <a:avLst/>
              <a:gdLst/>
              <a:ahLst/>
              <a:cxnLst/>
              <a:rect l="l" t="t" r="r" b="b"/>
              <a:pathLst>
                <a:path w="5655" h="36597" extrusionOk="0">
                  <a:moveTo>
                    <a:pt x="5654" y="0"/>
                  </a:moveTo>
                  <a:cubicBezTo>
                    <a:pt x="3739" y="91"/>
                    <a:pt x="1885" y="182"/>
                    <a:pt x="0" y="243"/>
                  </a:cubicBezTo>
                  <a:lnTo>
                    <a:pt x="0" y="36596"/>
                  </a:lnTo>
                  <a:cubicBezTo>
                    <a:pt x="1885" y="36566"/>
                    <a:pt x="3800" y="36444"/>
                    <a:pt x="5654" y="36384"/>
                  </a:cubicBezTo>
                  <a:lnTo>
                    <a:pt x="5654" y="0"/>
                  </a:lnTo>
                  <a:close/>
                </a:path>
              </a:pathLst>
            </a:custGeom>
            <a:solidFill>
              <a:srgbClr val="282848">
                <a:alpha val="138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602" name="Google Shape;1602;p43"/>
          <p:cNvGrpSpPr/>
          <p:nvPr/>
        </p:nvGrpSpPr>
        <p:grpSpPr>
          <a:xfrm>
            <a:off x="2340790" y="6049154"/>
            <a:ext cx="1863180" cy="520705"/>
            <a:chOff x="681900" y="3885600"/>
            <a:chExt cx="2534250" cy="708250"/>
          </a:xfrm>
        </p:grpSpPr>
        <p:sp>
          <p:nvSpPr>
            <p:cNvPr id="1603" name="Google Shape;1603;p43"/>
            <p:cNvSpPr/>
            <p:nvPr/>
          </p:nvSpPr>
          <p:spPr>
            <a:xfrm>
              <a:off x="681900" y="3885600"/>
              <a:ext cx="2531975" cy="708250"/>
            </a:xfrm>
            <a:custGeom>
              <a:avLst/>
              <a:gdLst/>
              <a:ahLst/>
              <a:cxnLst/>
              <a:rect l="l" t="t" r="r" b="b"/>
              <a:pathLst>
                <a:path w="101279" h="28330" extrusionOk="0">
                  <a:moveTo>
                    <a:pt x="10943" y="3861"/>
                  </a:moveTo>
                  <a:cubicBezTo>
                    <a:pt x="10943" y="3861"/>
                    <a:pt x="10943" y="3862"/>
                    <a:pt x="10943" y="3863"/>
                  </a:cubicBezTo>
                  <a:lnTo>
                    <a:pt x="10943" y="3863"/>
                  </a:lnTo>
                  <a:cubicBezTo>
                    <a:pt x="10943" y="3862"/>
                    <a:pt x="10943" y="3862"/>
                    <a:pt x="10943" y="3861"/>
                  </a:cubicBezTo>
                  <a:close/>
                  <a:moveTo>
                    <a:pt x="91704" y="1"/>
                  </a:moveTo>
                  <a:lnTo>
                    <a:pt x="91704" y="1"/>
                  </a:lnTo>
                  <a:cubicBezTo>
                    <a:pt x="81853" y="2753"/>
                    <a:pt x="68753" y="3620"/>
                    <a:pt x="56149" y="3620"/>
                  </a:cubicBezTo>
                  <a:cubicBezTo>
                    <a:pt x="34646" y="3620"/>
                    <a:pt x="14590" y="1095"/>
                    <a:pt x="14590" y="1095"/>
                  </a:cubicBezTo>
                  <a:lnTo>
                    <a:pt x="14590" y="1095"/>
                  </a:lnTo>
                  <a:cubicBezTo>
                    <a:pt x="14865" y="3747"/>
                    <a:pt x="13815" y="4377"/>
                    <a:pt x="12772" y="4377"/>
                  </a:cubicBezTo>
                  <a:cubicBezTo>
                    <a:pt x="11871" y="4377"/>
                    <a:pt x="10975" y="3906"/>
                    <a:pt x="10943" y="3863"/>
                  </a:cubicBezTo>
                  <a:lnTo>
                    <a:pt x="10943" y="3863"/>
                  </a:lnTo>
                  <a:cubicBezTo>
                    <a:pt x="12582" y="7600"/>
                    <a:pt x="7356" y="8360"/>
                    <a:pt x="7356" y="8360"/>
                  </a:cubicBezTo>
                  <a:cubicBezTo>
                    <a:pt x="10547" y="12828"/>
                    <a:pt x="5806" y="14712"/>
                    <a:pt x="5806" y="14712"/>
                  </a:cubicBezTo>
                  <a:cubicBezTo>
                    <a:pt x="8511" y="18056"/>
                    <a:pt x="3860" y="19515"/>
                    <a:pt x="3860" y="19515"/>
                  </a:cubicBezTo>
                  <a:cubicBezTo>
                    <a:pt x="4074" y="21724"/>
                    <a:pt x="1596" y="21965"/>
                    <a:pt x="503" y="21965"/>
                  </a:cubicBezTo>
                  <a:cubicBezTo>
                    <a:pt x="197" y="21965"/>
                    <a:pt x="0" y="21946"/>
                    <a:pt x="0" y="21946"/>
                  </a:cubicBezTo>
                  <a:lnTo>
                    <a:pt x="0" y="21946"/>
                  </a:lnTo>
                  <a:cubicBezTo>
                    <a:pt x="0" y="21946"/>
                    <a:pt x="10183" y="28329"/>
                    <a:pt x="51126" y="28329"/>
                  </a:cubicBezTo>
                  <a:cubicBezTo>
                    <a:pt x="92099" y="28329"/>
                    <a:pt x="101279" y="21946"/>
                    <a:pt x="101279" y="21946"/>
                  </a:cubicBezTo>
                  <a:cubicBezTo>
                    <a:pt x="97570" y="21247"/>
                    <a:pt x="99698" y="16749"/>
                    <a:pt x="99698" y="16749"/>
                  </a:cubicBezTo>
                  <a:cubicBezTo>
                    <a:pt x="95260" y="15806"/>
                    <a:pt x="96506" y="10335"/>
                    <a:pt x="96506" y="10335"/>
                  </a:cubicBezTo>
                  <a:cubicBezTo>
                    <a:pt x="92768" y="9879"/>
                    <a:pt x="92768" y="4682"/>
                    <a:pt x="92768" y="4682"/>
                  </a:cubicBezTo>
                  <a:cubicBezTo>
                    <a:pt x="90458" y="4682"/>
                    <a:pt x="91704" y="1"/>
                    <a:pt x="917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4" name="Google Shape;1604;p43"/>
            <p:cNvSpPr/>
            <p:nvPr/>
          </p:nvSpPr>
          <p:spPr>
            <a:xfrm>
              <a:off x="681900" y="4419050"/>
              <a:ext cx="2534250" cy="174800"/>
            </a:xfrm>
            <a:custGeom>
              <a:avLst/>
              <a:gdLst/>
              <a:ahLst/>
              <a:cxnLst/>
              <a:rect l="l" t="t" r="r" b="b"/>
              <a:pathLst>
                <a:path w="101370" h="6992" extrusionOk="0">
                  <a:moveTo>
                    <a:pt x="3100" y="0"/>
                  </a:moveTo>
                  <a:cubicBezTo>
                    <a:pt x="2360" y="541"/>
                    <a:pt x="1250" y="633"/>
                    <a:pt x="579" y="633"/>
                  </a:cubicBezTo>
                  <a:cubicBezTo>
                    <a:pt x="230" y="633"/>
                    <a:pt x="0" y="608"/>
                    <a:pt x="0" y="608"/>
                  </a:cubicBezTo>
                  <a:lnTo>
                    <a:pt x="0" y="608"/>
                  </a:lnTo>
                  <a:cubicBezTo>
                    <a:pt x="0" y="608"/>
                    <a:pt x="10244" y="6991"/>
                    <a:pt x="51217" y="6991"/>
                  </a:cubicBezTo>
                  <a:cubicBezTo>
                    <a:pt x="92160" y="6991"/>
                    <a:pt x="101370" y="608"/>
                    <a:pt x="101370" y="608"/>
                  </a:cubicBezTo>
                  <a:cubicBezTo>
                    <a:pt x="101035" y="548"/>
                    <a:pt x="100731" y="426"/>
                    <a:pt x="100458" y="304"/>
                  </a:cubicBezTo>
                  <a:cubicBezTo>
                    <a:pt x="95716" y="2128"/>
                    <a:pt x="82737" y="5593"/>
                    <a:pt x="52615" y="5593"/>
                  </a:cubicBezTo>
                  <a:cubicBezTo>
                    <a:pt x="20669" y="5593"/>
                    <a:pt x="7356" y="1733"/>
                    <a:pt x="3100" y="0"/>
                  </a:cubicBezTo>
                  <a:close/>
                </a:path>
              </a:pathLst>
            </a:custGeom>
            <a:solidFill>
              <a:srgbClr val="282848">
                <a:alpha val="138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5" name="Google Shape;1605;p43"/>
            <p:cNvSpPr/>
            <p:nvPr/>
          </p:nvSpPr>
          <p:spPr>
            <a:xfrm>
              <a:off x="899975" y="4354450"/>
              <a:ext cx="2164200" cy="101100"/>
            </a:xfrm>
            <a:custGeom>
              <a:avLst/>
              <a:gdLst/>
              <a:ahLst/>
              <a:cxnLst/>
              <a:rect l="l" t="t" r="r" b="b"/>
              <a:pathLst>
                <a:path w="86568" h="4044" extrusionOk="0">
                  <a:moveTo>
                    <a:pt x="86568" y="1"/>
                  </a:moveTo>
                  <a:lnTo>
                    <a:pt x="81218" y="1004"/>
                  </a:lnTo>
                  <a:cubicBezTo>
                    <a:pt x="80306" y="1186"/>
                    <a:pt x="79425" y="1308"/>
                    <a:pt x="78513" y="1429"/>
                  </a:cubicBezTo>
                  <a:lnTo>
                    <a:pt x="75808" y="1764"/>
                  </a:lnTo>
                  <a:cubicBezTo>
                    <a:pt x="74896" y="1855"/>
                    <a:pt x="74014" y="2037"/>
                    <a:pt x="73102" y="2098"/>
                  </a:cubicBezTo>
                  <a:lnTo>
                    <a:pt x="70428" y="2372"/>
                  </a:lnTo>
                  <a:cubicBezTo>
                    <a:pt x="68634" y="2524"/>
                    <a:pt x="66841" y="2736"/>
                    <a:pt x="65017" y="2828"/>
                  </a:cubicBezTo>
                  <a:lnTo>
                    <a:pt x="59637" y="3162"/>
                  </a:lnTo>
                  <a:lnTo>
                    <a:pt x="54196" y="3344"/>
                  </a:lnTo>
                  <a:cubicBezTo>
                    <a:pt x="52372" y="3435"/>
                    <a:pt x="50579" y="3435"/>
                    <a:pt x="48755" y="3466"/>
                  </a:cubicBezTo>
                  <a:cubicBezTo>
                    <a:pt x="47388" y="3466"/>
                    <a:pt x="46037" y="3517"/>
                    <a:pt x="44678" y="3517"/>
                  </a:cubicBezTo>
                  <a:cubicBezTo>
                    <a:pt x="44225" y="3517"/>
                    <a:pt x="43770" y="3511"/>
                    <a:pt x="43315" y="3496"/>
                  </a:cubicBezTo>
                  <a:cubicBezTo>
                    <a:pt x="42855" y="3498"/>
                    <a:pt x="42396" y="3499"/>
                    <a:pt x="41936" y="3499"/>
                  </a:cubicBezTo>
                  <a:cubicBezTo>
                    <a:pt x="35184" y="3499"/>
                    <a:pt x="28385" y="3295"/>
                    <a:pt x="21612" y="3010"/>
                  </a:cubicBezTo>
                  <a:lnTo>
                    <a:pt x="18937" y="2888"/>
                  </a:lnTo>
                  <a:lnTo>
                    <a:pt x="16232" y="2736"/>
                  </a:lnTo>
                  <a:lnTo>
                    <a:pt x="13527" y="2584"/>
                  </a:lnTo>
                  <a:lnTo>
                    <a:pt x="10852" y="2432"/>
                  </a:lnTo>
                  <a:cubicBezTo>
                    <a:pt x="7235" y="2250"/>
                    <a:pt x="3618" y="1977"/>
                    <a:pt x="1" y="1673"/>
                  </a:cubicBezTo>
                  <a:lnTo>
                    <a:pt x="1" y="1673"/>
                  </a:lnTo>
                  <a:cubicBezTo>
                    <a:pt x="7204" y="2524"/>
                    <a:pt x="14408" y="3040"/>
                    <a:pt x="21673" y="3435"/>
                  </a:cubicBezTo>
                  <a:lnTo>
                    <a:pt x="24378" y="3587"/>
                  </a:lnTo>
                  <a:cubicBezTo>
                    <a:pt x="25229" y="3618"/>
                    <a:pt x="26141" y="3648"/>
                    <a:pt x="27053" y="3679"/>
                  </a:cubicBezTo>
                  <a:cubicBezTo>
                    <a:pt x="28877" y="3770"/>
                    <a:pt x="30670" y="3831"/>
                    <a:pt x="32494" y="3891"/>
                  </a:cubicBezTo>
                  <a:lnTo>
                    <a:pt x="37934" y="3983"/>
                  </a:lnTo>
                  <a:lnTo>
                    <a:pt x="43375" y="4043"/>
                  </a:lnTo>
                  <a:cubicBezTo>
                    <a:pt x="45199" y="4043"/>
                    <a:pt x="46962" y="4013"/>
                    <a:pt x="48786" y="3952"/>
                  </a:cubicBezTo>
                  <a:cubicBezTo>
                    <a:pt x="50610" y="3922"/>
                    <a:pt x="52403" y="3891"/>
                    <a:pt x="54227" y="3800"/>
                  </a:cubicBezTo>
                  <a:lnTo>
                    <a:pt x="59667" y="3587"/>
                  </a:lnTo>
                  <a:lnTo>
                    <a:pt x="65108" y="3192"/>
                  </a:lnTo>
                  <a:cubicBezTo>
                    <a:pt x="72312" y="2584"/>
                    <a:pt x="79485" y="1673"/>
                    <a:pt x="86568" y="1"/>
                  </a:cubicBezTo>
                  <a:close/>
                </a:path>
              </a:pathLst>
            </a:custGeom>
            <a:solidFill>
              <a:srgbClr val="4A6E4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6" name="Google Shape;1606;p43"/>
            <p:cNvSpPr/>
            <p:nvPr/>
          </p:nvSpPr>
          <p:spPr>
            <a:xfrm>
              <a:off x="996475" y="4200950"/>
              <a:ext cx="1972725" cy="91225"/>
            </a:xfrm>
            <a:custGeom>
              <a:avLst/>
              <a:gdLst/>
              <a:ahLst/>
              <a:cxnLst/>
              <a:rect l="l" t="t" r="r" b="b"/>
              <a:pathLst>
                <a:path w="78909" h="3649" extrusionOk="0">
                  <a:moveTo>
                    <a:pt x="78908" y="1"/>
                  </a:moveTo>
                  <a:lnTo>
                    <a:pt x="74045" y="852"/>
                  </a:lnTo>
                  <a:cubicBezTo>
                    <a:pt x="73255" y="1065"/>
                    <a:pt x="72403" y="1126"/>
                    <a:pt x="71613" y="1247"/>
                  </a:cubicBezTo>
                  <a:lnTo>
                    <a:pt x="69151" y="1551"/>
                  </a:lnTo>
                  <a:cubicBezTo>
                    <a:pt x="68300" y="1612"/>
                    <a:pt x="67510" y="1794"/>
                    <a:pt x="66659" y="1855"/>
                  </a:cubicBezTo>
                  <a:lnTo>
                    <a:pt x="64197" y="2098"/>
                  </a:lnTo>
                  <a:cubicBezTo>
                    <a:pt x="62525" y="2250"/>
                    <a:pt x="60884" y="2433"/>
                    <a:pt x="59273" y="2493"/>
                  </a:cubicBezTo>
                  <a:lnTo>
                    <a:pt x="54318" y="2797"/>
                  </a:lnTo>
                  <a:lnTo>
                    <a:pt x="49394" y="3010"/>
                  </a:lnTo>
                  <a:cubicBezTo>
                    <a:pt x="47753" y="3071"/>
                    <a:pt x="46081" y="3071"/>
                    <a:pt x="44439" y="3101"/>
                  </a:cubicBezTo>
                  <a:cubicBezTo>
                    <a:pt x="43238" y="3146"/>
                    <a:pt x="42020" y="3174"/>
                    <a:pt x="40822" y="3174"/>
                  </a:cubicBezTo>
                  <a:cubicBezTo>
                    <a:pt x="40383" y="3174"/>
                    <a:pt x="39947" y="3170"/>
                    <a:pt x="39515" y="3162"/>
                  </a:cubicBezTo>
                  <a:cubicBezTo>
                    <a:pt x="38748" y="3169"/>
                    <a:pt x="37980" y="3172"/>
                    <a:pt x="37213" y="3172"/>
                  </a:cubicBezTo>
                  <a:cubicBezTo>
                    <a:pt x="31385" y="3172"/>
                    <a:pt x="25560" y="2978"/>
                    <a:pt x="19758" y="2736"/>
                  </a:cubicBezTo>
                  <a:lnTo>
                    <a:pt x="17266" y="2615"/>
                  </a:lnTo>
                  <a:lnTo>
                    <a:pt x="14804" y="2493"/>
                  </a:lnTo>
                  <a:lnTo>
                    <a:pt x="12342" y="2402"/>
                  </a:lnTo>
                  <a:lnTo>
                    <a:pt x="9880" y="2250"/>
                  </a:lnTo>
                  <a:cubicBezTo>
                    <a:pt x="6566" y="2037"/>
                    <a:pt x="3284" y="1825"/>
                    <a:pt x="1" y="1551"/>
                  </a:cubicBezTo>
                  <a:lnTo>
                    <a:pt x="1" y="1551"/>
                  </a:lnTo>
                  <a:cubicBezTo>
                    <a:pt x="6536" y="2311"/>
                    <a:pt x="13132" y="2797"/>
                    <a:pt x="19819" y="3071"/>
                  </a:cubicBezTo>
                  <a:cubicBezTo>
                    <a:pt x="21460" y="3132"/>
                    <a:pt x="23132" y="3253"/>
                    <a:pt x="24773" y="3284"/>
                  </a:cubicBezTo>
                  <a:cubicBezTo>
                    <a:pt x="26384" y="3375"/>
                    <a:pt x="28056" y="3436"/>
                    <a:pt x="29698" y="3496"/>
                  </a:cubicBezTo>
                  <a:lnTo>
                    <a:pt x="34652" y="3588"/>
                  </a:lnTo>
                  <a:lnTo>
                    <a:pt x="39576" y="3648"/>
                  </a:lnTo>
                  <a:cubicBezTo>
                    <a:pt x="41217" y="3648"/>
                    <a:pt x="42889" y="3588"/>
                    <a:pt x="44531" y="3557"/>
                  </a:cubicBezTo>
                  <a:cubicBezTo>
                    <a:pt x="46142" y="3557"/>
                    <a:pt x="47813" y="3527"/>
                    <a:pt x="49455" y="3436"/>
                  </a:cubicBezTo>
                  <a:lnTo>
                    <a:pt x="54409" y="3253"/>
                  </a:lnTo>
                  <a:lnTo>
                    <a:pt x="59333" y="2919"/>
                  </a:lnTo>
                  <a:cubicBezTo>
                    <a:pt x="65899" y="2341"/>
                    <a:pt x="72495" y="1551"/>
                    <a:pt x="78908" y="1"/>
                  </a:cubicBezTo>
                  <a:close/>
                </a:path>
              </a:pathLst>
            </a:custGeom>
            <a:solidFill>
              <a:srgbClr val="4A6E4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7" name="Google Shape;1607;p43"/>
            <p:cNvSpPr/>
            <p:nvPr/>
          </p:nvSpPr>
          <p:spPr>
            <a:xfrm>
              <a:off x="1049675" y="4031500"/>
              <a:ext cx="1865575" cy="86975"/>
            </a:xfrm>
            <a:custGeom>
              <a:avLst/>
              <a:gdLst/>
              <a:ahLst/>
              <a:cxnLst/>
              <a:rect l="l" t="t" r="r" b="b"/>
              <a:pathLst>
                <a:path w="74623" h="3479" extrusionOk="0">
                  <a:moveTo>
                    <a:pt x="74622" y="1"/>
                  </a:moveTo>
                  <a:lnTo>
                    <a:pt x="70002" y="852"/>
                  </a:lnTo>
                  <a:cubicBezTo>
                    <a:pt x="69242" y="1004"/>
                    <a:pt x="68452" y="1065"/>
                    <a:pt x="67692" y="1186"/>
                  </a:cubicBezTo>
                  <a:lnTo>
                    <a:pt x="65382" y="1490"/>
                  </a:lnTo>
                  <a:cubicBezTo>
                    <a:pt x="64622" y="1612"/>
                    <a:pt x="63832" y="1733"/>
                    <a:pt x="63072" y="1794"/>
                  </a:cubicBezTo>
                  <a:lnTo>
                    <a:pt x="60731" y="2037"/>
                  </a:lnTo>
                  <a:cubicBezTo>
                    <a:pt x="59181" y="2128"/>
                    <a:pt x="57631" y="2341"/>
                    <a:pt x="56081" y="2402"/>
                  </a:cubicBezTo>
                  <a:lnTo>
                    <a:pt x="51400" y="2675"/>
                  </a:lnTo>
                  <a:lnTo>
                    <a:pt x="46719" y="2858"/>
                  </a:lnTo>
                  <a:cubicBezTo>
                    <a:pt x="45169" y="2949"/>
                    <a:pt x="43618" y="2949"/>
                    <a:pt x="42038" y="2979"/>
                  </a:cubicBezTo>
                  <a:cubicBezTo>
                    <a:pt x="40942" y="3001"/>
                    <a:pt x="39846" y="3022"/>
                    <a:pt x="38749" y="3022"/>
                  </a:cubicBezTo>
                  <a:cubicBezTo>
                    <a:pt x="38295" y="3022"/>
                    <a:pt x="37841" y="3019"/>
                    <a:pt x="37387" y="3010"/>
                  </a:cubicBezTo>
                  <a:cubicBezTo>
                    <a:pt x="36985" y="3012"/>
                    <a:pt x="36582" y="3013"/>
                    <a:pt x="36180" y="3013"/>
                  </a:cubicBezTo>
                  <a:cubicBezTo>
                    <a:pt x="30328" y="3013"/>
                    <a:pt x="24524" y="2812"/>
                    <a:pt x="18694" y="2584"/>
                  </a:cubicBezTo>
                  <a:lnTo>
                    <a:pt x="16323" y="2524"/>
                  </a:lnTo>
                  <a:lnTo>
                    <a:pt x="14013" y="2402"/>
                  </a:lnTo>
                  <a:cubicBezTo>
                    <a:pt x="12463" y="2341"/>
                    <a:pt x="10882" y="2250"/>
                    <a:pt x="9332" y="2128"/>
                  </a:cubicBezTo>
                  <a:cubicBezTo>
                    <a:pt x="6232" y="1946"/>
                    <a:pt x="3101" y="1733"/>
                    <a:pt x="1" y="1490"/>
                  </a:cubicBezTo>
                  <a:lnTo>
                    <a:pt x="1" y="1490"/>
                  </a:lnTo>
                  <a:cubicBezTo>
                    <a:pt x="6171" y="2220"/>
                    <a:pt x="12402" y="2706"/>
                    <a:pt x="18724" y="2949"/>
                  </a:cubicBezTo>
                  <a:cubicBezTo>
                    <a:pt x="20275" y="3010"/>
                    <a:pt x="21825" y="3131"/>
                    <a:pt x="23405" y="3162"/>
                  </a:cubicBezTo>
                  <a:cubicBezTo>
                    <a:pt x="24955" y="3192"/>
                    <a:pt x="26506" y="3283"/>
                    <a:pt x="28056" y="3314"/>
                  </a:cubicBezTo>
                  <a:lnTo>
                    <a:pt x="32737" y="3435"/>
                  </a:lnTo>
                  <a:lnTo>
                    <a:pt x="37418" y="3466"/>
                  </a:lnTo>
                  <a:cubicBezTo>
                    <a:pt x="37872" y="3475"/>
                    <a:pt x="38326" y="3478"/>
                    <a:pt x="38781" y="3478"/>
                  </a:cubicBezTo>
                  <a:cubicBezTo>
                    <a:pt x="39879" y="3478"/>
                    <a:pt x="40981" y="3457"/>
                    <a:pt x="42099" y="3435"/>
                  </a:cubicBezTo>
                  <a:cubicBezTo>
                    <a:pt x="43649" y="3375"/>
                    <a:pt x="45199" y="3375"/>
                    <a:pt x="46749" y="3314"/>
                  </a:cubicBezTo>
                  <a:lnTo>
                    <a:pt x="51430" y="3131"/>
                  </a:lnTo>
                  <a:lnTo>
                    <a:pt x="56111" y="2797"/>
                  </a:lnTo>
                  <a:cubicBezTo>
                    <a:pt x="62342" y="2250"/>
                    <a:pt x="68543" y="1490"/>
                    <a:pt x="74622" y="1"/>
                  </a:cubicBezTo>
                  <a:close/>
                </a:path>
              </a:pathLst>
            </a:custGeom>
            <a:solidFill>
              <a:srgbClr val="4A6E4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608" name="Google Shape;1608;p43"/>
          <p:cNvGrpSpPr/>
          <p:nvPr/>
        </p:nvGrpSpPr>
        <p:grpSpPr>
          <a:xfrm>
            <a:off x="2680514" y="5488242"/>
            <a:ext cx="961689" cy="924485"/>
            <a:chOff x="5104475" y="3267075"/>
            <a:chExt cx="1660375" cy="1595775"/>
          </a:xfrm>
        </p:grpSpPr>
        <p:sp>
          <p:nvSpPr>
            <p:cNvPr id="1609" name="Google Shape;1609;p43"/>
            <p:cNvSpPr/>
            <p:nvPr/>
          </p:nvSpPr>
          <p:spPr>
            <a:xfrm>
              <a:off x="5104475" y="4697925"/>
              <a:ext cx="1660375" cy="164925"/>
            </a:xfrm>
            <a:custGeom>
              <a:avLst/>
              <a:gdLst/>
              <a:ahLst/>
              <a:cxnLst/>
              <a:rect l="l" t="t" r="r" b="b"/>
              <a:pathLst>
                <a:path w="66415" h="6597" extrusionOk="0">
                  <a:moveTo>
                    <a:pt x="33192" y="1"/>
                  </a:moveTo>
                  <a:cubicBezTo>
                    <a:pt x="14864" y="1"/>
                    <a:pt x="0" y="1460"/>
                    <a:pt x="0" y="3283"/>
                  </a:cubicBezTo>
                  <a:cubicBezTo>
                    <a:pt x="0" y="5107"/>
                    <a:pt x="14864" y="6596"/>
                    <a:pt x="33192" y="6596"/>
                  </a:cubicBezTo>
                  <a:cubicBezTo>
                    <a:pt x="51551" y="6596"/>
                    <a:pt x="66415" y="5107"/>
                    <a:pt x="66415" y="3283"/>
                  </a:cubicBezTo>
                  <a:cubicBezTo>
                    <a:pt x="66415" y="1460"/>
                    <a:pt x="51551" y="1"/>
                    <a:pt x="33192" y="1"/>
                  </a:cubicBezTo>
                  <a:close/>
                </a:path>
              </a:pathLst>
            </a:custGeom>
            <a:solidFill>
              <a:srgbClr val="282848">
                <a:alpha val="138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0" name="Google Shape;1610;p43"/>
            <p:cNvSpPr/>
            <p:nvPr/>
          </p:nvSpPr>
          <p:spPr>
            <a:xfrm>
              <a:off x="5191850" y="3313400"/>
              <a:ext cx="1551725" cy="1530450"/>
            </a:xfrm>
            <a:custGeom>
              <a:avLst/>
              <a:gdLst/>
              <a:ahLst/>
              <a:cxnLst/>
              <a:rect l="l" t="t" r="r" b="b"/>
              <a:pathLst>
                <a:path w="62069" h="61218" extrusionOk="0">
                  <a:moveTo>
                    <a:pt x="31035" y="1"/>
                  </a:moveTo>
                  <a:cubicBezTo>
                    <a:pt x="13891" y="1"/>
                    <a:pt x="1" y="24378"/>
                    <a:pt x="1" y="41491"/>
                  </a:cubicBezTo>
                  <a:cubicBezTo>
                    <a:pt x="1" y="58634"/>
                    <a:pt x="13891" y="61218"/>
                    <a:pt x="31035" y="61218"/>
                  </a:cubicBezTo>
                  <a:cubicBezTo>
                    <a:pt x="48178" y="61218"/>
                    <a:pt x="62069" y="58634"/>
                    <a:pt x="62069" y="41491"/>
                  </a:cubicBezTo>
                  <a:cubicBezTo>
                    <a:pt x="62069" y="24378"/>
                    <a:pt x="48178" y="1"/>
                    <a:pt x="310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1" name="Google Shape;1611;p43"/>
            <p:cNvSpPr/>
            <p:nvPr/>
          </p:nvSpPr>
          <p:spPr>
            <a:xfrm>
              <a:off x="5571050" y="3871425"/>
              <a:ext cx="187700" cy="50775"/>
            </a:xfrm>
            <a:custGeom>
              <a:avLst/>
              <a:gdLst/>
              <a:ahLst/>
              <a:cxnLst/>
              <a:rect l="l" t="t" r="r" b="b"/>
              <a:pathLst>
                <a:path w="7508" h="2031" extrusionOk="0">
                  <a:moveTo>
                    <a:pt x="3928" y="0"/>
                  </a:moveTo>
                  <a:cubicBezTo>
                    <a:pt x="1844" y="0"/>
                    <a:pt x="233" y="1257"/>
                    <a:pt x="213" y="1297"/>
                  </a:cubicBezTo>
                  <a:cubicBezTo>
                    <a:pt x="30" y="1449"/>
                    <a:pt x="0" y="1662"/>
                    <a:pt x="122" y="1844"/>
                  </a:cubicBezTo>
                  <a:cubicBezTo>
                    <a:pt x="210" y="1968"/>
                    <a:pt x="330" y="2031"/>
                    <a:pt x="451" y="2031"/>
                  </a:cubicBezTo>
                  <a:cubicBezTo>
                    <a:pt x="537" y="2031"/>
                    <a:pt x="623" y="1999"/>
                    <a:pt x="699" y="1936"/>
                  </a:cubicBezTo>
                  <a:cubicBezTo>
                    <a:pt x="779" y="1875"/>
                    <a:pt x="2133" y="821"/>
                    <a:pt x="3883" y="821"/>
                  </a:cubicBezTo>
                  <a:cubicBezTo>
                    <a:pt x="4783" y="821"/>
                    <a:pt x="5787" y="1100"/>
                    <a:pt x="6778" y="1936"/>
                  </a:cubicBezTo>
                  <a:cubicBezTo>
                    <a:pt x="6869" y="1966"/>
                    <a:pt x="6961" y="1996"/>
                    <a:pt x="7052" y="1996"/>
                  </a:cubicBezTo>
                  <a:cubicBezTo>
                    <a:pt x="7173" y="1996"/>
                    <a:pt x="7295" y="1966"/>
                    <a:pt x="7356" y="1844"/>
                  </a:cubicBezTo>
                  <a:cubicBezTo>
                    <a:pt x="7508" y="1662"/>
                    <a:pt x="7477" y="1449"/>
                    <a:pt x="7325" y="1297"/>
                  </a:cubicBezTo>
                  <a:cubicBezTo>
                    <a:pt x="6168" y="325"/>
                    <a:pt x="4987" y="0"/>
                    <a:pt x="3928" y="0"/>
                  </a:cubicBezTo>
                  <a:close/>
                </a:path>
              </a:pathLst>
            </a:custGeom>
            <a:solidFill>
              <a:srgbClr val="5149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2" name="Google Shape;1612;p43"/>
            <p:cNvSpPr/>
            <p:nvPr/>
          </p:nvSpPr>
          <p:spPr>
            <a:xfrm>
              <a:off x="6141725" y="3872350"/>
              <a:ext cx="186950" cy="49975"/>
            </a:xfrm>
            <a:custGeom>
              <a:avLst/>
              <a:gdLst/>
              <a:ahLst/>
              <a:cxnLst/>
              <a:rect l="l" t="t" r="r" b="b"/>
              <a:pathLst>
                <a:path w="7478" h="1999" extrusionOk="0">
                  <a:moveTo>
                    <a:pt x="3563" y="0"/>
                  </a:moveTo>
                  <a:cubicBezTo>
                    <a:pt x="2508" y="0"/>
                    <a:pt x="1334" y="323"/>
                    <a:pt x="183" y="1291"/>
                  </a:cubicBezTo>
                  <a:cubicBezTo>
                    <a:pt x="31" y="1443"/>
                    <a:pt x="0" y="1716"/>
                    <a:pt x="152" y="1868"/>
                  </a:cubicBezTo>
                  <a:cubicBezTo>
                    <a:pt x="236" y="1952"/>
                    <a:pt x="356" y="1998"/>
                    <a:pt x="473" y="1998"/>
                  </a:cubicBezTo>
                  <a:cubicBezTo>
                    <a:pt x="568" y="1998"/>
                    <a:pt x="661" y="1967"/>
                    <a:pt x="730" y="1899"/>
                  </a:cubicBezTo>
                  <a:cubicBezTo>
                    <a:pt x="1716" y="1057"/>
                    <a:pt x="2724" y="777"/>
                    <a:pt x="3628" y="777"/>
                  </a:cubicBezTo>
                  <a:cubicBezTo>
                    <a:pt x="5371" y="777"/>
                    <a:pt x="6729" y="1818"/>
                    <a:pt x="6809" y="1899"/>
                  </a:cubicBezTo>
                  <a:cubicBezTo>
                    <a:pt x="6870" y="1929"/>
                    <a:pt x="6991" y="1959"/>
                    <a:pt x="7052" y="1959"/>
                  </a:cubicBezTo>
                  <a:cubicBezTo>
                    <a:pt x="7174" y="1959"/>
                    <a:pt x="7295" y="1929"/>
                    <a:pt x="7356" y="1868"/>
                  </a:cubicBezTo>
                  <a:cubicBezTo>
                    <a:pt x="7478" y="1655"/>
                    <a:pt x="7478" y="1443"/>
                    <a:pt x="7295" y="1291"/>
                  </a:cubicBezTo>
                  <a:cubicBezTo>
                    <a:pt x="7275" y="1270"/>
                    <a:pt x="5656" y="0"/>
                    <a:pt x="3563" y="0"/>
                  </a:cubicBezTo>
                  <a:close/>
                </a:path>
              </a:pathLst>
            </a:custGeom>
            <a:solidFill>
              <a:srgbClr val="5149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3" name="Google Shape;1613;p43"/>
            <p:cNvSpPr/>
            <p:nvPr/>
          </p:nvSpPr>
          <p:spPr>
            <a:xfrm>
              <a:off x="5618900" y="4652700"/>
              <a:ext cx="91975" cy="131550"/>
            </a:xfrm>
            <a:custGeom>
              <a:avLst/>
              <a:gdLst/>
              <a:ahLst/>
              <a:cxnLst/>
              <a:rect l="l" t="t" r="r" b="b"/>
              <a:pathLst>
                <a:path w="3679" h="5262" extrusionOk="0">
                  <a:moveTo>
                    <a:pt x="690" y="0"/>
                  </a:moveTo>
                  <a:cubicBezTo>
                    <a:pt x="618" y="0"/>
                    <a:pt x="550" y="15"/>
                    <a:pt x="487" y="47"/>
                  </a:cubicBezTo>
                  <a:cubicBezTo>
                    <a:pt x="1" y="320"/>
                    <a:pt x="214" y="1688"/>
                    <a:pt x="913" y="3117"/>
                  </a:cubicBezTo>
                  <a:cubicBezTo>
                    <a:pt x="1584" y="4379"/>
                    <a:pt x="2445" y="5261"/>
                    <a:pt x="2993" y="5261"/>
                  </a:cubicBezTo>
                  <a:cubicBezTo>
                    <a:pt x="3065" y="5261"/>
                    <a:pt x="3132" y="5246"/>
                    <a:pt x="3193" y="5214"/>
                  </a:cubicBezTo>
                  <a:cubicBezTo>
                    <a:pt x="3679" y="4910"/>
                    <a:pt x="3496" y="3542"/>
                    <a:pt x="2767" y="2144"/>
                  </a:cubicBezTo>
                  <a:cubicBezTo>
                    <a:pt x="2094" y="905"/>
                    <a:pt x="1254" y="0"/>
                    <a:pt x="690" y="0"/>
                  </a:cubicBezTo>
                  <a:close/>
                </a:path>
              </a:pathLst>
            </a:custGeom>
            <a:solidFill>
              <a:srgbClr val="F9ECD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4" name="Google Shape;1614;p43"/>
            <p:cNvSpPr/>
            <p:nvPr/>
          </p:nvSpPr>
          <p:spPr>
            <a:xfrm>
              <a:off x="5242775" y="4152575"/>
              <a:ext cx="76000" cy="138000"/>
            </a:xfrm>
            <a:custGeom>
              <a:avLst/>
              <a:gdLst/>
              <a:ahLst/>
              <a:cxnLst/>
              <a:rect l="l" t="t" r="r" b="b"/>
              <a:pathLst>
                <a:path w="3040" h="5520" extrusionOk="0">
                  <a:moveTo>
                    <a:pt x="2364" y="1"/>
                  </a:moveTo>
                  <a:cubicBezTo>
                    <a:pt x="1815" y="1"/>
                    <a:pt x="1025" y="1016"/>
                    <a:pt x="547" y="2422"/>
                  </a:cubicBezTo>
                  <a:cubicBezTo>
                    <a:pt x="0" y="3942"/>
                    <a:pt x="61" y="5310"/>
                    <a:pt x="578" y="5492"/>
                  </a:cubicBezTo>
                  <a:cubicBezTo>
                    <a:pt x="622" y="5510"/>
                    <a:pt x="669" y="5519"/>
                    <a:pt x="718" y="5519"/>
                  </a:cubicBezTo>
                  <a:cubicBezTo>
                    <a:pt x="1243" y="5519"/>
                    <a:pt x="2023" y="4511"/>
                    <a:pt x="2523" y="3121"/>
                  </a:cubicBezTo>
                  <a:cubicBezTo>
                    <a:pt x="3040" y="1602"/>
                    <a:pt x="3009" y="234"/>
                    <a:pt x="2493" y="21"/>
                  </a:cubicBezTo>
                  <a:cubicBezTo>
                    <a:pt x="2452" y="7"/>
                    <a:pt x="2409" y="1"/>
                    <a:pt x="2364" y="1"/>
                  </a:cubicBezTo>
                  <a:close/>
                </a:path>
              </a:pathLst>
            </a:custGeom>
            <a:solidFill>
              <a:srgbClr val="F9ECD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5" name="Google Shape;1615;p43"/>
            <p:cNvSpPr/>
            <p:nvPr/>
          </p:nvSpPr>
          <p:spPr>
            <a:xfrm>
              <a:off x="5393225" y="3970725"/>
              <a:ext cx="197600" cy="131475"/>
            </a:xfrm>
            <a:custGeom>
              <a:avLst/>
              <a:gdLst/>
              <a:ahLst/>
              <a:cxnLst/>
              <a:rect l="l" t="t" r="r" b="b"/>
              <a:pathLst>
                <a:path w="7904" h="5259" extrusionOk="0">
                  <a:moveTo>
                    <a:pt x="3952" y="0"/>
                  </a:moveTo>
                  <a:cubicBezTo>
                    <a:pt x="1763" y="0"/>
                    <a:pt x="0" y="1185"/>
                    <a:pt x="0" y="2614"/>
                  </a:cubicBezTo>
                  <a:cubicBezTo>
                    <a:pt x="0" y="4073"/>
                    <a:pt x="1763" y="5258"/>
                    <a:pt x="3952" y="5258"/>
                  </a:cubicBezTo>
                  <a:cubicBezTo>
                    <a:pt x="6140" y="5258"/>
                    <a:pt x="7903" y="4073"/>
                    <a:pt x="7903" y="2614"/>
                  </a:cubicBezTo>
                  <a:cubicBezTo>
                    <a:pt x="7903" y="1185"/>
                    <a:pt x="6140" y="0"/>
                    <a:pt x="3952" y="0"/>
                  </a:cubicBezTo>
                  <a:close/>
                </a:path>
              </a:pathLst>
            </a:custGeom>
            <a:solidFill>
              <a:srgbClr val="FFD2D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6" name="Google Shape;1616;p43"/>
            <p:cNvSpPr/>
            <p:nvPr/>
          </p:nvSpPr>
          <p:spPr>
            <a:xfrm>
              <a:off x="6310425" y="3966925"/>
              <a:ext cx="197575" cy="131475"/>
            </a:xfrm>
            <a:custGeom>
              <a:avLst/>
              <a:gdLst/>
              <a:ahLst/>
              <a:cxnLst/>
              <a:rect l="l" t="t" r="r" b="b"/>
              <a:pathLst>
                <a:path w="7903" h="5259" extrusionOk="0">
                  <a:moveTo>
                    <a:pt x="3952" y="0"/>
                  </a:moveTo>
                  <a:cubicBezTo>
                    <a:pt x="1763" y="0"/>
                    <a:pt x="0" y="1185"/>
                    <a:pt x="0" y="2644"/>
                  </a:cubicBezTo>
                  <a:cubicBezTo>
                    <a:pt x="0" y="4073"/>
                    <a:pt x="1793" y="5258"/>
                    <a:pt x="3952" y="5258"/>
                  </a:cubicBezTo>
                  <a:cubicBezTo>
                    <a:pt x="6170" y="5258"/>
                    <a:pt x="7903" y="4073"/>
                    <a:pt x="7903" y="2644"/>
                  </a:cubicBezTo>
                  <a:cubicBezTo>
                    <a:pt x="7903" y="1185"/>
                    <a:pt x="6170" y="0"/>
                    <a:pt x="3952" y="0"/>
                  </a:cubicBezTo>
                  <a:close/>
                </a:path>
              </a:pathLst>
            </a:custGeom>
            <a:solidFill>
              <a:srgbClr val="FFD2D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7" name="Google Shape;1617;p43"/>
            <p:cNvSpPr/>
            <p:nvPr/>
          </p:nvSpPr>
          <p:spPr>
            <a:xfrm>
              <a:off x="5553550" y="4323675"/>
              <a:ext cx="129975" cy="101325"/>
            </a:xfrm>
            <a:custGeom>
              <a:avLst/>
              <a:gdLst/>
              <a:ahLst/>
              <a:cxnLst/>
              <a:rect l="l" t="t" r="r" b="b"/>
              <a:pathLst>
                <a:path w="5199" h="4053" extrusionOk="0">
                  <a:moveTo>
                    <a:pt x="4384" y="0"/>
                  </a:moveTo>
                  <a:cubicBezTo>
                    <a:pt x="3801" y="0"/>
                    <a:pt x="2857" y="473"/>
                    <a:pt x="1946" y="1201"/>
                  </a:cubicBezTo>
                  <a:cubicBezTo>
                    <a:pt x="730" y="2235"/>
                    <a:pt x="1" y="3420"/>
                    <a:pt x="366" y="3876"/>
                  </a:cubicBezTo>
                  <a:cubicBezTo>
                    <a:pt x="461" y="3996"/>
                    <a:pt x="622" y="4053"/>
                    <a:pt x="829" y="4053"/>
                  </a:cubicBezTo>
                  <a:cubicBezTo>
                    <a:pt x="1411" y="4053"/>
                    <a:pt x="2357" y="3605"/>
                    <a:pt x="3253" y="2843"/>
                  </a:cubicBezTo>
                  <a:cubicBezTo>
                    <a:pt x="4500" y="1809"/>
                    <a:pt x="5199" y="624"/>
                    <a:pt x="4834" y="168"/>
                  </a:cubicBezTo>
                  <a:cubicBezTo>
                    <a:pt x="4735" y="53"/>
                    <a:pt x="4580" y="0"/>
                    <a:pt x="4384" y="0"/>
                  </a:cubicBezTo>
                  <a:close/>
                </a:path>
              </a:pathLst>
            </a:custGeom>
            <a:solidFill>
              <a:srgbClr val="FFF9E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8" name="Google Shape;1618;p43"/>
            <p:cNvSpPr/>
            <p:nvPr/>
          </p:nvSpPr>
          <p:spPr>
            <a:xfrm>
              <a:off x="5645500" y="4337750"/>
              <a:ext cx="87425" cy="133175"/>
            </a:xfrm>
            <a:custGeom>
              <a:avLst/>
              <a:gdLst/>
              <a:ahLst/>
              <a:cxnLst/>
              <a:rect l="l" t="t" r="r" b="b"/>
              <a:pathLst>
                <a:path w="3497" h="5327" extrusionOk="0">
                  <a:moveTo>
                    <a:pt x="2821" y="1"/>
                  </a:moveTo>
                  <a:cubicBezTo>
                    <a:pt x="2281" y="1"/>
                    <a:pt x="1427" y="895"/>
                    <a:pt x="822" y="2189"/>
                  </a:cubicBezTo>
                  <a:cubicBezTo>
                    <a:pt x="153" y="3648"/>
                    <a:pt x="1" y="5046"/>
                    <a:pt x="548" y="5289"/>
                  </a:cubicBezTo>
                  <a:cubicBezTo>
                    <a:pt x="598" y="5314"/>
                    <a:pt x="654" y="5326"/>
                    <a:pt x="714" y="5326"/>
                  </a:cubicBezTo>
                  <a:cubicBezTo>
                    <a:pt x="1238" y="5326"/>
                    <a:pt x="2106" y="4409"/>
                    <a:pt x="2706" y="3100"/>
                  </a:cubicBezTo>
                  <a:cubicBezTo>
                    <a:pt x="3344" y="1672"/>
                    <a:pt x="3496" y="274"/>
                    <a:pt x="2980" y="30"/>
                  </a:cubicBezTo>
                  <a:cubicBezTo>
                    <a:pt x="2931" y="10"/>
                    <a:pt x="2878" y="1"/>
                    <a:pt x="2821" y="1"/>
                  </a:cubicBezTo>
                  <a:close/>
                </a:path>
              </a:pathLst>
            </a:custGeom>
            <a:solidFill>
              <a:srgbClr val="FFF9E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9" name="Google Shape;1619;p43"/>
            <p:cNvSpPr/>
            <p:nvPr/>
          </p:nvSpPr>
          <p:spPr>
            <a:xfrm>
              <a:off x="5915275" y="3267075"/>
              <a:ext cx="87400" cy="133350"/>
            </a:xfrm>
            <a:custGeom>
              <a:avLst/>
              <a:gdLst/>
              <a:ahLst/>
              <a:cxnLst/>
              <a:rect l="l" t="t" r="r" b="b"/>
              <a:pathLst>
                <a:path w="3496" h="5334" extrusionOk="0">
                  <a:moveTo>
                    <a:pt x="2814" y="0"/>
                  </a:moveTo>
                  <a:cubicBezTo>
                    <a:pt x="2256" y="0"/>
                    <a:pt x="1424" y="898"/>
                    <a:pt x="791" y="2219"/>
                  </a:cubicBezTo>
                  <a:cubicBezTo>
                    <a:pt x="152" y="3647"/>
                    <a:pt x="0" y="5045"/>
                    <a:pt x="547" y="5289"/>
                  </a:cubicBezTo>
                  <a:cubicBezTo>
                    <a:pt x="602" y="5319"/>
                    <a:pt x="662" y="5334"/>
                    <a:pt x="728" y="5334"/>
                  </a:cubicBezTo>
                  <a:cubicBezTo>
                    <a:pt x="1253" y="5334"/>
                    <a:pt x="2111" y="4400"/>
                    <a:pt x="2706" y="3130"/>
                  </a:cubicBezTo>
                  <a:cubicBezTo>
                    <a:pt x="3344" y="1671"/>
                    <a:pt x="3496" y="273"/>
                    <a:pt x="2979" y="30"/>
                  </a:cubicBezTo>
                  <a:cubicBezTo>
                    <a:pt x="2927" y="10"/>
                    <a:pt x="2872" y="0"/>
                    <a:pt x="28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0" name="Google Shape;1620;p43"/>
            <p:cNvSpPr/>
            <p:nvPr/>
          </p:nvSpPr>
          <p:spPr>
            <a:xfrm>
              <a:off x="5497325" y="3465600"/>
              <a:ext cx="112500" cy="118850"/>
            </a:xfrm>
            <a:custGeom>
              <a:avLst/>
              <a:gdLst/>
              <a:ahLst/>
              <a:cxnLst/>
              <a:rect l="l" t="t" r="r" b="b"/>
              <a:pathLst>
                <a:path w="4500" h="4754" extrusionOk="0">
                  <a:moveTo>
                    <a:pt x="743" y="0"/>
                  </a:moveTo>
                  <a:cubicBezTo>
                    <a:pt x="630" y="0"/>
                    <a:pt x="533" y="27"/>
                    <a:pt x="457" y="83"/>
                  </a:cubicBezTo>
                  <a:cubicBezTo>
                    <a:pt x="1" y="448"/>
                    <a:pt x="426" y="1755"/>
                    <a:pt x="1429" y="3001"/>
                  </a:cubicBezTo>
                  <a:cubicBezTo>
                    <a:pt x="2243" y="4069"/>
                    <a:pt x="3205" y="4754"/>
                    <a:pt x="3765" y="4754"/>
                  </a:cubicBezTo>
                  <a:cubicBezTo>
                    <a:pt x="3875" y="4754"/>
                    <a:pt x="3969" y="4728"/>
                    <a:pt x="4043" y="4673"/>
                  </a:cubicBezTo>
                  <a:cubicBezTo>
                    <a:pt x="4499" y="4339"/>
                    <a:pt x="4074" y="3001"/>
                    <a:pt x="3071" y="1755"/>
                  </a:cubicBezTo>
                  <a:cubicBezTo>
                    <a:pt x="2261" y="667"/>
                    <a:pt x="1304" y="0"/>
                    <a:pt x="7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1" name="Google Shape;1621;p43"/>
            <p:cNvSpPr/>
            <p:nvPr/>
          </p:nvSpPr>
          <p:spPr>
            <a:xfrm>
              <a:off x="5459325" y="3554475"/>
              <a:ext cx="146700" cy="53375"/>
            </a:xfrm>
            <a:custGeom>
              <a:avLst/>
              <a:gdLst/>
              <a:ahLst/>
              <a:cxnLst/>
              <a:rect l="l" t="t" r="r" b="b"/>
              <a:pathLst>
                <a:path w="5868" h="2135" extrusionOk="0">
                  <a:moveTo>
                    <a:pt x="2409" y="0"/>
                  </a:moveTo>
                  <a:cubicBezTo>
                    <a:pt x="1104" y="0"/>
                    <a:pt x="84" y="342"/>
                    <a:pt x="31" y="844"/>
                  </a:cubicBezTo>
                  <a:cubicBezTo>
                    <a:pt x="1" y="1422"/>
                    <a:pt x="1277" y="1999"/>
                    <a:pt x="2858" y="2121"/>
                  </a:cubicBezTo>
                  <a:cubicBezTo>
                    <a:pt x="3021" y="2130"/>
                    <a:pt x="3181" y="2135"/>
                    <a:pt x="3337" y="2135"/>
                  </a:cubicBezTo>
                  <a:cubicBezTo>
                    <a:pt x="4700" y="2135"/>
                    <a:pt x="5779" y="1788"/>
                    <a:pt x="5806" y="1270"/>
                  </a:cubicBezTo>
                  <a:cubicBezTo>
                    <a:pt x="5867" y="692"/>
                    <a:pt x="4591" y="145"/>
                    <a:pt x="3010" y="24"/>
                  </a:cubicBezTo>
                  <a:cubicBezTo>
                    <a:pt x="2805" y="8"/>
                    <a:pt x="2604" y="0"/>
                    <a:pt x="24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2" name="Google Shape;1622;p43"/>
            <p:cNvSpPr/>
            <p:nvPr/>
          </p:nvSpPr>
          <p:spPr>
            <a:xfrm>
              <a:off x="5962375" y="4602850"/>
              <a:ext cx="104150" cy="124800"/>
            </a:xfrm>
            <a:custGeom>
              <a:avLst/>
              <a:gdLst/>
              <a:ahLst/>
              <a:cxnLst/>
              <a:rect l="l" t="t" r="r" b="b"/>
              <a:pathLst>
                <a:path w="4166" h="4992" extrusionOk="0">
                  <a:moveTo>
                    <a:pt x="3432" y="0"/>
                  </a:moveTo>
                  <a:cubicBezTo>
                    <a:pt x="2874" y="0"/>
                    <a:pt x="1941" y="748"/>
                    <a:pt x="1186" y="1919"/>
                  </a:cubicBezTo>
                  <a:cubicBezTo>
                    <a:pt x="335" y="3256"/>
                    <a:pt x="1" y="4624"/>
                    <a:pt x="487" y="4928"/>
                  </a:cubicBezTo>
                  <a:cubicBezTo>
                    <a:pt x="555" y="4971"/>
                    <a:pt x="636" y="4991"/>
                    <a:pt x="726" y="4991"/>
                  </a:cubicBezTo>
                  <a:cubicBezTo>
                    <a:pt x="1277" y="4991"/>
                    <a:pt x="2192" y="4224"/>
                    <a:pt x="2949" y="3074"/>
                  </a:cubicBezTo>
                  <a:cubicBezTo>
                    <a:pt x="3831" y="1737"/>
                    <a:pt x="4165" y="369"/>
                    <a:pt x="3679" y="65"/>
                  </a:cubicBezTo>
                  <a:cubicBezTo>
                    <a:pt x="3609" y="21"/>
                    <a:pt x="3526" y="0"/>
                    <a:pt x="3432" y="0"/>
                  </a:cubicBezTo>
                  <a:close/>
                </a:path>
              </a:pathLst>
            </a:custGeom>
            <a:solidFill>
              <a:srgbClr val="FFF9E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3" name="Google Shape;1623;p43"/>
            <p:cNvSpPr/>
            <p:nvPr/>
          </p:nvSpPr>
          <p:spPr>
            <a:xfrm>
              <a:off x="6403125" y="3570000"/>
              <a:ext cx="104125" cy="124950"/>
            </a:xfrm>
            <a:custGeom>
              <a:avLst/>
              <a:gdLst/>
              <a:ahLst/>
              <a:cxnLst/>
              <a:rect l="l" t="t" r="r" b="b"/>
              <a:pathLst>
                <a:path w="4165" h="4998" extrusionOk="0">
                  <a:moveTo>
                    <a:pt x="3441" y="0"/>
                  </a:moveTo>
                  <a:cubicBezTo>
                    <a:pt x="2896" y="0"/>
                    <a:pt x="1945" y="811"/>
                    <a:pt x="1216" y="1956"/>
                  </a:cubicBezTo>
                  <a:cubicBezTo>
                    <a:pt x="335" y="3263"/>
                    <a:pt x="0" y="4631"/>
                    <a:pt x="487" y="4935"/>
                  </a:cubicBezTo>
                  <a:cubicBezTo>
                    <a:pt x="555" y="4977"/>
                    <a:pt x="635" y="4998"/>
                    <a:pt x="725" y="4998"/>
                  </a:cubicBezTo>
                  <a:cubicBezTo>
                    <a:pt x="1276" y="4998"/>
                    <a:pt x="2191" y="4230"/>
                    <a:pt x="2949" y="3081"/>
                  </a:cubicBezTo>
                  <a:cubicBezTo>
                    <a:pt x="3830" y="1743"/>
                    <a:pt x="4165" y="375"/>
                    <a:pt x="3678" y="71"/>
                  </a:cubicBezTo>
                  <a:cubicBezTo>
                    <a:pt x="3613" y="23"/>
                    <a:pt x="3532" y="0"/>
                    <a:pt x="3441" y="0"/>
                  </a:cubicBezTo>
                  <a:close/>
                </a:path>
              </a:pathLst>
            </a:custGeom>
            <a:solidFill>
              <a:srgbClr val="FFF9E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4" name="Google Shape;1624;p43"/>
            <p:cNvSpPr/>
            <p:nvPr/>
          </p:nvSpPr>
          <p:spPr>
            <a:xfrm>
              <a:off x="6407675" y="3632000"/>
              <a:ext cx="147450" cy="60425"/>
            </a:xfrm>
            <a:custGeom>
              <a:avLst/>
              <a:gdLst/>
              <a:ahLst/>
              <a:cxnLst/>
              <a:rect l="l" t="t" r="r" b="b"/>
              <a:pathLst>
                <a:path w="5898" h="2417" extrusionOk="0">
                  <a:moveTo>
                    <a:pt x="4228" y="0"/>
                  </a:moveTo>
                  <a:cubicBezTo>
                    <a:pt x="3773" y="0"/>
                    <a:pt x="3251" y="57"/>
                    <a:pt x="2706" y="175"/>
                  </a:cubicBezTo>
                  <a:cubicBezTo>
                    <a:pt x="1125" y="570"/>
                    <a:pt x="1" y="1300"/>
                    <a:pt x="122" y="1847"/>
                  </a:cubicBezTo>
                  <a:cubicBezTo>
                    <a:pt x="221" y="2221"/>
                    <a:pt x="831" y="2417"/>
                    <a:pt x="1670" y="2417"/>
                  </a:cubicBezTo>
                  <a:cubicBezTo>
                    <a:pt x="2125" y="2417"/>
                    <a:pt x="2647" y="2359"/>
                    <a:pt x="3192" y="2242"/>
                  </a:cubicBezTo>
                  <a:cubicBezTo>
                    <a:pt x="4742" y="1847"/>
                    <a:pt x="5897" y="1148"/>
                    <a:pt x="5776" y="570"/>
                  </a:cubicBezTo>
                  <a:cubicBezTo>
                    <a:pt x="5677" y="196"/>
                    <a:pt x="5067" y="0"/>
                    <a:pt x="42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5" name="Google Shape;1625;p43"/>
            <p:cNvSpPr/>
            <p:nvPr/>
          </p:nvSpPr>
          <p:spPr>
            <a:xfrm>
              <a:off x="5365875" y="3827275"/>
              <a:ext cx="145925" cy="52850"/>
            </a:xfrm>
            <a:custGeom>
              <a:avLst/>
              <a:gdLst/>
              <a:ahLst/>
              <a:cxnLst/>
              <a:rect l="l" t="t" r="r" b="b"/>
              <a:pathLst>
                <a:path w="5837" h="2114" extrusionOk="0">
                  <a:moveTo>
                    <a:pt x="2378" y="0"/>
                  </a:moveTo>
                  <a:cubicBezTo>
                    <a:pt x="1073" y="0"/>
                    <a:pt x="57" y="342"/>
                    <a:pt x="31" y="844"/>
                  </a:cubicBezTo>
                  <a:cubicBezTo>
                    <a:pt x="0" y="1422"/>
                    <a:pt x="1246" y="1999"/>
                    <a:pt x="2827" y="2091"/>
                  </a:cubicBezTo>
                  <a:cubicBezTo>
                    <a:pt x="3036" y="2106"/>
                    <a:pt x="3240" y="2114"/>
                    <a:pt x="3438" y="2114"/>
                  </a:cubicBezTo>
                  <a:cubicBezTo>
                    <a:pt x="4763" y="2114"/>
                    <a:pt x="5779" y="1772"/>
                    <a:pt x="5806" y="1270"/>
                  </a:cubicBezTo>
                  <a:cubicBezTo>
                    <a:pt x="5836" y="692"/>
                    <a:pt x="4590" y="115"/>
                    <a:pt x="2979" y="24"/>
                  </a:cubicBezTo>
                  <a:cubicBezTo>
                    <a:pt x="2774" y="8"/>
                    <a:pt x="2573" y="0"/>
                    <a:pt x="23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6" name="Google Shape;1626;p43"/>
            <p:cNvSpPr/>
            <p:nvPr/>
          </p:nvSpPr>
          <p:spPr>
            <a:xfrm>
              <a:off x="5419050" y="4682775"/>
              <a:ext cx="145175" cy="72775"/>
            </a:xfrm>
            <a:custGeom>
              <a:avLst/>
              <a:gdLst/>
              <a:ahLst/>
              <a:cxnLst/>
              <a:rect l="l" t="t" r="r" b="b"/>
              <a:pathLst>
                <a:path w="5807" h="2911" extrusionOk="0">
                  <a:moveTo>
                    <a:pt x="1182" y="1"/>
                  </a:moveTo>
                  <a:cubicBezTo>
                    <a:pt x="685" y="1"/>
                    <a:pt x="327" y="123"/>
                    <a:pt x="214" y="363"/>
                  </a:cubicBezTo>
                  <a:cubicBezTo>
                    <a:pt x="1" y="911"/>
                    <a:pt x="1004" y="1822"/>
                    <a:pt x="2493" y="2430"/>
                  </a:cubicBezTo>
                  <a:cubicBezTo>
                    <a:pt x="3277" y="2750"/>
                    <a:pt x="4027" y="2910"/>
                    <a:pt x="4593" y="2910"/>
                  </a:cubicBezTo>
                  <a:cubicBezTo>
                    <a:pt x="5103" y="2910"/>
                    <a:pt x="5463" y="2781"/>
                    <a:pt x="5563" y="2522"/>
                  </a:cubicBezTo>
                  <a:cubicBezTo>
                    <a:pt x="5806" y="1974"/>
                    <a:pt x="4773" y="1063"/>
                    <a:pt x="3284" y="485"/>
                  </a:cubicBezTo>
                  <a:cubicBezTo>
                    <a:pt x="2505" y="160"/>
                    <a:pt x="1752" y="1"/>
                    <a:pt x="1182" y="1"/>
                  </a:cubicBezTo>
                  <a:close/>
                </a:path>
              </a:pathLst>
            </a:custGeom>
            <a:solidFill>
              <a:srgbClr val="FFF9E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7" name="Google Shape;1627;p43"/>
            <p:cNvSpPr/>
            <p:nvPr/>
          </p:nvSpPr>
          <p:spPr>
            <a:xfrm>
              <a:off x="5343825" y="4589400"/>
              <a:ext cx="143650" cy="75750"/>
            </a:xfrm>
            <a:custGeom>
              <a:avLst/>
              <a:gdLst/>
              <a:ahLst/>
              <a:cxnLst/>
              <a:rect l="l" t="t" r="r" b="b"/>
              <a:pathLst>
                <a:path w="5746" h="3030" extrusionOk="0">
                  <a:moveTo>
                    <a:pt x="4639" y="1"/>
                  </a:moveTo>
                  <a:cubicBezTo>
                    <a:pt x="4061" y="1"/>
                    <a:pt x="3276" y="186"/>
                    <a:pt x="2463" y="542"/>
                  </a:cubicBezTo>
                  <a:cubicBezTo>
                    <a:pt x="1004" y="1180"/>
                    <a:pt x="1" y="2123"/>
                    <a:pt x="244" y="2670"/>
                  </a:cubicBezTo>
                  <a:cubicBezTo>
                    <a:pt x="352" y="2912"/>
                    <a:pt x="679" y="3029"/>
                    <a:pt x="1138" y="3029"/>
                  </a:cubicBezTo>
                  <a:cubicBezTo>
                    <a:pt x="1716" y="3029"/>
                    <a:pt x="2501" y="2843"/>
                    <a:pt x="3314" y="2487"/>
                  </a:cubicBezTo>
                  <a:cubicBezTo>
                    <a:pt x="4773" y="1849"/>
                    <a:pt x="5746" y="876"/>
                    <a:pt x="5533" y="360"/>
                  </a:cubicBezTo>
                  <a:cubicBezTo>
                    <a:pt x="5425" y="118"/>
                    <a:pt x="5097" y="1"/>
                    <a:pt x="4639" y="1"/>
                  </a:cubicBezTo>
                  <a:close/>
                </a:path>
              </a:pathLst>
            </a:custGeom>
            <a:solidFill>
              <a:srgbClr val="FFF9E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8" name="Google Shape;1628;p43"/>
            <p:cNvSpPr/>
            <p:nvPr/>
          </p:nvSpPr>
          <p:spPr>
            <a:xfrm>
              <a:off x="6072575" y="3397400"/>
              <a:ext cx="140600" cy="85125"/>
            </a:xfrm>
            <a:custGeom>
              <a:avLst/>
              <a:gdLst/>
              <a:ahLst/>
              <a:cxnLst/>
              <a:rect l="l" t="t" r="r" b="b"/>
              <a:pathLst>
                <a:path w="5624" h="3405" extrusionOk="0">
                  <a:moveTo>
                    <a:pt x="957" y="0"/>
                  </a:moveTo>
                  <a:cubicBezTo>
                    <a:pt x="634" y="0"/>
                    <a:pt x="402" y="85"/>
                    <a:pt x="304" y="258"/>
                  </a:cubicBezTo>
                  <a:cubicBezTo>
                    <a:pt x="0" y="744"/>
                    <a:pt x="851" y="1808"/>
                    <a:pt x="2280" y="2629"/>
                  </a:cubicBezTo>
                  <a:cubicBezTo>
                    <a:pt x="3176" y="3135"/>
                    <a:pt x="4047" y="3405"/>
                    <a:pt x="4637" y="3405"/>
                  </a:cubicBezTo>
                  <a:cubicBezTo>
                    <a:pt x="4968" y="3405"/>
                    <a:pt x="5210" y="3320"/>
                    <a:pt x="5319" y="3146"/>
                  </a:cubicBezTo>
                  <a:cubicBezTo>
                    <a:pt x="5623" y="2659"/>
                    <a:pt x="4742" y="1595"/>
                    <a:pt x="3344" y="805"/>
                  </a:cubicBezTo>
                  <a:cubicBezTo>
                    <a:pt x="2424" y="277"/>
                    <a:pt x="1542" y="0"/>
                    <a:pt x="9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9" name="Google Shape;1629;p43"/>
            <p:cNvSpPr/>
            <p:nvPr/>
          </p:nvSpPr>
          <p:spPr>
            <a:xfrm>
              <a:off x="6142475" y="3504000"/>
              <a:ext cx="146675" cy="54250"/>
            </a:xfrm>
            <a:custGeom>
              <a:avLst/>
              <a:gdLst/>
              <a:ahLst/>
              <a:cxnLst/>
              <a:rect l="l" t="t" r="r" b="b"/>
              <a:pathLst>
                <a:path w="5867" h="2170" extrusionOk="0">
                  <a:moveTo>
                    <a:pt x="3166" y="1"/>
                  </a:moveTo>
                  <a:cubicBezTo>
                    <a:pt x="3074" y="1"/>
                    <a:pt x="2982" y="2"/>
                    <a:pt x="2888" y="6"/>
                  </a:cubicBezTo>
                  <a:cubicBezTo>
                    <a:pt x="1277" y="97"/>
                    <a:pt x="1" y="644"/>
                    <a:pt x="31" y="1192"/>
                  </a:cubicBezTo>
                  <a:cubicBezTo>
                    <a:pt x="31" y="1761"/>
                    <a:pt x="1203" y="2170"/>
                    <a:pt x="2675" y="2170"/>
                  </a:cubicBezTo>
                  <a:cubicBezTo>
                    <a:pt x="2775" y="2170"/>
                    <a:pt x="2877" y="2168"/>
                    <a:pt x="2979" y="2164"/>
                  </a:cubicBezTo>
                  <a:cubicBezTo>
                    <a:pt x="4560" y="2073"/>
                    <a:pt x="5867" y="1526"/>
                    <a:pt x="5806" y="979"/>
                  </a:cubicBezTo>
                  <a:cubicBezTo>
                    <a:pt x="5778" y="436"/>
                    <a:pt x="4595" y="1"/>
                    <a:pt x="31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0" name="Google Shape;1630;p43"/>
            <p:cNvSpPr/>
            <p:nvPr/>
          </p:nvSpPr>
          <p:spPr>
            <a:xfrm>
              <a:off x="6289125" y="4638500"/>
              <a:ext cx="145175" cy="53525"/>
            </a:xfrm>
            <a:custGeom>
              <a:avLst/>
              <a:gdLst/>
              <a:ahLst/>
              <a:cxnLst/>
              <a:rect l="l" t="t" r="r" b="b"/>
              <a:pathLst>
                <a:path w="5807" h="2141" extrusionOk="0">
                  <a:moveTo>
                    <a:pt x="3163" y="1"/>
                  </a:moveTo>
                  <a:cubicBezTo>
                    <a:pt x="3063" y="1"/>
                    <a:pt x="2961" y="3"/>
                    <a:pt x="2858" y="7"/>
                  </a:cubicBezTo>
                  <a:cubicBezTo>
                    <a:pt x="1278" y="68"/>
                    <a:pt x="1" y="584"/>
                    <a:pt x="31" y="1192"/>
                  </a:cubicBezTo>
                  <a:cubicBezTo>
                    <a:pt x="31" y="1733"/>
                    <a:pt x="1203" y="2140"/>
                    <a:pt x="2650" y="2140"/>
                  </a:cubicBezTo>
                  <a:cubicBezTo>
                    <a:pt x="2748" y="2140"/>
                    <a:pt x="2848" y="2138"/>
                    <a:pt x="2949" y="2134"/>
                  </a:cubicBezTo>
                  <a:cubicBezTo>
                    <a:pt x="4530" y="2074"/>
                    <a:pt x="5807" y="1527"/>
                    <a:pt x="5807" y="949"/>
                  </a:cubicBezTo>
                  <a:cubicBezTo>
                    <a:pt x="5778" y="408"/>
                    <a:pt x="4631" y="1"/>
                    <a:pt x="3163" y="1"/>
                  </a:cubicBezTo>
                  <a:close/>
                </a:path>
              </a:pathLst>
            </a:custGeom>
            <a:solidFill>
              <a:srgbClr val="F9ECD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1" name="Google Shape;1631;p43"/>
            <p:cNvSpPr/>
            <p:nvPr/>
          </p:nvSpPr>
          <p:spPr>
            <a:xfrm>
              <a:off x="6540650" y="4246400"/>
              <a:ext cx="81350" cy="142275"/>
            </a:xfrm>
            <a:custGeom>
              <a:avLst/>
              <a:gdLst/>
              <a:ahLst/>
              <a:cxnLst/>
              <a:rect l="l" t="t" r="r" b="b"/>
              <a:pathLst>
                <a:path w="3254" h="5691" extrusionOk="0">
                  <a:moveTo>
                    <a:pt x="670" y="280"/>
                  </a:moveTo>
                  <a:cubicBezTo>
                    <a:pt x="1126" y="280"/>
                    <a:pt x="1886" y="1101"/>
                    <a:pt x="2433" y="2560"/>
                  </a:cubicBezTo>
                  <a:cubicBezTo>
                    <a:pt x="2706" y="3259"/>
                    <a:pt x="2889" y="3958"/>
                    <a:pt x="2889" y="4536"/>
                  </a:cubicBezTo>
                  <a:cubicBezTo>
                    <a:pt x="2889" y="5052"/>
                    <a:pt x="2767" y="5387"/>
                    <a:pt x="2585" y="5478"/>
                  </a:cubicBezTo>
                  <a:cubicBezTo>
                    <a:pt x="2555" y="5489"/>
                    <a:pt x="2523" y="5495"/>
                    <a:pt x="2489" y="5495"/>
                  </a:cubicBezTo>
                  <a:cubicBezTo>
                    <a:pt x="2064" y="5495"/>
                    <a:pt x="1293" y="4635"/>
                    <a:pt x="730" y="3229"/>
                  </a:cubicBezTo>
                  <a:cubicBezTo>
                    <a:pt x="457" y="2499"/>
                    <a:pt x="275" y="1830"/>
                    <a:pt x="275" y="1253"/>
                  </a:cubicBezTo>
                  <a:cubicBezTo>
                    <a:pt x="275" y="736"/>
                    <a:pt x="366" y="371"/>
                    <a:pt x="578" y="311"/>
                  </a:cubicBezTo>
                  <a:cubicBezTo>
                    <a:pt x="609" y="280"/>
                    <a:pt x="639" y="280"/>
                    <a:pt x="670" y="280"/>
                  </a:cubicBezTo>
                  <a:close/>
                  <a:moveTo>
                    <a:pt x="690" y="0"/>
                  </a:moveTo>
                  <a:cubicBezTo>
                    <a:pt x="621" y="0"/>
                    <a:pt x="553" y="12"/>
                    <a:pt x="487" y="37"/>
                  </a:cubicBezTo>
                  <a:cubicBezTo>
                    <a:pt x="183" y="159"/>
                    <a:pt x="1" y="584"/>
                    <a:pt x="31" y="1222"/>
                  </a:cubicBezTo>
                  <a:cubicBezTo>
                    <a:pt x="62" y="1800"/>
                    <a:pt x="214" y="2560"/>
                    <a:pt x="518" y="3259"/>
                  </a:cubicBezTo>
                  <a:cubicBezTo>
                    <a:pt x="1034" y="4536"/>
                    <a:pt x="1855" y="5691"/>
                    <a:pt x="2554" y="5691"/>
                  </a:cubicBezTo>
                  <a:cubicBezTo>
                    <a:pt x="2585" y="5691"/>
                    <a:pt x="2645" y="5691"/>
                    <a:pt x="2767" y="5660"/>
                  </a:cubicBezTo>
                  <a:cubicBezTo>
                    <a:pt x="3071" y="5539"/>
                    <a:pt x="3253" y="5143"/>
                    <a:pt x="3223" y="4475"/>
                  </a:cubicBezTo>
                  <a:cubicBezTo>
                    <a:pt x="3193" y="3928"/>
                    <a:pt x="3041" y="3168"/>
                    <a:pt x="2737" y="2438"/>
                  </a:cubicBezTo>
                  <a:cubicBezTo>
                    <a:pt x="2211" y="1194"/>
                    <a:pt x="1384" y="0"/>
                    <a:pt x="690" y="0"/>
                  </a:cubicBezTo>
                  <a:close/>
                </a:path>
              </a:pathLst>
            </a:custGeom>
            <a:solidFill>
              <a:srgbClr val="F9ECD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2" name="Google Shape;1632;p43"/>
            <p:cNvSpPr/>
            <p:nvPr/>
          </p:nvSpPr>
          <p:spPr>
            <a:xfrm>
              <a:off x="5680475" y="3561125"/>
              <a:ext cx="152000" cy="76775"/>
            </a:xfrm>
            <a:custGeom>
              <a:avLst/>
              <a:gdLst/>
              <a:ahLst/>
              <a:cxnLst/>
              <a:rect l="l" t="t" r="r" b="b"/>
              <a:pathLst>
                <a:path w="6080" h="3071" extrusionOk="0">
                  <a:moveTo>
                    <a:pt x="4803" y="244"/>
                  </a:moveTo>
                  <a:cubicBezTo>
                    <a:pt x="5350" y="244"/>
                    <a:pt x="5684" y="396"/>
                    <a:pt x="5714" y="578"/>
                  </a:cubicBezTo>
                  <a:cubicBezTo>
                    <a:pt x="5806" y="761"/>
                    <a:pt x="5593" y="1095"/>
                    <a:pt x="5228" y="1429"/>
                  </a:cubicBezTo>
                  <a:cubicBezTo>
                    <a:pt x="4803" y="1764"/>
                    <a:pt x="4164" y="2098"/>
                    <a:pt x="3435" y="2372"/>
                  </a:cubicBezTo>
                  <a:cubicBezTo>
                    <a:pt x="2705" y="2615"/>
                    <a:pt x="2037" y="2767"/>
                    <a:pt x="1459" y="2767"/>
                  </a:cubicBezTo>
                  <a:cubicBezTo>
                    <a:pt x="973" y="2706"/>
                    <a:pt x="638" y="2615"/>
                    <a:pt x="547" y="2402"/>
                  </a:cubicBezTo>
                  <a:cubicBezTo>
                    <a:pt x="395" y="2037"/>
                    <a:pt x="1307" y="1156"/>
                    <a:pt x="2827" y="639"/>
                  </a:cubicBezTo>
                  <a:cubicBezTo>
                    <a:pt x="3556" y="396"/>
                    <a:pt x="4225" y="244"/>
                    <a:pt x="4803" y="244"/>
                  </a:cubicBezTo>
                  <a:close/>
                  <a:moveTo>
                    <a:pt x="4803" y="1"/>
                  </a:moveTo>
                  <a:cubicBezTo>
                    <a:pt x="4225" y="1"/>
                    <a:pt x="3465" y="153"/>
                    <a:pt x="2736" y="426"/>
                  </a:cubicBezTo>
                  <a:cubicBezTo>
                    <a:pt x="1337" y="913"/>
                    <a:pt x="0" y="1855"/>
                    <a:pt x="274" y="2554"/>
                  </a:cubicBezTo>
                  <a:cubicBezTo>
                    <a:pt x="395" y="2858"/>
                    <a:pt x="821" y="3071"/>
                    <a:pt x="1459" y="3071"/>
                  </a:cubicBezTo>
                  <a:cubicBezTo>
                    <a:pt x="2067" y="3071"/>
                    <a:pt x="2796" y="2919"/>
                    <a:pt x="3496" y="2645"/>
                  </a:cubicBezTo>
                  <a:cubicBezTo>
                    <a:pt x="4225" y="2372"/>
                    <a:pt x="4924" y="2037"/>
                    <a:pt x="5380" y="1642"/>
                  </a:cubicBezTo>
                  <a:cubicBezTo>
                    <a:pt x="5897" y="1217"/>
                    <a:pt x="6079" y="821"/>
                    <a:pt x="5988" y="518"/>
                  </a:cubicBezTo>
                  <a:cubicBezTo>
                    <a:pt x="5866" y="214"/>
                    <a:pt x="5441" y="1"/>
                    <a:pt x="48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3" name="Google Shape;1633;p43"/>
            <p:cNvSpPr/>
            <p:nvPr/>
          </p:nvSpPr>
          <p:spPr>
            <a:xfrm>
              <a:off x="5829400" y="3947025"/>
              <a:ext cx="241675" cy="44225"/>
            </a:xfrm>
            <a:custGeom>
              <a:avLst/>
              <a:gdLst/>
              <a:ahLst/>
              <a:cxnLst/>
              <a:rect l="l" t="t" r="r" b="b"/>
              <a:pathLst>
                <a:path w="9667" h="1769" extrusionOk="0">
                  <a:moveTo>
                    <a:pt x="9184" y="1"/>
                  </a:moveTo>
                  <a:cubicBezTo>
                    <a:pt x="9130" y="1"/>
                    <a:pt x="9076" y="12"/>
                    <a:pt x="9028" y="36"/>
                  </a:cubicBezTo>
                  <a:cubicBezTo>
                    <a:pt x="7611" y="727"/>
                    <a:pt x="6006" y="937"/>
                    <a:pt x="4578" y="937"/>
                  </a:cubicBezTo>
                  <a:cubicBezTo>
                    <a:pt x="2361" y="937"/>
                    <a:pt x="566" y="431"/>
                    <a:pt x="548" y="431"/>
                  </a:cubicBezTo>
                  <a:cubicBezTo>
                    <a:pt x="500" y="411"/>
                    <a:pt x="453" y="401"/>
                    <a:pt x="409" y="401"/>
                  </a:cubicBezTo>
                  <a:cubicBezTo>
                    <a:pt x="257" y="401"/>
                    <a:pt x="132" y="516"/>
                    <a:pt x="61" y="705"/>
                  </a:cubicBezTo>
                  <a:cubicBezTo>
                    <a:pt x="1" y="918"/>
                    <a:pt x="92" y="1100"/>
                    <a:pt x="335" y="1191"/>
                  </a:cubicBezTo>
                  <a:cubicBezTo>
                    <a:pt x="457" y="1222"/>
                    <a:pt x="2311" y="1769"/>
                    <a:pt x="4590" y="1769"/>
                  </a:cubicBezTo>
                  <a:cubicBezTo>
                    <a:pt x="6110" y="1769"/>
                    <a:pt x="7812" y="1526"/>
                    <a:pt x="9362" y="766"/>
                  </a:cubicBezTo>
                  <a:cubicBezTo>
                    <a:pt x="9545" y="705"/>
                    <a:pt x="9666" y="431"/>
                    <a:pt x="9545" y="249"/>
                  </a:cubicBezTo>
                  <a:cubicBezTo>
                    <a:pt x="9500" y="92"/>
                    <a:pt x="9339" y="1"/>
                    <a:pt x="9184" y="1"/>
                  </a:cubicBezTo>
                  <a:close/>
                </a:path>
              </a:pathLst>
            </a:custGeom>
            <a:solidFill>
              <a:srgbClr val="F989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4" name="Google Shape;1634;p43"/>
            <p:cNvSpPr/>
            <p:nvPr/>
          </p:nvSpPr>
          <p:spPr>
            <a:xfrm>
              <a:off x="5191100" y="4075575"/>
              <a:ext cx="1552475" cy="749275"/>
            </a:xfrm>
            <a:custGeom>
              <a:avLst/>
              <a:gdLst/>
              <a:ahLst/>
              <a:cxnLst/>
              <a:rect l="l" t="t" r="r" b="b"/>
              <a:pathLst>
                <a:path w="62099" h="29971" extrusionOk="0">
                  <a:moveTo>
                    <a:pt x="60488" y="1"/>
                  </a:moveTo>
                  <a:cubicBezTo>
                    <a:pt x="39594" y="6070"/>
                    <a:pt x="16461" y="6960"/>
                    <a:pt x="5075" y="6960"/>
                  </a:cubicBezTo>
                  <a:cubicBezTo>
                    <a:pt x="3061" y="6960"/>
                    <a:pt x="1415" y="6932"/>
                    <a:pt x="213" y="6900"/>
                  </a:cubicBezTo>
                  <a:cubicBezTo>
                    <a:pt x="61" y="8177"/>
                    <a:pt x="0" y="9423"/>
                    <a:pt x="0" y="10639"/>
                  </a:cubicBezTo>
                  <a:cubicBezTo>
                    <a:pt x="213" y="27417"/>
                    <a:pt x="14043" y="29971"/>
                    <a:pt x="31065" y="29971"/>
                  </a:cubicBezTo>
                  <a:cubicBezTo>
                    <a:pt x="48086" y="29971"/>
                    <a:pt x="61916" y="27417"/>
                    <a:pt x="62099" y="10639"/>
                  </a:cubicBezTo>
                  <a:cubicBezTo>
                    <a:pt x="62068" y="7265"/>
                    <a:pt x="61491" y="3648"/>
                    <a:pt x="60488" y="1"/>
                  </a:cubicBezTo>
                  <a:close/>
                </a:path>
              </a:pathLst>
            </a:custGeom>
            <a:solidFill>
              <a:srgbClr val="FCF5E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5" name="Google Shape;1635;p43"/>
            <p:cNvSpPr/>
            <p:nvPr/>
          </p:nvSpPr>
          <p:spPr>
            <a:xfrm>
              <a:off x="5191100" y="4075575"/>
              <a:ext cx="1552475" cy="749275"/>
            </a:xfrm>
            <a:custGeom>
              <a:avLst/>
              <a:gdLst/>
              <a:ahLst/>
              <a:cxnLst/>
              <a:rect l="l" t="t" r="r" b="b"/>
              <a:pathLst>
                <a:path w="62099" h="29971" extrusionOk="0">
                  <a:moveTo>
                    <a:pt x="60488" y="1"/>
                  </a:moveTo>
                  <a:cubicBezTo>
                    <a:pt x="39594" y="6070"/>
                    <a:pt x="16461" y="6960"/>
                    <a:pt x="5075" y="6960"/>
                  </a:cubicBezTo>
                  <a:cubicBezTo>
                    <a:pt x="3061" y="6960"/>
                    <a:pt x="1415" y="6932"/>
                    <a:pt x="213" y="6900"/>
                  </a:cubicBezTo>
                  <a:cubicBezTo>
                    <a:pt x="61" y="8177"/>
                    <a:pt x="0" y="9423"/>
                    <a:pt x="0" y="10639"/>
                  </a:cubicBezTo>
                  <a:cubicBezTo>
                    <a:pt x="213" y="27417"/>
                    <a:pt x="14043" y="29971"/>
                    <a:pt x="31065" y="29971"/>
                  </a:cubicBezTo>
                  <a:cubicBezTo>
                    <a:pt x="48086" y="29971"/>
                    <a:pt x="61916" y="27417"/>
                    <a:pt x="62099" y="10639"/>
                  </a:cubicBezTo>
                  <a:cubicBezTo>
                    <a:pt x="62068" y="7265"/>
                    <a:pt x="61491" y="3648"/>
                    <a:pt x="60488" y="1"/>
                  </a:cubicBezTo>
                  <a:close/>
                </a:path>
              </a:pathLst>
            </a:custGeom>
            <a:solidFill>
              <a:srgbClr val="FCF5E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6" name="Google Shape;1636;p43"/>
            <p:cNvSpPr/>
            <p:nvPr/>
          </p:nvSpPr>
          <p:spPr>
            <a:xfrm>
              <a:off x="5191100" y="4075575"/>
              <a:ext cx="1552475" cy="749275"/>
            </a:xfrm>
            <a:custGeom>
              <a:avLst/>
              <a:gdLst/>
              <a:ahLst/>
              <a:cxnLst/>
              <a:rect l="l" t="t" r="r" b="b"/>
              <a:pathLst>
                <a:path w="62099" h="29971" extrusionOk="0">
                  <a:moveTo>
                    <a:pt x="60488" y="1"/>
                  </a:moveTo>
                  <a:cubicBezTo>
                    <a:pt x="39594" y="6070"/>
                    <a:pt x="16461" y="6960"/>
                    <a:pt x="5075" y="6960"/>
                  </a:cubicBezTo>
                  <a:cubicBezTo>
                    <a:pt x="3061" y="6960"/>
                    <a:pt x="1415" y="6932"/>
                    <a:pt x="213" y="6900"/>
                  </a:cubicBezTo>
                  <a:cubicBezTo>
                    <a:pt x="61" y="8177"/>
                    <a:pt x="0" y="9423"/>
                    <a:pt x="0" y="10639"/>
                  </a:cubicBezTo>
                  <a:cubicBezTo>
                    <a:pt x="213" y="27417"/>
                    <a:pt x="14043" y="29971"/>
                    <a:pt x="31065" y="29971"/>
                  </a:cubicBezTo>
                  <a:cubicBezTo>
                    <a:pt x="48086" y="29971"/>
                    <a:pt x="61916" y="27417"/>
                    <a:pt x="62099" y="10639"/>
                  </a:cubicBezTo>
                  <a:cubicBezTo>
                    <a:pt x="62068" y="7265"/>
                    <a:pt x="61491" y="3648"/>
                    <a:pt x="60488" y="1"/>
                  </a:cubicBezTo>
                  <a:close/>
                </a:path>
              </a:pathLst>
            </a:custGeom>
            <a:solidFill>
              <a:srgbClr val="FCF5E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7" name="Google Shape;1637;p43"/>
            <p:cNvSpPr/>
            <p:nvPr/>
          </p:nvSpPr>
          <p:spPr>
            <a:xfrm>
              <a:off x="5191100" y="4093825"/>
              <a:ext cx="1552475" cy="750025"/>
            </a:xfrm>
            <a:custGeom>
              <a:avLst/>
              <a:gdLst/>
              <a:ahLst/>
              <a:cxnLst/>
              <a:rect l="l" t="t" r="r" b="b"/>
              <a:pathLst>
                <a:path w="62099" h="30001" extrusionOk="0">
                  <a:moveTo>
                    <a:pt x="60670" y="0"/>
                  </a:moveTo>
                  <a:cubicBezTo>
                    <a:pt x="39711" y="6102"/>
                    <a:pt x="16462" y="6992"/>
                    <a:pt x="5057" y="6992"/>
                  </a:cubicBezTo>
                  <a:cubicBezTo>
                    <a:pt x="2998" y="6992"/>
                    <a:pt x="1326" y="6963"/>
                    <a:pt x="122" y="6930"/>
                  </a:cubicBezTo>
                  <a:cubicBezTo>
                    <a:pt x="31" y="8085"/>
                    <a:pt x="0" y="9180"/>
                    <a:pt x="0" y="10274"/>
                  </a:cubicBezTo>
                  <a:cubicBezTo>
                    <a:pt x="0" y="27417"/>
                    <a:pt x="13891" y="30001"/>
                    <a:pt x="31034" y="30001"/>
                  </a:cubicBezTo>
                  <a:cubicBezTo>
                    <a:pt x="31133" y="30001"/>
                    <a:pt x="31231" y="30001"/>
                    <a:pt x="31330" y="30001"/>
                  </a:cubicBezTo>
                  <a:cubicBezTo>
                    <a:pt x="48367" y="30001"/>
                    <a:pt x="62099" y="27349"/>
                    <a:pt x="62099" y="10274"/>
                  </a:cubicBezTo>
                  <a:cubicBezTo>
                    <a:pt x="62099" y="7021"/>
                    <a:pt x="61612" y="3526"/>
                    <a:pt x="606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8" name="Google Shape;1638;p43"/>
            <p:cNvSpPr/>
            <p:nvPr/>
          </p:nvSpPr>
          <p:spPr>
            <a:xfrm>
              <a:off x="5191100" y="3631800"/>
              <a:ext cx="1518275" cy="1212050"/>
            </a:xfrm>
            <a:custGeom>
              <a:avLst/>
              <a:gdLst/>
              <a:ahLst/>
              <a:cxnLst/>
              <a:rect l="l" t="t" r="r" b="b"/>
              <a:pathLst>
                <a:path w="60731" h="48482" extrusionOk="0">
                  <a:moveTo>
                    <a:pt x="10213" y="1"/>
                  </a:moveTo>
                  <a:lnTo>
                    <a:pt x="10213" y="1"/>
                  </a:lnTo>
                  <a:cubicBezTo>
                    <a:pt x="3921" y="8451"/>
                    <a:pt x="0" y="19636"/>
                    <a:pt x="0" y="28755"/>
                  </a:cubicBezTo>
                  <a:cubicBezTo>
                    <a:pt x="0" y="45898"/>
                    <a:pt x="13891" y="48482"/>
                    <a:pt x="31034" y="48482"/>
                  </a:cubicBezTo>
                  <a:cubicBezTo>
                    <a:pt x="45016" y="48482"/>
                    <a:pt x="56840" y="46779"/>
                    <a:pt x="60731" y="36840"/>
                  </a:cubicBezTo>
                  <a:lnTo>
                    <a:pt x="60731" y="36840"/>
                  </a:lnTo>
                  <a:cubicBezTo>
                    <a:pt x="59272" y="38451"/>
                    <a:pt x="57539" y="39849"/>
                    <a:pt x="55624" y="40974"/>
                  </a:cubicBezTo>
                  <a:cubicBezTo>
                    <a:pt x="52127" y="42993"/>
                    <a:pt x="48255" y="43949"/>
                    <a:pt x="44282" y="43949"/>
                  </a:cubicBezTo>
                  <a:cubicBezTo>
                    <a:pt x="33545" y="43949"/>
                    <a:pt x="22070" y="36971"/>
                    <a:pt x="15259" y="25168"/>
                  </a:cubicBezTo>
                  <a:cubicBezTo>
                    <a:pt x="10517" y="16901"/>
                    <a:pt x="8906" y="7873"/>
                    <a:pt x="10213" y="1"/>
                  </a:cubicBezTo>
                  <a:close/>
                </a:path>
              </a:pathLst>
            </a:custGeom>
            <a:solidFill>
              <a:srgbClr val="282848">
                <a:alpha val="138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9" name="Google Shape;1639;p43"/>
            <p:cNvSpPr/>
            <p:nvPr/>
          </p:nvSpPr>
          <p:spPr>
            <a:xfrm>
              <a:off x="5192600" y="4265550"/>
              <a:ext cx="1519050" cy="579825"/>
            </a:xfrm>
            <a:custGeom>
              <a:avLst/>
              <a:gdLst/>
              <a:ahLst/>
              <a:cxnLst/>
              <a:rect l="l" t="t" r="r" b="b"/>
              <a:pathLst>
                <a:path w="60762" h="23193" extrusionOk="0">
                  <a:moveTo>
                    <a:pt x="15320" y="1"/>
                  </a:moveTo>
                  <a:cubicBezTo>
                    <a:pt x="11219" y="180"/>
                    <a:pt x="7640" y="233"/>
                    <a:pt x="4821" y="233"/>
                  </a:cubicBezTo>
                  <a:cubicBezTo>
                    <a:pt x="2877" y="233"/>
                    <a:pt x="1295" y="208"/>
                    <a:pt x="153" y="183"/>
                  </a:cubicBezTo>
                  <a:cubicBezTo>
                    <a:pt x="153" y="304"/>
                    <a:pt x="153" y="365"/>
                    <a:pt x="123" y="487"/>
                  </a:cubicBezTo>
                  <a:cubicBezTo>
                    <a:pt x="123" y="639"/>
                    <a:pt x="62" y="821"/>
                    <a:pt x="62" y="973"/>
                  </a:cubicBezTo>
                  <a:cubicBezTo>
                    <a:pt x="62" y="1095"/>
                    <a:pt x="62" y="1247"/>
                    <a:pt x="31" y="1368"/>
                  </a:cubicBezTo>
                  <a:cubicBezTo>
                    <a:pt x="31" y="1520"/>
                    <a:pt x="1" y="1672"/>
                    <a:pt x="1" y="1824"/>
                  </a:cubicBezTo>
                  <a:lnTo>
                    <a:pt x="1" y="2280"/>
                  </a:lnTo>
                  <a:lnTo>
                    <a:pt x="1" y="2645"/>
                  </a:lnTo>
                  <a:lnTo>
                    <a:pt x="1" y="3496"/>
                  </a:lnTo>
                  <a:cubicBezTo>
                    <a:pt x="1" y="20609"/>
                    <a:pt x="13892" y="23192"/>
                    <a:pt x="31035" y="23192"/>
                  </a:cubicBezTo>
                  <a:lnTo>
                    <a:pt x="32220" y="23192"/>
                  </a:lnTo>
                  <a:cubicBezTo>
                    <a:pt x="32220" y="23162"/>
                    <a:pt x="32312" y="23162"/>
                    <a:pt x="32372" y="23162"/>
                  </a:cubicBezTo>
                  <a:lnTo>
                    <a:pt x="33710" y="23162"/>
                  </a:lnTo>
                  <a:cubicBezTo>
                    <a:pt x="34044" y="23162"/>
                    <a:pt x="34409" y="23162"/>
                    <a:pt x="34774" y="23132"/>
                  </a:cubicBezTo>
                  <a:lnTo>
                    <a:pt x="34865" y="23132"/>
                  </a:lnTo>
                  <a:cubicBezTo>
                    <a:pt x="35260" y="23132"/>
                    <a:pt x="35625" y="23101"/>
                    <a:pt x="35990" y="23101"/>
                  </a:cubicBezTo>
                  <a:lnTo>
                    <a:pt x="36202" y="23101"/>
                  </a:lnTo>
                  <a:cubicBezTo>
                    <a:pt x="36597" y="23101"/>
                    <a:pt x="36932" y="23040"/>
                    <a:pt x="37297" y="23040"/>
                  </a:cubicBezTo>
                  <a:lnTo>
                    <a:pt x="37418" y="23040"/>
                  </a:lnTo>
                  <a:cubicBezTo>
                    <a:pt x="37752" y="23040"/>
                    <a:pt x="38117" y="23010"/>
                    <a:pt x="38482" y="22980"/>
                  </a:cubicBezTo>
                  <a:lnTo>
                    <a:pt x="38634" y="22980"/>
                  </a:lnTo>
                  <a:cubicBezTo>
                    <a:pt x="39029" y="22949"/>
                    <a:pt x="39363" y="22949"/>
                    <a:pt x="39698" y="22888"/>
                  </a:cubicBezTo>
                  <a:lnTo>
                    <a:pt x="39880" y="22888"/>
                  </a:lnTo>
                  <a:lnTo>
                    <a:pt x="42069" y="22676"/>
                  </a:lnTo>
                  <a:lnTo>
                    <a:pt x="42221" y="22676"/>
                  </a:lnTo>
                  <a:cubicBezTo>
                    <a:pt x="42555" y="22645"/>
                    <a:pt x="42889" y="22584"/>
                    <a:pt x="43224" y="22524"/>
                  </a:cubicBezTo>
                  <a:lnTo>
                    <a:pt x="43345" y="22524"/>
                  </a:lnTo>
                  <a:cubicBezTo>
                    <a:pt x="44044" y="22402"/>
                    <a:pt x="44743" y="22280"/>
                    <a:pt x="45412" y="22189"/>
                  </a:cubicBezTo>
                  <a:cubicBezTo>
                    <a:pt x="45443" y="22189"/>
                    <a:pt x="45473" y="22189"/>
                    <a:pt x="45564" y="22128"/>
                  </a:cubicBezTo>
                  <a:cubicBezTo>
                    <a:pt x="45898" y="22068"/>
                    <a:pt x="46202" y="22037"/>
                    <a:pt x="46537" y="21946"/>
                  </a:cubicBezTo>
                  <a:lnTo>
                    <a:pt x="46628" y="21946"/>
                  </a:lnTo>
                  <a:cubicBezTo>
                    <a:pt x="46962" y="21885"/>
                    <a:pt x="47266" y="21794"/>
                    <a:pt x="47570" y="21733"/>
                  </a:cubicBezTo>
                  <a:lnTo>
                    <a:pt x="47601" y="21733"/>
                  </a:lnTo>
                  <a:cubicBezTo>
                    <a:pt x="47905" y="21642"/>
                    <a:pt x="48239" y="21581"/>
                    <a:pt x="48543" y="21460"/>
                  </a:cubicBezTo>
                  <a:cubicBezTo>
                    <a:pt x="48604" y="21460"/>
                    <a:pt x="48634" y="21429"/>
                    <a:pt x="48665" y="21429"/>
                  </a:cubicBezTo>
                  <a:cubicBezTo>
                    <a:pt x="49303" y="21217"/>
                    <a:pt x="49911" y="21034"/>
                    <a:pt x="50519" y="20821"/>
                  </a:cubicBezTo>
                  <a:cubicBezTo>
                    <a:pt x="50579" y="20821"/>
                    <a:pt x="50579" y="20821"/>
                    <a:pt x="50610" y="20761"/>
                  </a:cubicBezTo>
                  <a:cubicBezTo>
                    <a:pt x="50914" y="20669"/>
                    <a:pt x="51187" y="20548"/>
                    <a:pt x="51491" y="20426"/>
                  </a:cubicBezTo>
                  <a:cubicBezTo>
                    <a:pt x="51522" y="20426"/>
                    <a:pt x="51522" y="20396"/>
                    <a:pt x="51552" y="20396"/>
                  </a:cubicBezTo>
                  <a:cubicBezTo>
                    <a:pt x="52130" y="20153"/>
                    <a:pt x="52707" y="19910"/>
                    <a:pt x="53224" y="19636"/>
                  </a:cubicBezTo>
                  <a:cubicBezTo>
                    <a:pt x="53254" y="19636"/>
                    <a:pt x="53254" y="19606"/>
                    <a:pt x="53315" y="19606"/>
                  </a:cubicBezTo>
                  <a:cubicBezTo>
                    <a:pt x="53558" y="19454"/>
                    <a:pt x="53832" y="19332"/>
                    <a:pt x="54105" y="19180"/>
                  </a:cubicBezTo>
                  <a:lnTo>
                    <a:pt x="54136" y="19180"/>
                  </a:lnTo>
                  <a:cubicBezTo>
                    <a:pt x="54683" y="18876"/>
                    <a:pt x="55169" y="18542"/>
                    <a:pt x="55656" y="18177"/>
                  </a:cubicBezTo>
                  <a:cubicBezTo>
                    <a:pt x="55686" y="18177"/>
                    <a:pt x="55686" y="18147"/>
                    <a:pt x="55747" y="18147"/>
                  </a:cubicBezTo>
                  <a:cubicBezTo>
                    <a:pt x="56233" y="17812"/>
                    <a:pt x="56659" y="17417"/>
                    <a:pt x="57115" y="17022"/>
                  </a:cubicBezTo>
                  <a:lnTo>
                    <a:pt x="57145" y="16961"/>
                  </a:lnTo>
                  <a:cubicBezTo>
                    <a:pt x="57358" y="16779"/>
                    <a:pt x="57570" y="16566"/>
                    <a:pt x="57753" y="16353"/>
                  </a:cubicBezTo>
                  <a:lnTo>
                    <a:pt x="57783" y="16323"/>
                  </a:lnTo>
                  <a:cubicBezTo>
                    <a:pt x="58178" y="15897"/>
                    <a:pt x="58543" y="15441"/>
                    <a:pt x="58877" y="14955"/>
                  </a:cubicBezTo>
                  <a:lnTo>
                    <a:pt x="58938" y="14925"/>
                  </a:lnTo>
                  <a:cubicBezTo>
                    <a:pt x="59121" y="14682"/>
                    <a:pt x="59273" y="14438"/>
                    <a:pt x="59425" y="14195"/>
                  </a:cubicBezTo>
                  <a:cubicBezTo>
                    <a:pt x="59425" y="14195"/>
                    <a:pt x="59425" y="14165"/>
                    <a:pt x="59455" y="14165"/>
                  </a:cubicBezTo>
                  <a:cubicBezTo>
                    <a:pt x="59759" y="13679"/>
                    <a:pt x="60063" y="13131"/>
                    <a:pt x="60336" y="12554"/>
                  </a:cubicBezTo>
                  <a:cubicBezTo>
                    <a:pt x="60336" y="12523"/>
                    <a:pt x="60367" y="12523"/>
                    <a:pt x="60367" y="12493"/>
                  </a:cubicBezTo>
                  <a:cubicBezTo>
                    <a:pt x="60488" y="12220"/>
                    <a:pt x="60640" y="11916"/>
                    <a:pt x="60762" y="11612"/>
                  </a:cubicBezTo>
                  <a:lnTo>
                    <a:pt x="60762" y="11612"/>
                  </a:lnTo>
                  <a:cubicBezTo>
                    <a:pt x="59273" y="13223"/>
                    <a:pt x="57570" y="14590"/>
                    <a:pt x="55625" y="15715"/>
                  </a:cubicBezTo>
                  <a:cubicBezTo>
                    <a:pt x="52125" y="17733"/>
                    <a:pt x="48251" y="18688"/>
                    <a:pt x="44275" y="18688"/>
                  </a:cubicBezTo>
                  <a:cubicBezTo>
                    <a:pt x="33576" y="18688"/>
                    <a:pt x="22146" y="11768"/>
                    <a:pt x="15320" y="1"/>
                  </a:cubicBezTo>
                  <a:close/>
                </a:path>
              </a:pathLst>
            </a:custGeom>
            <a:solidFill>
              <a:srgbClr val="282848">
                <a:alpha val="138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0" name="Google Shape;1640;p43"/>
            <p:cNvSpPr/>
            <p:nvPr/>
          </p:nvSpPr>
          <p:spPr>
            <a:xfrm>
              <a:off x="5225276" y="4131785"/>
              <a:ext cx="1470631" cy="228750"/>
            </a:xfrm>
            <a:custGeom>
              <a:avLst/>
              <a:gdLst/>
              <a:ahLst/>
              <a:cxnLst/>
              <a:rect l="l" t="t" r="r" b="b"/>
              <a:pathLst>
                <a:path w="66567" h="9150" extrusionOk="0">
                  <a:moveTo>
                    <a:pt x="0" y="8816"/>
                  </a:moveTo>
                  <a:cubicBezTo>
                    <a:pt x="26" y="8816"/>
                    <a:pt x="51" y="8816"/>
                    <a:pt x="77" y="8817"/>
                  </a:cubicBezTo>
                  <a:lnTo>
                    <a:pt x="77" y="8817"/>
                  </a:lnTo>
                  <a:cubicBezTo>
                    <a:pt x="72" y="8816"/>
                    <a:pt x="66" y="8816"/>
                    <a:pt x="61" y="8816"/>
                  </a:cubicBezTo>
                  <a:close/>
                  <a:moveTo>
                    <a:pt x="66567" y="1"/>
                  </a:moveTo>
                  <a:cubicBezTo>
                    <a:pt x="61187" y="1521"/>
                    <a:pt x="55746" y="2980"/>
                    <a:pt x="50244" y="4135"/>
                  </a:cubicBezTo>
                  <a:lnTo>
                    <a:pt x="48177" y="4591"/>
                  </a:lnTo>
                  <a:cubicBezTo>
                    <a:pt x="47509" y="4743"/>
                    <a:pt x="46809" y="4864"/>
                    <a:pt x="46141" y="5016"/>
                  </a:cubicBezTo>
                  <a:lnTo>
                    <a:pt x="42007" y="5806"/>
                  </a:lnTo>
                  <a:cubicBezTo>
                    <a:pt x="39241" y="6232"/>
                    <a:pt x="36445" y="6749"/>
                    <a:pt x="33679" y="7144"/>
                  </a:cubicBezTo>
                  <a:cubicBezTo>
                    <a:pt x="30882" y="7600"/>
                    <a:pt x="28086" y="7843"/>
                    <a:pt x="25289" y="8117"/>
                  </a:cubicBezTo>
                  <a:lnTo>
                    <a:pt x="23192" y="8268"/>
                  </a:lnTo>
                  <a:lnTo>
                    <a:pt x="21095" y="8390"/>
                  </a:lnTo>
                  <a:cubicBezTo>
                    <a:pt x="19697" y="8420"/>
                    <a:pt x="18298" y="8451"/>
                    <a:pt x="16870" y="8542"/>
                  </a:cubicBezTo>
                  <a:cubicBezTo>
                    <a:pt x="12412" y="8712"/>
                    <a:pt x="7916" y="8843"/>
                    <a:pt x="3427" y="8843"/>
                  </a:cubicBezTo>
                  <a:cubicBezTo>
                    <a:pt x="2309" y="8843"/>
                    <a:pt x="1193" y="8834"/>
                    <a:pt x="77" y="8817"/>
                  </a:cubicBezTo>
                  <a:lnTo>
                    <a:pt x="77" y="8817"/>
                  </a:lnTo>
                  <a:cubicBezTo>
                    <a:pt x="2868" y="9029"/>
                    <a:pt x="5690" y="9120"/>
                    <a:pt x="8481" y="9150"/>
                  </a:cubicBezTo>
                  <a:cubicBezTo>
                    <a:pt x="9879" y="9150"/>
                    <a:pt x="11307" y="9150"/>
                    <a:pt x="12706" y="9120"/>
                  </a:cubicBezTo>
                  <a:cubicBezTo>
                    <a:pt x="13435" y="9120"/>
                    <a:pt x="14104" y="9059"/>
                    <a:pt x="14833" y="9028"/>
                  </a:cubicBezTo>
                  <a:cubicBezTo>
                    <a:pt x="15563" y="8998"/>
                    <a:pt x="16292" y="8968"/>
                    <a:pt x="16961" y="8907"/>
                  </a:cubicBezTo>
                  <a:cubicBezTo>
                    <a:pt x="18359" y="8846"/>
                    <a:pt x="19757" y="8724"/>
                    <a:pt x="21186" y="8603"/>
                  </a:cubicBezTo>
                  <a:lnTo>
                    <a:pt x="23283" y="8420"/>
                  </a:lnTo>
                  <a:lnTo>
                    <a:pt x="25350" y="8238"/>
                  </a:lnTo>
                  <a:cubicBezTo>
                    <a:pt x="26049" y="8147"/>
                    <a:pt x="26779" y="8086"/>
                    <a:pt x="27447" y="7995"/>
                  </a:cubicBezTo>
                  <a:lnTo>
                    <a:pt x="29545" y="7813"/>
                  </a:lnTo>
                  <a:cubicBezTo>
                    <a:pt x="30943" y="7691"/>
                    <a:pt x="32341" y="7509"/>
                    <a:pt x="33770" y="7357"/>
                  </a:cubicBezTo>
                  <a:cubicBezTo>
                    <a:pt x="35138" y="7174"/>
                    <a:pt x="36536" y="7053"/>
                    <a:pt x="37934" y="6840"/>
                  </a:cubicBezTo>
                  <a:lnTo>
                    <a:pt x="42129" y="6232"/>
                  </a:lnTo>
                  <a:lnTo>
                    <a:pt x="46262" y="5472"/>
                  </a:lnTo>
                  <a:cubicBezTo>
                    <a:pt x="46992" y="5351"/>
                    <a:pt x="47661" y="5229"/>
                    <a:pt x="48360" y="5077"/>
                  </a:cubicBezTo>
                  <a:lnTo>
                    <a:pt x="50396" y="4621"/>
                  </a:lnTo>
                  <a:lnTo>
                    <a:pt x="52433" y="4165"/>
                  </a:lnTo>
                  <a:cubicBezTo>
                    <a:pt x="53132" y="4013"/>
                    <a:pt x="53831" y="3861"/>
                    <a:pt x="54500" y="3679"/>
                  </a:cubicBezTo>
                  <a:lnTo>
                    <a:pt x="58573" y="2585"/>
                  </a:lnTo>
                  <a:cubicBezTo>
                    <a:pt x="59211" y="2372"/>
                    <a:pt x="59910" y="2189"/>
                    <a:pt x="60579" y="2007"/>
                  </a:cubicBezTo>
                  <a:lnTo>
                    <a:pt x="62585" y="1369"/>
                  </a:lnTo>
                  <a:cubicBezTo>
                    <a:pt x="63922" y="943"/>
                    <a:pt x="65260" y="487"/>
                    <a:pt x="66567" y="31"/>
                  </a:cubicBezTo>
                  <a:lnTo>
                    <a:pt x="66567" y="1"/>
                  </a:lnTo>
                  <a:close/>
                </a:path>
              </a:pathLst>
            </a:custGeom>
            <a:solidFill>
              <a:srgbClr val="FFF9E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1" name="Google Shape;1641;p43"/>
            <p:cNvSpPr/>
            <p:nvPr/>
          </p:nvSpPr>
          <p:spPr>
            <a:xfrm>
              <a:off x="5137150" y="4432725"/>
              <a:ext cx="1080575" cy="49750"/>
            </a:xfrm>
            <a:custGeom>
              <a:avLst/>
              <a:gdLst/>
              <a:ahLst/>
              <a:cxnLst/>
              <a:rect l="l" t="t" r="r" b="b"/>
              <a:pathLst>
                <a:path w="43223" h="1990" extrusionOk="0">
                  <a:moveTo>
                    <a:pt x="43223" y="1"/>
                  </a:moveTo>
                  <a:cubicBezTo>
                    <a:pt x="41399" y="153"/>
                    <a:pt x="39606" y="335"/>
                    <a:pt x="37812" y="487"/>
                  </a:cubicBezTo>
                  <a:lnTo>
                    <a:pt x="35138" y="700"/>
                  </a:lnTo>
                  <a:cubicBezTo>
                    <a:pt x="34226" y="791"/>
                    <a:pt x="33344" y="912"/>
                    <a:pt x="32432" y="943"/>
                  </a:cubicBezTo>
                  <a:cubicBezTo>
                    <a:pt x="28815" y="1247"/>
                    <a:pt x="25259" y="1460"/>
                    <a:pt x="21642" y="1672"/>
                  </a:cubicBezTo>
                  <a:cubicBezTo>
                    <a:pt x="21186" y="1703"/>
                    <a:pt x="20730" y="1733"/>
                    <a:pt x="20274" y="1733"/>
                  </a:cubicBezTo>
                  <a:cubicBezTo>
                    <a:pt x="19818" y="1763"/>
                    <a:pt x="19362" y="1763"/>
                    <a:pt x="18906" y="1763"/>
                  </a:cubicBezTo>
                  <a:lnTo>
                    <a:pt x="17538" y="1824"/>
                  </a:lnTo>
                  <a:cubicBezTo>
                    <a:pt x="17386" y="1834"/>
                    <a:pt x="17234" y="1838"/>
                    <a:pt x="17082" y="1838"/>
                  </a:cubicBezTo>
                  <a:cubicBezTo>
                    <a:pt x="16779" y="1838"/>
                    <a:pt x="16475" y="1824"/>
                    <a:pt x="16171" y="1824"/>
                  </a:cubicBezTo>
                  <a:cubicBezTo>
                    <a:pt x="14377" y="1824"/>
                    <a:pt x="12554" y="1672"/>
                    <a:pt x="10760" y="1551"/>
                  </a:cubicBezTo>
                  <a:cubicBezTo>
                    <a:pt x="7204" y="1338"/>
                    <a:pt x="3587" y="1125"/>
                    <a:pt x="0" y="669"/>
                  </a:cubicBezTo>
                  <a:lnTo>
                    <a:pt x="0" y="669"/>
                  </a:lnTo>
                  <a:lnTo>
                    <a:pt x="91" y="700"/>
                  </a:lnTo>
                  <a:cubicBezTo>
                    <a:pt x="1885" y="1125"/>
                    <a:pt x="3648" y="1368"/>
                    <a:pt x="5441" y="1581"/>
                  </a:cubicBezTo>
                  <a:cubicBezTo>
                    <a:pt x="7234" y="1763"/>
                    <a:pt x="9028" y="1885"/>
                    <a:pt x="10851" y="1976"/>
                  </a:cubicBezTo>
                  <a:cubicBezTo>
                    <a:pt x="11459" y="1986"/>
                    <a:pt x="12067" y="1990"/>
                    <a:pt x="12673" y="1990"/>
                  </a:cubicBezTo>
                  <a:cubicBezTo>
                    <a:pt x="13884" y="1990"/>
                    <a:pt x="15087" y="1976"/>
                    <a:pt x="16262" y="1976"/>
                  </a:cubicBezTo>
                  <a:lnTo>
                    <a:pt x="21672" y="1976"/>
                  </a:lnTo>
                  <a:cubicBezTo>
                    <a:pt x="22554" y="1915"/>
                    <a:pt x="23466" y="1915"/>
                    <a:pt x="24377" y="1915"/>
                  </a:cubicBezTo>
                  <a:cubicBezTo>
                    <a:pt x="25289" y="1885"/>
                    <a:pt x="26171" y="1855"/>
                    <a:pt x="27083" y="1824"/>
                  </a:cubicBezTo>
                  <a:cubicBezTo>
                    <a:pt x="27995" y="1733"/>
                    <a:pt x="28846" y="1733"/>
                    <a:pt x="29757" y="1672"/>
                  </a:cubicBezTo>
                  <a:cubicBezTo>
                    <a:pt x="30669" y="1611"/>
                    <a:pt x="31551" y="1551"/>
                    <a:pt x="32463" y="1460"/>
                  </a:cubicBezTo>
                  <a:cubicBezTo>
                    <a:pt x="34286" y="1308"/>
                    <a:pt x="36080" y="1064"/>
                    <a:pt x="37873" y="852"/>
                  </a:cubicBezTo>
                  <a:cubicBezTo>
                    <a:pt x="39636" y="639"/>
                    <a:pt x="41429" y="335"/>
                    <a:pt x="43223" y="31"/>
                  </a:cubicBezTo>
                  <a:lnTo>
                    <a:pt x="43223" y="1"/>
                  </a:lnTo>
                  <a:close/>
                </a:path>
              </a:pathLst>
            </a:custGeom>
            <a:solidFill>
              <a:srgbClr val="FFF9E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43"/>
            <p:cNvSpPr/>
            <p:nvPr/>
          </p:nvSpPr>
          <p:spPr>
            <a:xfrm>
              <a:off x="5244739" y="4315689"/>
              <a:ext cx="1452516" cy="265225"/>
            </a:xfrm>
            <a:custGeom>
              <a:avLst/>
              <a:gdLst/>
              <a:ahLst/>
              <a:cxnLst/>
              <a:rect l="l" t="t" r="r" b="b"/>
              <a:pathLst>
                <a:path w="65747" h="10609" extrusionOk="0">
                  <a:moveTo>
                    <a:pt x="65686" y="1"/>
                  </a:moveTo>
                  <a:cubicBezTo>
                    <a:pt x="60458" y="1946"/>
                    <a:pt x="55138" y="3618"/>
                    <a:pt x="49728" y="4985"/>
                  </a:cubicBezTo>
                  <a:lnTo>
                    <a:pt x="47722" y="5472"/>
                  </a:lnTo>
                  <a:cubicBezTo>
                    <a:pt x="47053" y="5654"/>
                    <a:pt x="46354" y="5806"/>
                    <a:pt x="45685" y="5958"/>
                  </a:cubicBezTo>
                  <a:lnTo>
                    <a:pt x="43618" y="6414"/>
                  </a:lnTo>
                  <a:cubicBezTo>
                    <a:pt x="42950" y="6566"/>
                    <a:pt x="42251" y="6779"/>
                    <a:pt x="41582" y="6870"/>
                  </a:cubicBezTo>
                  <a:cubicBezTo>
                    <a:pt x="38877" y="7448"/>
                    <a:pt x="36111" y="7934"/>
                    <a:pt x="33375" y="8390"/>
                  </a:cubicBezTo>
                  <a:cubicBezTo>
                    <a:pt x="32007" y="8633"/>
                    <a:pt x="30609" y="8846"/>
                    <a:pt x="29241" y="8998"/>
                  </a:cubicBezTo>
                  <a:cubicBezTo>
                    <a:pt x="27873" y="9210"/>
                    <a:pt x="26506" y="9362"/>
                    <a:pt x="25077" y="9454"/>
                  </a:cubicBezTo>
                  <a:cubicBezTo>
                    <a:pt x="24408" y="9545"/>
                    <a:pt x="23679" y="9606"/>
                    <a:pt x="23010" y="9666"/>
                  </a:cubicBezTo>
                  <a:lnTo>
                    <a:pt x="20913" y="9758"/>
                  </a:lnTo>
                  <a:lnTo>
                    <a:pt x="18816" y="9879"/>
                  </a:lnTo>
                  <a:lnTo>
                    <a:pt x="16718" y="9970"/>
                  </a:lnTo>
                  <a:cubicBezTo>
                    <a:pt x="12900" y="10117"/>
                    <a:pt x="9052" y="10221"/>
                    <a:pt x="5196" y="10221"/>
                  </a:cubicBezTo>
                  <a:cubicBezTo>
                    <a:pt x="3465" y="10221"/>
                    <a:pt x="1733" y="10200"/>
                    <a:pt x="1" y="10153"/>
                  </a:cubicBezTo>
                  <a:lnTo>
                    <a:pt x="1" y="10183"/>
                  </a:lnTo>
                  <a:cubicBezTo>
                    <a:pt x="2767" y="10487"/>
                    <a:pt x="5563" y="10548"/>
                    <a:pt x="8359" y="10609"/>
                  </a:cubicBezTo>
                  <a:cubicBezTo>
                    <a:pt x="9727" y="10609"/>
                    <a:pt x="11125" y="10609"/>
                    <a:pt x="12554" y="10548"/>
                  </a:cubicBezTo>
                  <a:cubicBezTo>
                    <a:pt x="13952" y="10517"/>
                    <a:pt x="15320" y="10457"/>
                    <a:pt x="16718" y="10366"/>
                  </a:cubicBezTo>
                  <a:lnTo>
                    <a:pt x="18816" y="10214"/>
                  </a:lnTo>
                  <a:lnTo>
                    <a:pt x="20913" y="10031"/>
                  </a:lnTo>
                  <a:lnTo>
                    <a:pt x="25077" y="9606"/>
                  </a:lnTo>
                  <a:cubicBezTo>
                    <a:pt x="27843" y="9302"/>
                    <a:pt x="30639" y="9028"/>
                    <a:pt x="33405" y="8663"/>
                  </a:cubicBezTo>
                  <a:cubicBezTo>
                    <a:pt x="36171" y="8268"/>
                    <a:pt x="38937" y="7873"/>
                    <a:pt x="41673" y="7326"/>
                  </a:cubicBezTo>
                  <a:cubicBezTo>
                    <a:pt x="44409" y="6748"/>
                    <a:pt x="47144" y="6201"/>
                    <a:pt x="49850" y="5472"/>
                  </a:cubicBezTo>
                  <a:lnTo>
                    <a:pt x="50883" y="5198"/>
                  </a:lnTo>
                  <a:lnTo>
                    <a:pt x="51916" y="4925"/>
                  </a:lnTo>
                  <a:cubicBezTo>
                    <a:pt x="52585" y="4742"/>
                    <a:pt x="53254" y="4560"/>
                    <a:pt x="53923" y="4378"/>
                  </a:cubicBezTo>
                  <a:lnTo>
                    <a:pt x="55929" y="3739"/>
                  </a:lnTo>
                  <a:lnTo>
                    <a:pt x="56932" y="3405"/>
                  </a:lnTo>
                  <a:lnTo>
                    <a:pt x="57904" y="3071"/>
                  </a:lnTo>
                  <a:cubicBezTo>
                    <a:pt x="60579" y="2219"/>
                    <a:pt x="63163" y="1125"/>
                    <a:pt x="65746" y="31"/>
                  </a:cubicBezTo>
                  <a:lnTo>
                    <a:pt x="65686" y="1"/>
                  </a:lnTo>
                  <a:close/>
                </a:path>
              </a:pathLst>
            </a:custGeom>
            <a:solidFill>
              <a:srgbClr val="FFF9E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43"/>
            <p:cNvSpPr/>
            <p:nvPr/>
          </p:nvSpPr>
          <p:spPr>
            <a:xfrm>
              <a:off x="5257508" y="4521619"/>
              <a:ext cx="1486074" cy="160250"/>
            </a:xfrm>
            <a:custGeom>
              <a:avLst/>
              <a:gdLst/>
              <a:ahLst/>
              <a:cxnLst/>
              <a:rect l="l" t="t" r="r" b="b"/>
              <a:pathLst>
                <a:path w="67266" h="6410" extrusionOk="0">
                  <a:moveTo>
                    <a:pt x="67266" y="1"/>
                  </a:moveTo>
                  <a:cubicBezTo>
                    <a:pt x="65837" y="366"/>
                    <a:pt x="64469" y="670"/>
                    <a:pt x="63102" y="1004"/>
                  </a:cubicBezTo>
                  <a:cubicBezTo>
                    <a:pt x="61734" y="1338"/>
                    <a:pt x="60366" y="1673"/>
                    <a:pt x="58968" y="1946"/>
                  </a:cubicBezTo>
                  <a:cubicBezTo>
                    <a:pt x="56202" y="2493"/>
                    <a:pt x="53466" y="3132"/>
                    <a:pt x="50639" y="3557"/>
                  </a:cubicBezTo>
                  <a:cubicBezTo>
                    <a:pt x="45107" y="4530"/>
                    <a:pt x="39484" y="5168"/>
                    <a:pt x="33861" y="5715"/>
                  </a:cubicBezTo>
                  <a:cubicBezTo>
                    <a:pt x="30846" y="5992"/>
                    <a:pt x="27806" y="6112"/>
                    <a:pt x="24767" y="6112"/>
                  </a:cubicBezTo>
                  <a:cubicBezTo>
                    <a:pt x="22137" y="6112"/>
                    <a:pt x="19509" y="6022"/>
                    <a:pt x="16900" y="5867"/>
                  </a:cubicBezTo>
                  <a:cubicBezTo>
                    <a:pt x="16201" y="5806"/>
                    <a:pt x="15502" y="5806"/>
                    <a:pt x="14772" y="5746"/>
                  </a:cubicBezTo>
                  <a:cubicBezTo>
                    <a:pt x="14073" y="5685"/>
                    <a:pt x="13374" y="5624"/>
                    <a:pt x="12645" y="5594"/>
                  </a:cubicBezTo>
                  <a:cubicBezTo>
                    <a:pt x="11247" y="5533"/>
                    <a:pt x="9848" y="5381"/>
                    <a:pt x="8450" y="5259"/>
                  </a:cubicBezTo>
                  <a:cubicBezTo>
                    <a:pt x="5623" y="4955"/>
                    <a:pt x="2827" y="4651"/>
                    <a:pt x="30" y="4195"/>
                  </a:cubicBezTo>
                  <a:lnTo>
                    <a:pt x="0" y="4347"/>
                  </a:lnTo>
                  <a:cubicBezTo>
                    <a:pt x="2766" y="4986"/>
                    <a:pt x="5593" y="5411"/>
                    <a:pt x="8389" y="5746"/>
                  </a:cubicBezTo>
                  <a:cubicBezTo>
                    <a:pt x="11216" y="6050"/>
                    <a:pt x="14013" y="6293"/>
                    <a:pt x="16870" y="6353"/>
                  </a:cubicBezTo>
                  <a:cubicBezTo>
                    <a:pt x="17834" y="6374"/>
                    <a:pt x="18828" y="6410"/>
                    <a:pt x="19810" y="6410"/>
                  </a:cubicBezTo>
                  <a:cubicBezTo>
                    <a:pt x="20252" y="6410"/>
                    <a:pt x="20692" y="6403"/>
                    <a:pt x="21125" y="6384"/>
                  </a:cubicBezTo>
                  <a:lnTo>
                    <a:pt x="23253" y="6353"/>
                  </a:lnTo>
                  <a:lnTo>
                    <a:pt x="24317" y="6353"/>
                  </a:lnTo>
                  <a:lnTo>
                    <a:pt x="25381" y="6323"/>
                  </a:lnTo>
                  <a:cubicBezTo>
                    <a:pt x="26779" y="6232"/>
                    <a:pt x="28238" y="6232"/>
                    <a:pt x="29636" y="6202"/>
                  </a:cubicBezTo>
                  <a:cubicBezTo>
                    <a:pt x="31095" y="6141"/>
                    <a:pt x="32493" y="6080"/>
                    <a:pt x="33891" y="6019"/>
                  </a:cubicBezTo>
                  <a:lnTo>
                    <a:pt x="34955" y="5989"/>
                  </a:lnTo>
                  <a:cubicBezTo>
                    <a:pt x="35290" y="5989"/>
                    <a:pt x="35685" y="5928"/>
                    <a:pt x="36019" y="5898"/>
                  </a:cubicBezTo>
                  <a:lnTo>
                    <a:pt x="38147" y="5746"/>
                  </a:lnTo>
                  <a:cubicBezTo>
                    <a:pt x="39545" y="5624"/>
                    <a:pt x="40974" y="5533"/>
                    <a:pt x="42372" y="5320"/>
                  </a:cubicBezTo>
                  <a:lnTo>
                    <a:pt x="46597" y="4803"/>
                  </a:lnTo>
                  <a:cubicBezTo>
                    <a:pt x="47265" y="4712"/>
                    <a:pt x="47995" y="4560"/>
                    <a:pt x="48664" y="4469"/>
                  </a:cubicBezTo>
                  <a:lnTo>
                    <a:pt x="50761" y="4074"/>
                  </a:lnTo>
                  <a:lnTo>
                    <a:pt x="52858" y="3709"/>
                  </a:lnTo>
                  <a:cubicBezTo>
                    <a:pt x="53223" y="3618"/>
                    <a:pt x="53588" y="3587"/>
                    <a:pt x="53922" y="3496"/>
                  </a:cubicBezTo>
                  <a:lnTo>
                    <a:pt x="54956" y="3284"/>
                  </a:lnTo>
                  <a:lnTo>
                    <a:pt x="59089" y="2341"/>
                  </a:lnTo>
                  <a:cubicBezTo>
                    <a:pt x="59758" y="2189"/>
                    <a:pt x="60457" y="1977"/>
                    <a:pt x="61126" y="1794"/>
                  </a:cubicBezTo>
                  <a:lnTo>
                    <a:pt x="63193" y="1217"/>
                  </a:lnTo>
                  <a:cubicBezTo>
                    <a:pt x="64561" y="852"/>
                    <a:pt x="65898" y="426"/>
                    <a:pt x="67266" y="62"/>
                  </a:cubicBezTo>
                  <a:lnTo>
                    <a:pt x="67266" y="1"/>
                  </a:lnTo>
                  <a:close/>
                </a:path>
              </a:pathLst>
            </a:custGeom>
            <a:solidFill>
              <a:srgbClr val="FFF9E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43"/>
            <p:cNvSpPr/>
            <p:nvPr/>
          </p:nvSpPr>
          <p:spPr>
            <a:xfrm>
              <a:off x="5393207" y="4717675"/>
              <a:ext cx="1127361" cy="83825"/>
            </a:xfrm>
            <a:custGeom>
              <a:avLst/>
              <a:gdLst/>
              <a:ahLst/>
              <a:cxnLst/>
              <a:rect l="l" t="t" r="r" b="b"/>
              <a:pathLst>
                <a:path w="58239" h="3353" extrusionOk="0">
                  <a:moveTo>
                    <a:pt x="1" y="1"/>
                  </a:moveTo>
                  <a:lnTo>
                    <a:pt x="31" y="122"/>
                  </a:lnTo>
                  <a:cubicBezTo>
                    <a:pt x="2402" y="761"/>
                    <a:pt x="4834" y="1217"/>
                    <a:pt x="7205" y="1581"/>
                  </a:cubicBezTo>
                  <a:lnTo>
                    <a:pt x="9028" y="1855"/>
                  </a:lnTo>
                  <a:lnTo>
                    <a:pt x="10852" y="2098"/>
                  </a:lnTo>
                  <a:cubicBezTo>
                    <a:pt x="12068" y="2250"/>
                    <a:pt x="13284" y="2341"/>
                    <a:pt x="14500" y="2463"/>
                  </a:cubicBezTo>
                  <a:cubicBezTo>
                    <a:pt x="15715" y="2584"/>
                    <a:pt x="16931" y="2615"/>
                    <a:pt x="18147" y="2706"/>
                  </a:cubicBezTo>
                  <a:cubicBezTo>
                    <a:pt x="19363" y="2767"/>
                    <a:pt x="20579" y="2797"/>
                    <a:pt x="21795" y="2888"/>
                  </a:cubicBezTo>
                  <a:cubicBezTo>
                    <a:pt x="23010" y="2949"/>
                    <a:pt x="24226" y="3040"/>
                    <a:pt x="25442" y="3071"/>
                  </a:cubicBezTo>
                  <a:cubicBezTo>
                    <a:pt x="26658" y="3101"/>
                    <a:pt x="27874" y="3192"/>
                    <a:pt x="29089" y="3223"/>
                  </a:cubicBezTo>
                  <a:cubicBezTo>
                    <a:pt x="31090" y="3298"/>
                    <a:pt x="33091" y="3352"/>
                    <a:pt x="35092" y="3352"/>
                  </a:cubicBezTo>
                  <a:cubicBezTo>
                    <a:pt x="35523" y="3352"/>
                    <a:pt x="35954" y="3350"/>
                    <a:pt x="36384" y="3344"/>
                  </a:cubicBezTo>
                  <a:cubicBezTo>
                    <a:pt x="37600" y="3344"/>
                    <a:pt x="38816" y="3344"/>
                    <a:pt x="40032" y="3314"/>
                  </a:cubicBezTo>
                  <a:lnTo>
                    <a:pt x="43679" y="3162"/>
                  </a:lnTo>
                  <a:lnTo>
                    <a:pt x="45503" y="3071"/>
                  </a:lnTo>
                  <a:lnTo>
                    <a:pt x="47327" y="2919"/>
                  </a:lnTo>
                  <a:lnTo>
                    <a:pt x="50974" y="2645"/>
                  </a:lnTo>
                  <a:cubicBezTo>
                    <a:pt x="53406" y="2433"/>
                    <a:pt x="55807" y="2129"/>
                    <a:pt x="58239" y="1825"/>
                  </a:cubicBezTo>
                  <a:lnTo>
                    <a:pt x="58239" y="1794"/>
                  </a:lnTo>
                  <a:lnTo>
                    <a:pt x="54591" y="2007"/>
                  </a:lnTo>
                  <a:lnTo>
                    <a:pt x="50944" y="2250"/>
                  </a:lnTo>
                  <a:lnTo>
                    <a:pt x="47297" y="2433"/>
                  </a:lnTo>
                  <a:lnTo>
                    <a:pt x="45473" y="2554"/>
                  </a:lnTo>
                  <a:lnTo>
                    <a:pt x="43649" y="2615"/>
                  </a:lnTo>
                  <a:lnTo>
                    <a:pt x="40002" y="2767"/>
                  </a:lnTo>
                  <a:cubicBezTo>
                    <a:pt x="38786" y="2797"/>
                    <a:pt x="37570" y="2797"/>
                    <a:pt x="36354" y="2858"/>
                  </a:cubicBezTo>
                  <a:cubicBezTo>
                    <a:pt x="33922" y="2919"/>
                    <a:pt x="31491" y="2888"/>
                    <a:pt x="29059" y="2919"/>
                  </a:cubicBezTo>
                  <a:cubicBezTo>
                    <a:pt x="28451" y="2919"/>
                    <a:pt x="27843" y="2888"/>
                    <a:pt x="27235" y="2888"/>
                  </a:cubicBezTo>
                  <a:cubicBezTo>
                    <a:pt x="26627" y="2888"/>
                    <a:pt x="26020" y="2858"/>
                    <a:pt x="25412" y="2858"/>
                  </a:cubicBezTo>
                  <a:cubicBezTo>
                    <a:pt x="24804" y="2797"/>
                    <a:pt x="24196" y="2797"/>
                    <a:pt x="23588" y="2767"/>
                  </a:cubicBezTo>
                  <a:lnTo>
                    <a:pt x="21764" y="2645"/>
                  </a:lnTo>
                  <a:lnTo>
                    <a:pt x="19940" y="2554"/>
                  </a:lnTo>
                  <a:cubicBezTo>
                    <a:pt x="19332" y="2463"/>
                    <a:pt x="18725" y="2402"/>
                    <a:pt x="18117" y="2341"/>
                  </a:cubicBezTo>
                  <a:cubicBezTo>
                    <a:pt x="16901" y="2250"/>
                    <a:pt x="15685" y="2129"/>
                    <a:pt x="14469" y="1977"/>
                  </a:cubicBezTo>
                  <a:cubicBezTo>
                    <a:pt x="13284" y="1825"/>
                    <a:pt x="12098" y="1703"/>
                    <a:pt x="10852" y="1551"/>
                  </a:cubicBezTo>
                  <a:lnTo>
                    <a:pt x="9059" y="1338"/>
                  </a:lnTo>
                  <a:lnTo>
                    <a:pt x="7235" y="1095"/>
                  </a:lnTo>
                  <a:cubicBezTo>
                    <a:pt x="4803" y="791"/>
                    <a:pt x="2402" y="457"/>
                    <a:pt x="1" y="1"/>
                  </a:cubicBezTo>
                  <a:close/>
                </a:path>
              </a:pathLst>
            </a:custGeom>
            <a:solidFill>
              <a:srgbClr val="FFF9E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645" name="Google Shape;1645;p43"/>
          <p:cNvGrpSpPr/>
          <p:nvPr/>
        </p:nvGrpSpPr>
        <p:grpSpPr>
          <a:xfrm>
            <a:off x="10609367" y="5979101"/>
            <a:ext cx="1582633" cy="941300"/>
            <a:chOff x="3250325" y="3701700"/>
            <a:chExt cx="1186975" cy="705975"/>
          </a:xfrm>
        </p:grpSpPr>
        <p:sp>
          <p:nvSpPr>
            <p:cNvPr id="1646" name="Google Shape;1646;p43"/>
            <p:cNvSpPr/>
            <p:nvPr/>
          </p:nvSpPr>
          <p:spPr>
            <a:xfrm>
              <a:off x="3441825" y="4179675"/>
              <a:ext cx="803975" cy="228000"/>
            </a:xfrm>
            <a:custGeom>
              <a:avLst/>
              <a:gdLst/>
              <a:ahLst/>
              <a:cxnLst/>
              <a:rect l="l" t="t" r="r" b="b"/>
              <a:pathLst>
                <a:path w="32159" h="9120" extrusionOk="0">
                  <a:moveTo>
                    <a:pt x="16080" y="1"/>
                  </a:moveTo>
                  <a:cubicBezTo>
                    <a:pt x="7204" y="1"/>
                    <a:pt x="0" y="2037"/>
                    <a:pt x="0" y="4560"/>
                  </a:cubicBezTo>
                  <a:cubicBezTo>
                    <a:pt x="0" y="7083"/>
                    <a:pt x="7204" y="9119"/>
                    <a:pt x="16080" y="9119"/>
                  </a:cubicBezTo>
                  <a:cubicBezTo>
                    <a:pt x="24955" y="9119"/>
                    <a:pt x="32159" y="7083"/>
                    <a:pt x="32159" y="4560"/>
                  </a:cubicBezTo>
                  <a:cubicBezTo>
                    <a:pt x="32159" y="2037"/>
                    <a:pt x="24955" y="1"/>
                    <a:pt x="16080" y="1"/>
                  </a:cubicBezTo>
                  <a:close/>
                </a:path>
              </a:pathLst>
            </a:custGeom>
            <a:solidFill>
              <a:srgbClr val="282848">
                <a:alpha val="138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43"/>
            <p:cNvSpPr/>
            <p:nvPr/>
          </p:nvSpPr>
          <p:spPr>
            <a:xfrm>
              <a:off x="3550475" y="4169800"/>
              <a:ext cx="586675" cy="167200"/>
            </a:xfrm>
            <a:custGeom>
              <a:avLst/>
              <a:gdLst/>
              <a:ahLst/>
              <a:cxnLst/>
              <a:rect l="l" t="t" r="r" b="b"/>
              <a:pathLst>
                <a:path w="23467" h="6688" extrusionOk="0">
                  <a:moveTo>
                    <a:pt x="11734" y="1"/>
                  </a:moveTo>
                  <a:cubicBezTo>
                    <a:pt x="5259" y="1"/>
                    <a:pt x="1" y="1490"/>
                    <a:pt x="1" y="3344"/>
                  </a:cubicBezTo>
                  <a:cubicBezTo>
                    <a:pt x="1" y="5168"/>
                    <a:pt x="5259" y="6688"/>
                    <a:pt x="11734" y="6688"/>
                  </a:cubicBezTo>
                  <a:cubicBezTo>
                    <a:pt x="18208" y="6688"/>
                    <a:pt x="23466" y="5168"/>
                    <a:pt x="23466" y="3344"/>
                  </a:cubicBezTo>
                  <a:cubicBezTo>
                    <a:pt x="23466" y="1490"/>
                    <a:pt x="18208" y="1"/>
                    <a:pt x="117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43"/>
            <p:cNvSpPr/>
            <p:nvPr/>
          </p:nvSpPr>
          <p:spPr>
            <a:xfrm>
              <a:off x="3250325" y="3855200"/>
              <a:ext cx="1186975" cy="437725"/>
            </a:xfrm>
            <a:custGeom>
              <a:avLst/>
              <a:gdLst/>
              <a:ahLst/>
              <a:cxnLst/>
              <a:rect l="l" t="t" r="r" b="b"/>
              <a:pathLst>
                <a:path w="47479" h="17509" extrusionOk="0">
                  <a:moveTo>
                    <a:pt x="2280" y="1"/>
                  </a:moveTo>
                  <a:cubicBezTo>
                    <a:pt x="2280" y="1"/>
                    <a:pt x="1" y="17509"/>
                    <a:pt x="23740" y="17509"/>
                  </a:cubicBezTo>
                  <a:cubicBezTo>
                    <a:pt x="47479" y="17509"/>
                    <a:pt x="45199" y="1"/>
                    <a:pt x="451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43"/>
            <p:cNvSpPr/>
            <p:nvPr/>
          </p:nvSpPr>
          <p:spPr>
            <a:xfrm>
              <a:off x="3307325" y="3701700"/>
              <a:ext cx="1072975" cy="306275"/>
            </a:xfrm>
            <a:custGeom>
              <a:avLst/>
              <a:gdLst/>
              <a:ahLst/>
              <a:cxnLst/>
              <a:rect l="l" t="t" r="r" b="b"/>
              <a:pathLst>
                <a:path w="42919" h="12251" extrusionOk="0">
                  <a:moveTo>
                    <a:pt x="21460" y="1"/>
                  </a:moveTo>
                  <a:cubicBezTo>
                    <a:pt x="9605" y="1"/>
                    <a:pt x="0" y="2767"/>
                    <a:pt x="0" y="6141"/>
                  </a:cubicBezTo>
                  <a:cubicBezTo>
                    <a:pt x="0" y="9515"/>
                    <a:pt x="9605" y="12250"/>
                    <a:pt x="21460" y="12250"/>
                  </a:cubicBezTo>
                  <a:cubicBezTo>
                    <a:pt x="33314" y="12250"/>
                    <a:pt x="42919" y="9515"/>
                    <a:pt x="42919" y="6141"/>
                  </a:cubicBezTo>
                  <a:cubicBezTo>
                    <a:pt x="42919" y="2767"/>
                    <a:pt x="33314" y="1"/>
                    <a:pt x="214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43"/>
            <p:cNvSpPr/>
            <p:nvPr/>
          </p:nvSpPr>
          <p:spPr>
            <a:xfrm>
              <a:off x="3360500" y="3836225"/>
              <a:ext cx="965100" cy="170975"/>
            </a:xfrm>
            <a:custGeom>
              <a:avLst/>
              <a:gdLst/>
              <a:ahLst/>
              <a:cxnLst/>
              <a:rect l="l" t="t" r="r" b="b"/>
              <a:pathLst>
                <a:path w="38604" h="6839" extrusionOk="0">
                  <a:moveTo>
                    <a:pt x="19302" y="0"/>
                  </a:moveTo>
                  <a:cubicBezTo>
                    <a:pt x="10822" y="0"/>
                    <a:pt x="3496" y="1398"/>
                    <a:pt x="1" y="3404"/>
                  </a:cubicBezTo>
                  <a:cubicBezTo>
                    <a:pt x="3496" y="5441"/>
                    <a:pt x="10822" y="6839"/>
                    <a:pt x="19302" y="6839"/>
                  </a:cubicBezTo>
                  <a:cubicBezTo>
                    <a:pt x="27783" y="6839"/>
                    <a:pt x="35108" y="5441"/>
                    <a:pt x="38603" y="3404"/>
                  </a:cubicBezTo>
                  <a:cubicBezTo>
                    <a:pt x="35108" y="1398"/>
                    <a:pt x="27783" y="0"/>
                    <a:pt x="193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2E1F001B-B34D-7247-8BC4-C7C7C1D31B1F}"/>
              </a:ext>
            </a:extLst>
          </p:cNvPr>
          <p:cNvSpPr/>
          <p:nvPr/>
        </p:nvSpPr>
        <p:spPr>
          <a:xfrm>
            <a:off x="9415768" y="2762214"/>
            <a:ext cx="662361" cy="6667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70">
              <a:buClr>
                <a:srgbClr val="FCE5B9"/>
              </a:buClr>
              <a:buSzPts val="2800"/>
            </a:pPr>
            <a:r>
              <a:rPr lang="en" sz="3733" b="1" kern="0" dirty="0">
                <a:solidFill>
                  <a:srgbClr val="CF33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02</a:t>
            </a:r>
          </a:p>
        </p:txBody>
      </p:sp>
      <p:sp>
        <p:nvSpPr>
          <p:cNvPr id="7" name="Left Brace 6">
            <a:extLst>
              <a:ext uri="{FF2B5EF4-FFF2-40B4-BE49-F238E27FC236}">
                <a16:creationId xmlns:a16="http://schemas.microsoft.com/office/drawing/2014/main" id="{78A7A117-530F-4D4F-8B40-AE9FE02462CA}"/>
              </a:ext>
            </a:extLst>
          </p:cNvPr>
          <p:cNvSpPr/>
          <p:nvPr/>
        </p:nvSpPr>
        <p:spPr>
          <a:xfrm rot="5400000">
            <a:off x="6020209" y="-1006483"/>
            <a:ext cx="1059604" cy="6673877"/>
          </a:xfrm>
          <a:prstGeom prst="leftBrace">
            <a:avLst>
              <a:gd name="adj1" fmla="val 8333"/>
              <a:gd name="adj2" fmla="val 49592"/>
            </a:avLst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VN" sz="1867" kern="0">
              <a:solidFill>
                <a:srgbClr val="282848"/>
              </a:solidFill>
              <a:latin typeface="Arial"/>
              <a:sym typeface="Arial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8AE6A16B-8A85-8742-9DE2-85189B292E58}"/>
              </a:ext>
            </a:extLst>
          </p:cNvPr>
          <p:cNvSpPr/>
          <p:nvPr/>
        </p:nvSpPr>
        <p:spPr>
          <a:xfrm>
            <a:off x="3737832" y="72313"/>
            <a:ext cx="5325936" cy="172110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VN" sz="1867" kern="0">
              <a:solidFill>
                <a:srgbClr val="282848"/>
              </a:solidFill>
              <a:latin typeface="Arial"/>
              <a:sym typeface="Arial"/>
            </a:endParaRPr>
          </a:p>
        </p:txBody>
      </p:sp>
      <p:sp>
        <p:nvSpPr>
          <p:cNvPr id="1492" name="Google Shape;1492;p43"/>
          <p:cNvSpPr txBox="1">
            <a:spLocks noGrp="1"/>
          </p:cNvSpPr>
          <p:nvPr>
            <p:ph type="title" idx="15"/>
          </p:nvPr>
        </p:nvSpPr>
        <p:spPr>
          <a:xfrm>
            <a:off x="4361616" y="100805"/>
            <a:ext cx="4078367" cy="1456291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ctr" fontAlgn="base">
              <a:spcBef>
                <a:spcPct val="50000"/>
              </a:spcBef>
              <a:spcAft>
                <a:spcPct val="0"/>
              </a:spcAft>
              <a:buClrTx/>
            </a:pPr>
            <a:r>
              <a:rPr lang="en-US" altLang="en-VN" sz="5333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</a:t>
            </a:r>
            <a:endParaRPr lang="en-US" altLang="en-VN" sz="5333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4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4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1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9" grpId="0" animBg="1"/>
      <p:bldP spid="2" grpId="0" animBg="1"/>
      <p:bldP spid="1481" grpId="0"/>
      <p:bldP spid="1485" grpId="0" build="p"/>
      <p:bldP spid="1487" grpId="0" build="p"/>
      <p:bldP spid="5" grpId="0"/>
      <p:bldP spid="7" grpId="0" animBg="1"/>
      <p:bldP spid="6" grpId="0" animBg="1"/>
      <p:bldP spid="149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E7F1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2-8 (5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924" y="3798252"/>
            <a:ext cx="11851005" cy="3085465"/>
          </a:xfrm>
          <a:prstGeom prst="rect">
            <a:avLst/>
          </a:prstGeom>
        </p:spPr>
      </p:pic>
      <p:pic>
        <p:nvPicPr>
          <p:cNvPr id="17" name="淘宝网chenying0907出品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19" t="20423" r="7571" b="20728"/>
          <a:stretch>
            <a:fillRect/>
          </a:stretch>
        </p:blipFill>
        <p:spPr>
          <a:xfrm>
            <a:off x="10785442" y="116578"/>
            <a:ext cx="1600199" cy="737085"/>
          </a:xfrm>
          <a:prstGeom prst="rect">
            <a:avLst/>
          </a:prstGeom>
        </p:spPr>
      </p:pic>
      <p:sp>
        <p:nvSpPr>
          <p:cNvPr id="18" name="矩形 15">
            <a:extLst>
              <a:ext uri="{FF2B5EF4-FFF2-40B4-BE49-F238E27FC236}">
                <a16:creationId xmlns:a16="http://schemas.microsoft.com/office/drawing/2014/main" id="{22556AB2-6BAB-45E8-9303-6DD55DEC059D}"/>
              </a:ext>
            </a:extLst>
          </p:cNvPr>
          <p:cNvSpPr/>
          <p:nvPr/>
        </p:nvSpPr>
        <p:spPr>
          <a:xfrm>
            <a:off x="21220" y="-18472"/>
            <a:ext cx="12170780" cy="833946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242570" rtl="0" eaLnBrk="1" fontAlgn="auto" latinLnBrk="0" hangingPunct="1">
              <a:lnSpc>
                <a:spcPct val="120000"/>
              </a:lnSpc>
              <a:spcBef>
                <a:spcPts val="6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b="1" dirty="0">
                <a:solidFill>
                  <a:prstClr val="black"/>
                </a:solidFill>
                <a:latin typeface="Times New Roman" panose="02020603050405020304" pitchFamily="18" charset="0"/>
                <a:ea typeface="微软简中圆" charset="0"/>
                <a:cs typeface="Times New Roman" panose="02020603050405020304" pitchFamily="18" charset="0"/>
                <a:sym typeface="Lato" charset="0"/>
              </a:rPr>
              <a:t>1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简中圆" charset="0"/>
                <a:cs typeface="Times New Roman" panose="02020603050405020304" pitchFamily="18" charset="0"/>
                <a:sym typeface="Lato" charset="0"/>
              </a:rPr>
              <a:t>.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简中圆" charset="0"/>
                <a:cs typeface="Times New Roman" panose="02020603050405020304" pitchFamily="18" charset="0"/>
                <a:sym typeface="Lato" charset="0"/>
              </a:rPr>
              <a:t>Sự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简中圆" charset="0"/>
                <a:cs typeface="Times New Roman" panose="02020603050405020304" pitchFamily="18" charset="0"/>
                <a:sym typeface="Lato" charset="0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简中圆" charset="0"/>
                <a:cs typeface="Times New Roman" panose="02020603050405020304" pitchFamily="18" charset="0"/>
                <a:sym typeface="Lato" charset="0"/>
              </a:rPr>
              <a:t>hình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简中圆" charset="0"/>
                <a:cs typeface="Times New Roman" panose="02020603050405020304" pitchFamily="18" charset="0"/>
                <a:sym typeface="Lato" charset="0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简中圆" charset="0"/>
                <a:cs typeface="Times New Roman" panose="02020603050405020304" pitchFamily="18" charset="0"/>
                <a:sym typeface="Lato" charset="0"/>
              </a:rPr>
              <a:t>thành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简中圆" charset="0"/>
                <a:cs typeface="Times New Roman" panose="02020603050405020304" pitchFamily="18" charset="0"/>
                <a:sym typeface="Lato" charset="0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简中圆" charset="0"/>
                <a:cs typeface="Times New Roman" panose="02020603050405020304" pitchFamily="18" charset="0"/>
                <a:sym typeface="Lato" charset="0"/>
              </a:rPr>
              <a:t>các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简中圆" charset="0"/>
                <a:cs typeface="Times New Roman" panose="02020603050405020304" pitchFamily="18" charset="0"/>
                <a:sym typeface="Lato" charset="0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简中圆" charset="0"/>
                <a:cs typeface="Times New Roman" panose="02020603050405020304" pitchFamily="18" charset="0"/>
                <a:sym typeface="Lato" charset="0"/>
              </a:rPr>
              <a:t>quốc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简中圆" charset="0"/>
                <a:cs typeface="Times New Roman" panose="02020603050405020304" pitchFamily="18" charset="0"/>
                <a:sym typeface="Lato" charset="0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简中圆" charset="0"/>
                <a:cs typeface="Times New Roman" panose="02020603050405020304" pitchFamily="18" charset="0"/>
                <a:sym typeface="Lato" charset="0"/>
              </a:rPr>
              <a:t>gia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简中圆" charset="0"/>
                <a:cs typeface="Times New Roman" panose="02020603050405020304" pitchFamily="18" charset="0"/>
                <a:sym typeface="Lato" charset="0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简中圆" charset="0"/>
                <a:cs typeface="Times New Roman" panose="02020603050405020304" pitchFamily="18" charset="0"/>
                <a:sym typeface="Lato" charset="0"/>
              </a:rPr>
              <a:t>phong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简中圆" charset="0"/>
                <a:cs typeface="Times New Roman" panose="02020603050405020304" pitchFamily="18" charset="0"/>
                <a:sym typeface="Lato" charset="0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简中圆" charset="0"/>
                <a:cs typeface="Times New Roman" panose="02020603050405020304" pitchFamily="18" charset="0"/>
                <a:sym typeface="Lato" charset="0"/>
              </a:rPr>
              <a:t>kiến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简中圆" charset="0"/>
              <a:cs typeface="Times New Roman" panose="02020603050405020304" pitchFamily="18" charset="0"/>
              <a:sym typeface="Lato" charset="0"/>
            </a:endParaRPr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EF2A29B4-5079-48F3-8467-23EE52FB6464}"/>
              </a:ext>
            </a:extLst>
          </p:cNvPr>
          <p:cNvSpPr/>
          <p:nvPr/>
        </p:nvSpPr>
        <p:spPr>
          <a:xfrm>
            <a:off x="329939" y="973585"/>
            <a:ext cx="5236672" cy="2062103"/>
          </a:xfrm>
          <a:prstGeom prst="cloud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chỉ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E515B46-0831-4221-9734-60F354FB5504}"/>
              </a:ext>
            </a:extLst>
          </p:cNvPr>
          <p:cNvSpPr txBox="1"/>
          <p:nvPr/>
        </p:nvSpPr>
        <p:spPr>
          <a:xfrm>
            <a:off x="205559" y="3244033"/>
            <a:ext cx="55363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Dựa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tin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12.3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quốc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Nam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B50699E-E8FA-2344-AE86-125C0FCBFF6B}"/>
              </a:ext>
            </a:extLst>
          </p:cNvPr>
          <p:cNvGrpSpPr/>
          <p:nvPr/>
        </p:nvGrpSpPr>
        <p:grpSpPr>
          <a:xfrm>
            <a:off x="6106610" y="853663"/>
            <a:ext cx="6096000" cy="6004337"/>
            <a:chOff x="0" y="115746"/>
            <a:chExt cx="6096000" cy="6742253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DEE5F47-D8D7-0540-8868-A17D84811B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49" t="1688" r="3353"/>
            <a:stretch/>
          </p:blipFill>
          <p:spPr>
            <a:xfrm>
              <a:off x="0" y="115746"/>
              <a:ext cx="6096000" cy="6742253"/>
            </a:xfrm>
            <a:prstGeom prst="rect">
              <a:avLst/>
            </a:prstGeom>
          </p:spPr>
        </p:pic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7F497C36-F387-7747-908A-0C20F813A3D8}"/>
                </a:ext>
              </a:extLst>
            </p:cNvPr>
            <p:cNvSpPr/>
            <p:nvPr/>
          </p:nvSpPr>
          <p:spPr>
            <a:xfrm>
              <a:off x="1236563" y="2291787"/>
              <a:ext cx="916328" cy="230498"/>
            </a:xfrm>
            <a:prstGeom prst="roundRect">
              <a:avLst/>
            </a:prstGeom>
            <a:solidFill>
              <a:srgbClr val="FDE9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1050" b="1" dirty="0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Chân Lạp</a:t>
              </a:r>
            </a:p>
          </p:txBody>
        </p:sp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80FD56A8-3980-AB40-B23B-471216D05E1F}"/>
                </a:ext>
              </a:extLst>
            </p:cNvPr>
            <p:cNvSpPr/>
            <p:nvPr/>
          </p:nvSpPr>
          <p:spPr>
            <a:xfrm>
              <a:off x="1761214" y="864618"/>
              <a:ext cx="576470" cy="343980"/>
            </a:xfrm>
            <a:prstGeom prst="roundRect">
              <a:avLst/>
            </a:prstGeom>
            <a:solidFill>
              <a:srgbClr val="FDE9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1050" b="1" dirty="0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Đại cồ Việt</a:t>
              </a:r>
            </a:p>
          </p:txBody>
        </p:sp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9FF31D47-A9CE-BE48-AE4F-9AB6B44C5346}"/>
                </a:ext>
              </a:extLst>
            </p:cNvPr>
            <p:cNvSpPr/>
            <p:nvPr/>
          </p:nvSpPr>
          <p:spPr>
            <a:xfrm>
              <a:off x="284313" y="601426"/>
              <a:ext cx="916328" cy="343980"/>
            </a:xfrm>
            <a:prstGeom prst="roundRect">
              <a:avLst/>
            </a:prstGeom>
            <a:solidFill>
              <a:srgbClr val="FDE9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b="1" dirty="0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Pagan</a:t>
              </a:r>
              <a:endParaRPr lang="en-VN" sz="105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1F0A4FBD-F789-D64B-9CDE-FD7D67512E71}"/>
                </a:ext>
              </a:extLst>
            </p:cNvPr>
            <p:cNvSpPr/>
            <p:nvPr/>
          </p:nvSpPr>
          <p:spPr>
            <a:xfrm>
              <a:off x="559092" y="1143999"/>
              <a:ext cx="643030" cy="197614"/>
            </a:xfrm>
            <a:prstGeom prst="roundRect">
              <a:avLst/>
            </a:prstGeom>
            <a:solidFill>
              <a:srgbClr val="FDE9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b="1" dirty="0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Pe- </a:t>
              </a:r>
              <a:r>
                <a:rPr lang="en-US" sz="1050" b="1" dirty="0" err="1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gu</a:t>
              </a:r>
              <a:endParaRPr lang="en-VN" sz="105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2924E21B-7AE0-454C-B083-F293A3407445}"/>
                </a:ext>
              </a:extLst>
            </p:cNvPr>
            <p:cNvSpPr/>
            <p:nvPr/>
          </p:nvSpPr>
          <p:spPr>
            <a:xfrm>
              <a:off x="662289" y="1552578"/>
              <a:ext cx="700931" cy="197614"/>
            </a:xfrm>
            <a:prstGeom prst="roundRect">
              <a:avLst/>
            </a:prstGeom>
            <a:solidFill>
              <a:srgbClr val="FDE9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000" b="1" dirty="0" err="1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Tha</a:t>
              </a:r>
              <a:r>
                <a:rPr lang="en-US" sz="1000" b="1" dirty="0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1000" b="1" dirty="0" err="1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tơn</a:t>
              </a:r>
              <a:endParaRPr lang="en-VN" sz="10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192E4291-42E9-234D-87D8-3F6B014AEA6C}"/>
                </a:ext>
              </a:extLst>
            </p:cNvPr>
            <p:cNvSpPr/>
            <p:nvPr/>
          </p:nvSpPr>
          <p:spPr>
            <a:xfrm>
              <a:off x="1071381" y="1974409"/>
              <a:ext cx="916328" cy="197614"/>
            </a:xfrm>
            <a:prstGeom prst="roundRect">
              <a:avLst/>
            </a:prstGeom>
            <a:solidFill>
              <a:srgbClr val="FDE9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000" b="1" dirty="0" err="1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Đva</a:t>
              </a:r>
              <a:r>
                <a:rPr lang="en-US" sz="1000" b="1" dirty="0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-ra-</a:t>
              </a:r>
              <a:r>
                <a:rPr lang="en-US" sz="1000" b="1" dirty="0" err="1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va</a:t>
              </a:r>
              <a:r>
                <a:rPr lang="en-US" sz="1000" b="1" dirty="0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  <a:r>
                <a:rPr lang="en-US" sz="1000" b="1" dirty="0" err="1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</a:t>
              </a:r>
              <a:endParaRPr lang="en-VN" sz="10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82CCEA3D-8543-B242-B099-0A0EB23D84EC}"/>
                </a:ext>
              </a:extLst>
            </p:cNvPr>
            <p:cNvSpPr/>
            <p:nvPr/>
          </p:nvSpPr>
          <p:spPr>
            <a:xfrm>
              <a:off x="1012755" y="4377279"/>
              <a:ext cx="916328" cy="197614"/>
            </a:xfrm>
            <a:prstGeom prst="roundRect">
              <a:avLst/>
            </a:prstGeom>
            <a:solidFill>
              <a:srgbClr val="FDE9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000" b="1" dirty="0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Sri-vi-</a:t>
              </a:r>
              <a:r>
                <a:rPr lang="en-US" sz="1000" b="1" dirty="0" err="1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giay</a:t>
              </a:r>
              <a:r>
                <a:rPr lang="en-US" sz="1000" b="1" dirty="0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-a</a:t>
              </a:r>
              <a:endParaRPr lang="en-VN" sz="10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Rounded Rectangle 21">
              <a:extLst>
                <a:ext uri="{FF2B5EF4-FFF2-40B4-BE49-F238E27FC236}">
                  <a16:creationId xmlns:a16="http://schemas.microsoft.com/office/drawing/2014/main" id="{D9542A53-E51B-8A4E-8966-2DFB6846ABA9}"/>
                </a:ext>
              </a:extLst>
            </p:cNvPr>
            <p:cNvSpPr/>
            <p:nvPr/>
          </p:nvSpPr>
          <p:spPr>
            <a:xfrm>
              <a:off x="1470919" y="4106482"/>
              <a:ext cx="755120" cy="197614"/>
            </a:xfrm>
            <a:prstGeom prst="roundRect">
              <a:avLst/>
            </a:prstGeom>
            <a:solidFill>
              <a:srgbClr val="FDE9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000" b="1" dirty="0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Tu-ma-sic</a:t>
              </a:r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573BAEF2-9603-DA4E-B858-DEC13AA5929B}"/>
                </a:ext>
              </a:extLst>
            </p:cNvPr>
            <p:cNvSpPr/>
            <p:nvPr/>
          </p:nvSpPr>
          <p:spPr>
            <a:xfrm>
              <a:off x="1749237" y="5490713"/>
              <a:ext cx="755120" cy="197614"/>
            </a:xfrm>
            <a:prstGeom prst="roundRect">
              <a:avLst/>
            </a:prstGeom>
            <a:solidFill>
              <a:srgbClr val="FDE9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000" b="1" dirty="0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Ka-</a:t>
              </a:r>
              <a:r>
                <a:rPr lang="en-US" sz="1000" b="1" dirty="0" err="1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lin</a:t>
              </a:r>
              <a:r>
                <a:rPr lang="en-US" sz="1000" b="1" dirty="0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  <a:r>
                <a:rPr lang="en-US" sz="1000" b="1" dirty="0" err="1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ga</a:t>
              </a:r>
              <a:endParaRPr lang="en-US" sz="10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Rounded Rectangle 23">
              <a:extLst>
                <a:ext uri="{FF2B5EF4-FFF2-40B4-BE49-F238E27FC236}">
                  <a16:creationId xmlns:a16="http://schemas.microsoft.com/office/drawing/2014/main" id="{4B7ED4DF-C13C-0048-8436-44EFDCB99017}"/>
                </a:ext>
              </a:extLst>
            </p:cNvPr>
            <p:cNvSpPr/>
            <p:nvPr/>
          </p:nvSpPr>
          <p:spPr>
            <a:xfrm>
              <a:off x="3839282" y="3069236"/>
              <a:ext cx="755120" cy="197614"/>
            </a:xfrm>
            <a:prstGeom prst="roundRect">
              <a:avLst/>
            </a:prstGeom>
            <a:solidFill>
              <a:srgbClr val="FDE9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000" b="1" dirty="0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Bu-</a:t>
              </a:r>
              <a:r>
                <a:rPr lang="en-US" sz="1000" b="1" dirty="0" err="1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tu</a:t>
              </a:r>
              <a:r>
                <a:rPr lang="en-US" sz="1000" b="1" dirty="0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-an</a:t>
              </a:r>
            </a:p>
          </p:txBody>
        </p:sp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id="{56621630-5D78-1742-B1A8-C4EE90F740DD}"/>
                </a:ext>
              </a:extLst>
            </p:cNvPr>
            <p:cNvSpPr/>
            <p:nvPr/>
          </p:nvSpPr>
          <p:spPr>
            <a:xfrm>
              <a:off x="1054374" y="1268480"/>
              <a:ext cx="854588" cy="343980"/>
            </a:xfrm>
            <a:prstGeom prst="roundRect">
              <a:avLst/>
            </a:prstGeom>
            <a:solidFill>
              <a:srgbClr val="FDE9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b="1" dirty="0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Ha-</a:t>
              </a:r>
              <a:r>
                <a:rPr lang="en-US" sz="1050" b="1" dirty="0" err="1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ri</a:t>
              </a:r>
              <a:r>
                <a:rPr lang="en-US" sz="1050" b="1" dirty="0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-pun-</a:t>
              </a:r>
              <a:r>
                <a:rPr lang="en-US" sz="1050" b="1" dirty="0" err="1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giay</a:t>
              </a:r>
              <a:r>
                <a:rPr lang="en-US" sz="1050" b="1" dirty="0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-a</a:t>
              </a:r>
              <a:endParaRPr lang="en-VN" sz="105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custDataLst>
      <p:tags r:id="rId1"/>
    </p:custDataLst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8" grpId="0" animBg="1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124D9927-9B13-7D47-B7B9-A21A10781842}"/>
              </a:ext>
            </a:extLst>
          </p:cNvPr>
          <p:cNvGrpSpPr/>
          <p:nvPr/>
        </p:nvGrpSpPr>
        <p:grpSpPr>
          <a:xfrm>
            <a:off x="0" y="0"/>
            <a:ext cx="12192000" cy="6737530"/>
            <a:chOff x="196769" y="120470"/>
            <a:chExt cx="5683170" cy="6737530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4002C380-7634-974B-9049-8FD90FA597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28" t="1757" r="3544"/>
            <a:stretch/>
          </p:blipFill>
          <p:spPr>
            <a:xfrm>
              <a:off x="196769" y="120470"/>
              <a:ext cx="5683170" cy="6737530"/>
            </a:xfrm>
            <a:prstGeom prst="rect">
              <a:avLst/>
            </a:prstGeom>
          </p:spPr>
        </p:pic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4C518038-87A6-EB40-B105-62AB0FEBA483}"/>
                </a:ext>
              </a:extLst>
            </p:cNvPr>
            <p:cNvSpPr/>
            <p:nvPr/>
          </p:nvSpPr>
          <p:spPr>
            <a:xfrm>
              <a:off x="1478115" y="2323591"/>
              <a:ext cx="531274" cy="187923"/>
            </a:xfrm>
            <a:prstGeom prst="roundRect">
              <a:avLst/>
            </a:prstGeom>
            <a:solidFill>
              <a:srgbClr val="FDE9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1200" b="1" dirty="0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Chân Lạp</a:t>
              </a:r>
            </a:p>
          </p:txBody>
        </p:sp>
        <p:sp>
          <p:nvSpPr>
            <p:cNvPr id="22" name="Rounded Rectangle 21">
              <a:extLst>
                <a:ext uri="{FF2B5EF4-FFF2-40B4-BE49-F238E27FC236}">
                  <a16:creationId xmlns:a16="http://schemas.microsoft.com/office/drawing/2014/main" id="{DF62B604-C40A-8742-B122-60D42FA2DC8D}"/>
                </a:ext>
              </a:extLst>
            </p:cNvPr>
            <p:cNvSpPr/>
            <p:nvPr/>
          </p:nvSpPr>
          <p:spPr>
            <a:xfrm>
              <a:off x="1761214" y="864618"/>
              <a:ext cx="576470" cy="343980"/>
            </a:xfrm>
            <a:prstGeom prst="roundRect">
              <a:avLst/>
            </a:prstGeom>
            <a:solidFill>
              <a:srgbClr val="FDE9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1200" b="1" dirty="0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Đại cồ Việt</a:t>
              </a:r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705BA10B-D6B4-5442-8D6C-4F3A07828D6E}"/>
                </a:ext>
              </a:extLst>
            </p:cNvPr>
            <p:cNvSpPr/>
            <p:nvPr/>
          </p:nvSpPr>
          <p:spPr>
            <a:xfrm>
              <a:off x="1140133" y="1174337"/>
              <a:ext cx="637788" cy="343980"/>
            </a:xfrm>
            <a:prstGeom prst="roundRect">
              <a:avLst/>
            </a:prstGeom>
            <a:solidFill>
              <a:srgbClr val="FDE9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Ha-</a:t>
              </a:r>
              <a:r>
                <a:rPr lang="en-US" sz="1200" b="1" dirty="0" err="1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ri</a:t>
              </a:r>
              <a:r>
                <a:rPr lang="en-US" sz="1200" b="1" dirty="0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-pun-</a:t>
              </a:r>
              <a:r>
                <a:rPr lang="en-US" sz="1200" b="1" dirty="0" err="1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giay</a:t>
              </a:r>
              <a:r>
                <a:rPr lang="en-US" sz="1200" b="1" dirty="0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-a</a:t>
              </a:r>
              <a:endParaRPr lang="en-VN" sz="1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Rounded Rectangle 23">
              <a:extLst>
                <a:ext uri="{FF2B5EF4-FFF2-40B4-BE49-F238E27FC236}">
                  <a16:creationId xmlns:a16="http://schemas.microsoft.com/office/drawing/2014/main" id="{8D6707F0-4A00-A949-82E6-B396ED2A9816}"/>
                </a:ext>
              </a:extLst>
            </p:cNvPr>
            <p:cNvSpPr/>
            <p:nvPr/>
          </p:nvSpPr>
          <p:spPr>
            <a:xfrm>
              <a:off x="429284" y="628765"/>
              <a:ext cx="916328" cy="343980"/>
            </a:xfrm>
            <a:prstGeom prst="roundRect">
              <a:avLst/>
            </a:prstGeom>
            <a:solidFill>
              <a:srgbClr val="FDE9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Pagan</a:t>
              </a:r>
              <a:endParaRPr lang="en-VN" sz="1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id="{DACC9B28-0164-A346-BF8D-C47DF7632ADA}"/>
                </a:ext>
              </a:extLst>
            </p:cNvPr>
            <p:cNvSpPr/>
            <p:nvPr/>
          </p:nvSpPr>
          <p:spPr>
            <a:xfrm>
              <a:off x="629040" y="1092607"/>
              <a:ext cx="643030" cy="197614"/>
            </a:xfrm>
            <a:prstGeom prst="roundRect">
              <a:avLst/>
            </a:prstGeom>
            <a:solidFill>
              <a:srgbClr val="FDE9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Pe- </a:t>
              </a:r>
              <a:r>
                <a:rPr lang="en-US" sz="1400" b="1" dirty="0" err="1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gu</a:t>
              </a:r>
              <a:endParaRPr lang="en-VN" sz="1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Rounded Rectangle 25">
              <a:extLst>
                <a:ext uri="{FF2B5EF4-FFF2-40B4-BE49-F238E27FC236}">
                  <a16:creationId xmlns:a16="http://schemas.microsoft.com/office/drawing/2014/main" id="{37E3A9F8-BB70-EE41-BC48-71393E8C7316}"/>
                </a:ext>
              </a:extLst>
            </p:cNvPr>
            <p:cNvSpPr/>
            <p:nvPr/>
          </p:nvSpPr>
          <p:spPr>
            <a:xfrm>
              <a:off x="779807" y="1552579"/>
              <a:ext cx="700931" cy="197614"/>
            </a:xfrm>
            <a:prstGeom prst="roundRect">
              <a:avLst/>
            </a:prstGeom>
            <a:solidFill>
              <a:srgbClr val="FDE9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100" b="1" dirty="0" err="1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Tha</a:t>
              </a:r>
              <a:r>
                <a:rPr lang="en-US" sz="1100" b="1" dirty="0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1100" b="1" dirty="0" err="1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tơn</a:t>
              </a:r>
              <a:endParaRPr lang="en-VN" sz="11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Rounded Rectangle 26">
              <a:extLst>
                <a:ext uri="{FF2B5EF4-FFF2-40B4-BE49-F238E27FC236}">
                  <a16:creationId xmlns:a16="http://schemas.microsoft.com/office/drawing/2014/main" id="{482C342B-B5AB-284E-89A7-69DCA33C11FC}"/>
                </a:ext>
              </a:extLst>
            </p:cNvPr>
            <p:cNvSpPr/>
            <p:nvPr/>
          </p:nvSpPr>
          <p:spPr>
            <a:xfrm>
              <a:off x="1281064" y="1964024"/>
              <a:ext cx="617341" cy="230497"/>
            </a:xfrm>
            <a:prstGeom prst="roundRect">
              <a:avLst/>
            </a:prstGeom>
            <a:solidFill>
              <a:srgbClr val="FDE9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b="1" dirty="0" err="1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Đva</a:t>
              </a:r>
              <a:r>
                <a:rPr lang="en-US" sz="1200" b="1" dirty="0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-ra-</a:t>
              </a:r>
              <a:r>
                <a:rPr lang="en-US" sz="1200" b="1" dirty="0" err="1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va</a:t>
              </a:r>
              <a:r>
                <a:rPr lang="en-US" sz="1200" b="1" dirty="0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  <a:r>
                <a:rPr lang="en-US" sz="1200" b="1" dirty="0" err="1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</a:t>
              </a:r>
              <a:endParaRPr lang="en-VN" sz="1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Rounded Rectangle 27">
              <a:extLst>
                <a:ext uri="{FF2B5EF4-FFF2-40B4-BE49-F238E27FC236}">
                  <a16:creationId xmlns:a16="http://schemas.microsoft.com/office/drawing/2014/main" id="{F82D8D7C-6A72-2E44-8FA5-0DF649C038A5}"/>
                </a:ext>
              </a:extLst>
            </p:cNvPr>
            <p:cNvSpPr/>
            <p:nvPr/>
          </p:nvSpPr>
          <p:spPr>
            <a:xfrm>
              <a:off x="1115760" y="4366993"/>
              <a:ext cx="651567" cy="188848"/>
            </a:xfrm>
            <a:prstGeom prst="roundRect">
              <a:avLst/>
            </a:prstGeom>
            <a:solidFill>
              <a:srgbClr val="FDE9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b="1" dirty="0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Sri-vi-</a:t>
              </a:r>
              <a:r>
                <a:rPr lang="en-US" sz="1200" b="1" dirty="0" err="1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giay</a:t>
              </a:r>
              <a:r>
                <a:rPr lang="en-US" sz="1200" b="1" dirty="0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-a</a:t>
              </a:r>
              <a:endParaRPr lang="en-VN" sz="1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Rounded Rectangle 28">
              <a:extLst>
                <a:ext uri="{FF2B5EF4-FFF2-40B4-BE49-F238E27FC236}">
                  <a16:creationId xmlns:a16="http://schemas.microsoft.com/office/drawing/2014/main" id="{EF19AA16-B08F-814B-A357-A16FAE06D6BF}"/>
                </a:ext>
              </a:extLst>
            </p:cNvPr>
            <p:cNvSpPr/>
            <p:nvPr/>
          </p:nvSpPr>
          <p:spPr>
            <a:xfrm>
              <a:off x="1720283" y="4190433"/>
              <a:ext cx="425192" cy="166484"/>
            </a:xfrm>
            <a:prstGeom prst="roundRect">
              <a:avLst/>
            </a:prstGeom>
            <a:solidFill>
              <a:srgbClr val="FDE9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100" b="1" dirty="0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Tu-ma-sic</a:t>
              </a:r>
            </a:p>
          </p:txBody>
        </p:sp>
        <p:sp>
          <p:nvSpPr>
            <p:cNvPr id="30" name="Rounded Rectangle 29">
              <a:extLst>
                <a:ext uri="{FF2B5EF4-FFF2-40B4-BE49-F238E27FC236}">
                  <a16:creationId xmlns:a16="http://schemas.microsoft.com/office/drawing/2014/main" id="{22B9A3E2-6AAE-C642-BA91-5FAEEF1671F0}"/>
                </a:ext>
              </a:extLst>
            </p:cNvPr>
            <p:cNvSpPr/>
            <p:nvPr/>
          </p:nvSpPr>
          <p:spPr>
            <a:xfrm>
              <a:off x="1761214" y="5429340"/>
              <a:ext cx="551248" cy="217976"/>
            </a:xfrm>
            <a:prstGeom prst="roundRect">
              <a:avLst/>
            </a:prstGeom>
            <a:solidFill>
              <a:srgbClr val="FDE9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b="1" dirty="0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Ka-</a:t>
              </a:r>
              <a:r>
                <a:rPr lang="en-US" sz="1200" b="1" dirty="0" err="1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lin</a:t>
              </a:r>
              <a:r>
                <a:rPr lang="en-US" sz="1200" b="1" dirty="0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  <a:r>
                <a:rPr lang="en-US" sz="1200" b="1" dirty="0" err="1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ga</a:t>
              </a:r>
              <a:endParaRPr lang="en-US" sz="1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" name="Rounded Rectangle 30">
              <a:extLst>
                <a:ext uri="{FF2B5EF4-FFF2-40B4-BE49-F238E27FC236}">
                  <a16:creationId xmlns:a16="http://schemas.microsoft.com/office/drawing/2014/main" id="{7052AAFF-DACF-044C-BEB8-E08D12621938}"/>
                </a:ext>
              </a:extLst>
            </p:cNvPr>
            <p:cNvSpPr/>
            <p:nvPr/>
          </p:nvSpPr>
          <p:spPr>
            <a:xfrm>
              <a:off x="3839282" y="3069236"/>
              <a:ext cx="425193" cy="252702"/>
            </a:xfrm>
            <a:prstGeom prst="roundRect">
              <a:avLst/>
            </a:prstGeom>
            <a:solidFill>
              <a:srgbClr val="FDE9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b="1" dirty="0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Bu-</a:t>
              </a:r>
              <a:r>
                <a:rPr lang="en-US" sz="1200" b="1" dirty="0" err="1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tu</a:t>
              </a:r>
              <a:r>
                <a:rPr lang="en-US" sz="1200" b="1" dirty="0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-an</a:t>
              </a:r>
            </a:p>
          </p:txBody>
        </p:sp>
      </p:grpSp>
      <p:pic>
        <p:nvPicPr>
          <p:cNvPr id="3" name="Graphic 2" descr="Marker">
            <a:extLst>
              <a:ext uri="{FF2B5EF4-FFF2-40B4-BE49-F238E27FC236}">
                <a16:creationId xmlns:a16="http://schemas.microsoft.com/office/drawing/2014/main" id="{4D811ED8-9B67-A944-8DE3-CAD6F2ED39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88127" y="-104500"/>
            <a:ext cx="912157" cy="912157"/>
          </a:xfrm>
          <a:prstGeom prst="rect">
            <a:avLst/>
          </a:prstGeom>
        </p:spPr>
      </p:pic>
      <p:pic>
        <p:nvPicPr>
          <p:cNvPr id="4" name="Graphic 3" descr="Marker">
            <a:extLst>
              <a:ext uri="{FF2B5EF4-FFF2-40B4-BE49-F238E27FC236}">
                <a16:creationId xmlns:a16="http://schemas.microsoft.com/office/drawing/2014/main" id="{AC3B3E70-33D3-0A45-B970-0353410562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82474" y="246001"/>
            <a:ext cx="912157" cy="912157"/>
          </a:xfrm>
          <a:prstGeom prst="rect">
            <a:avLst/>
          </a:prstGeom>
        </p:spPr>
      </p:pic>
      <p:pic>
        <p:nvPicPr>
          <p:cNvPr id="5" name="Graphic 4" descr="Marker">
            <a:extLst>
              <a:ext uri="{FF2B5EF4-FFF2-40B4-BE49-F238E27FC236}">
                <a16:creationId xmlns:a16="http://schemas.microsoft.com/office/drawing/2014/main" id="{6739A165-7844-4241-B62B-27E9341ACB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356210" y="456078"/>
            <a:ext cx="912157" cy="912157"/>
          </a:xfrm>
          <a:prstGeom prst="rect">
            <a:avLst/>
          </a:prstGeom>
        </p:spPr>
      </p:pic>
      <p:pic>
        <p:nvPicPr>
          <p:cNvPr id="6" name="Graphic 5" descr="Marker">
            <a:extLst>
              <a:ext uri="{FF2B5EF4-FFF2-40B4-BE49-F238E27FC236}">
                <a16:creationId xmlns:a16="http://schemas.microsoft.com/office/drawing/2014/main" id="{65E85BBD-D07D-A34B-8067-8C88EBB412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34362" y="807657"/>
            <a:ext cx="912157" cy="912157"/>
          </a:xfrm>
          <a:prstGeom prst="rect">
            <a:avLst/>
          </a:prstGeom>
        </p:spPr>
      </p:pic>
      <p:pic>
        <p:nvPicPr>
          <p:cNvPr id="7" name="Graphic 6" descr="Marker">
            <a:extLst>
              <a:ext uri="{FF2B5EF4-FFF2-40B4-BE49-F238E27FC236}">
                <a16:creationId xmlns:a16="http://schemas.microsoft.com/office/drawing/2014/main" id="{A6474878-146E-FE43-8729-C5C199D587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689836" y="17543"/>
            <a:ext cx="912157" cy="912157"/>
          </a:xfrm>
          <a:prstGeom prst="rect">
            <a:avLst/>
          </a:prstGeom>
        </p:spPr>
      </p:pic>
      <p:pic>
        <p:nvPicPr>
          <p:cNvPr id="8" name="Graphic 7" descr="Marker">
            <a:extLst>
              <a:ext uri="{FF2B5EF4-FFF2-40B4-BE49-F238E27FC236}">
                <a16:creationId xmlns:a16="http://schemas.microsoft.com/office/drawing/2014/main" id="{04376C6C-BFE5-6B45-9A04-EFD1A05163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626600" y="1167802"/>
            <a:ext cx="912157" cy="912157"/>
          </a:xfrm>
          <a:prstGeom prst="rect">
            <a:avLst/>
          </a:prstGeom>
        </p:spPr>
      </p:pic>
      <p:pic>
        <p:nvPicPr>
          <p:cNvPr id="9" name="Graphic 8" descr="Marker">
            <a:extLst>
              <a:ext uri="{FF2B5EF4-FFF2-40B4-BE49-F238E27FC236}">
                <a16:creationId xmlns:a16="http://schemas.microsoft.com/office/drawing/2014/main" id="{9E274688-C1B5-B54D-8526-F91CEC282C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46366" y="1110831"/>
            <a:ext cx="912157" cy="912157"/>
          </a:xfrm>
          <a:prstGeom prst="rect">
            <a:avLst/>
          </a:prstGeom>
        </p:spPr>
      </p:pic>
      <p:pic>
        <p:nvPicPr>
          <p:cNvPr id="10" name="Graphic 9" descr="Marker">
            <a:extLst>
              <a:ext uri="{FF2B5EF4-FFF2-40B4-BE49-F238E27FC236}">
                <a16:creationId xmlns:a16="http://schemas.microsoft.com/office/drawing/2014/main" id="{BF96714E-33BB-7C4F-8446-062A79763B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29934" y="3329975"/>
            <a:ext cx="912157" cy="912157"/>
          </a:xfrm>
          <a:prstGeom prst="rect">
            <a:avLst/>
          </a:prstGeom>
        </p:spPr>
      </p:pic>
      <p:pic>
        <p:nvPicPr>
          <p:cNvPr id="11" name="Graphic 10" descr="Marker">
            <a:extLst>
              <a:ext uri="{FF2B5EF4-FFF2-40B4-BE49-F238E27FC236}">
                <a16:creationId xmlns:a16="http://schemas.microsoft.com/office/drawing/2014/main" id="{4B83E138-46D3-6F4F-97CA-F6C01C5D7A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00131" y="3429000"/>
            <a:ext cx="912157" cy="912157"/>
          </a:xfrm>
          <a:prstGeom prst="rect">
            <a:avLst/>
          </a:prstGeom>
        </p:spPr>
      </p:pic>
      <p:pic>
        <p:nvPicPr>
          <p:cNvPr id="12" name="Graphic 11" descr="Marker">
            <a:extLst>
              <a:ext uri="{FF2B5EF4-FFF2-40B4-BE49-F238E27FC236}">
                <a16:creationId xmlns:a16="http://schemas.microsoft.com/office/drawing/2014/main" id="{4638E0A1-B4F2-6D40-A7B9-FA3DEA0323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650488" y="4614689"/>
            <a:ext cx="912157" cy="912157"/>
          </a:xfrm>
          <a:prstGeom prst="rect">
            <a:avLst/>
          </a:prstGeom>
        </p:spPr>
      </p:pic>
      <p:pic>
        <p:nvPicPr>
          <p:cNvPr id="13" name="Graphic 12" descr="Marker">
            <a:extLst>
              <a:ext uri="{FF2B5EF4-FFF2-40B4-BE49-F238E27FC236}">
                <a16:creationId xmlns:a16="http://schemas.microsoft.com/office/drawing/2014/main" id="{31FEB305-1A9E-CA49-9E96-8700F6471D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636045" y="2196871"/>
            <a:ext cx="912157" cy="912157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C31D358C-7DAF-3E42-A633-E83686BD145B}"/>
              </a:ext>
            </a:extLst>
          </p:cNvPr>
          <p:cNvGrpSpPr/>
          <p:nvPr/>
        </p:nvGrpSpPr>
        <p:grpSpPr>
          <a:xfrm>
            <a:off x="6096000" y="4957351"/>
            <a:ext cx="5935580" cy="1138989"/>
            <a:chOff x="6256421" y="4828674"/>
            <a:chExt cx="5935580" cy="1138989"/>
          </a:xfrm>
        </p:grpSpPr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BFCD629B-AECE-4042-A6D5-A845A7A2B81A}"/>
                </a:ext>
              </a:extLst>
            </p:cNvPr>
            <p:cNvSpPr/>
            <p:nvPr/>
          </p:nvSpPr>
          <p:spPr>
            <a:xfrm>
              <a:off x="6256422" y="4828674"/>
              <a:ext cx="5935579" cy="1138989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E528132-9D06-E94A-8A34-D125B0A675D7}"/>
                </a:ext>
              </a:extLst>
            </p:cNvPr>
            <p:cNvSpPr txBox="1"/>
            <p:nvPr/>
          </p:nvSpPr>
          <p:spPr>
            <a:xfrm>
              <a:off x="6256421" y="4921114"/>
              <a:ext cx="593557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Em có nhận xét gì về phạm vi hình thành của các quốc gia phong kiến này?</a:t>
              </a:r>
            </a:p>
          </p:txBody>
        </p:sp>
      </p:grpSp>
      <p:pic>
        <p:nvPicPr>
          <p:cNvPr id="18" name="Graphic 17" descr="Marker">
            <a:extLst>
              <a:ext uri="{FF2B5EF4-FFF2-40B4-BE49-F238E27FC236}">
                <a16:creationId xmlns:a16="http://schemas.microsoft.com/office/drawing/2014/main" id="{53D1E617-0B41-8543-B8C2-0D005045C1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13680" y="1394990"/>
            <a:ext cx="912157" cy="912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155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repeatCount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repeatCount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repeatCount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repeatCount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repeatCount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repeatCount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repeatCount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repeatCount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repeatCount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repeatCount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repeatCount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repeatCount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6F2A9D0-9E24-F849-A915-76B7F18C63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4C586D2A-012F-8648-A29B-E0A9599FA450}"/>
              </a:ext>
            </a:extLst>
          </p:cNvPr>
          <p:cNvGrpSpPr/>
          <p:nvPr/>
        </p:nvGrpSpPr>
        <p:grpSpPr>
          <a:xfrm>
            <a:off x="0" y="115746"/>
            <a:ext cx="6096000" cy="6742253"/>
            <a:chOff x="0" y="115746"/>
            <a:chExt cx="6096000" cy="674225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D32765B-7202-CC49-8664-2E89B40BDC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49" t="1688" r="3353"/>
            <a:stretch/>
          </p:blipFill>
          <p:spPr>
            <a:xfrm>
              <a:off x="0" y="115746"/>
              <a:ext cx="6096000" cy="6742253"/>
            </a:xfrm>
            <a:prstGeom prst="rect">
              <a:avLst/>
            </a:prstGeom>
          </p:spPr>
        </p:pic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F5F743DD-95F4-7246-8CFA-7F0BA3505FF8}"/>
                </a:ext>
              </a:extLst>
            </p:cNvPr>
            <p:cNvSpPr/>
            <p:nvPr/>
          </p:nvSpPr>
          <p:spPr>
            <a:xfrm>
              <a:off x="1236563" y="2291787"/>
              <a:ext cx="916328" cy="230498"/>
            </a:xfrm>
            <a:prstGeom prst="roundRect">
              <a:avLst/>
            </a:prstGeom>
            <a:solidFill>
              <a:srgbClr val="FDE9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1050" b="1" dirty="0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Chân Lạp</a:t>
              </a:r>
            </a:p>
          </p:txBody>
        </p:sp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CF902833-C24E-7B49-8421-4D991746ADAB}"/>
                </a:ext>
              </a:extLst>
            </p:cNvPr>
            <p:cNvSpPr/>
            <p:nvPr/>
          </p:nvSpPr>
          <p:spPr>
            <a:xfrm>
              <a:off x="1761214" y="864618"/>
              <a:ext cx="576470" cy="343980"/>
            </a:xfrm>
            <a:prstGeom prst="roundRect">
              <a:avLst/>
            </a:prstGeom>
            <a:solidFill>
              <a:srgbClr val="FDE9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1050" b="1" dirty="0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Đại cồ Việt</a:t>
              </a:r>
            </a:p>
          </p:txBody>
        </p:sp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7C011EE5-AFED-7D46-8D0C-60294E09D21E}"/>
                </a:ext>
              </a:extLst>
            </p:cNvPr>
            <p:cNvSpPr/>
            <p:nvPr/>
          </p:nvSpPr>
          <p:spPr>
            <a:xfrm>
              <a:off x="284313" y="601426"/>
              <a:ext cx="916328" cy="343980"/>
            </a:xfrm>
            <a:prstGeom prst="roundRect">
              <a:avLst/>
            </a:prstGeom>
            <a:solidFill>
              <a:srgbClr val="FDE9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b="1" dirty="0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Pagan</a:t>
              </a:r>
              <a:endParaRPr lang="en-VN" sz="105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6E8EFDA5-2870-304D-B89F-203209999A40}"/>
                </a:ext>
              </a:extLst>
            </p:cNvPr>
            <p:cNvSpPr/>
            <p:nvPr/>
          </p:nvSpPr>
          <p:spPr>
            <a:xfrm>
              <a:off x="559092" y="1143999"/>
              <a:ext cx="643030" cy="197614"/>
            </a:xfrm>
            <a:prstGeom prst="roundRect">
              <a:avLst/>
            </a:prstGeom>
            <a:solidFill>
              <a:srgbClr val="FDE9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b="1" dirty="0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Pe- </a:t>
              </a:r>
              <a:r>
                <a:rPr lang="en-US" sz="1050" b="1" dirty="0" err="1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gu</a:t>
              </a:r>
              <a:endParaRPr lang="en-VN" sz="105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92093827-011F-C74D-B5F5-F2F9B583FF99}"/>
                </a:ext>
              </a:extLst>
            </p:cNvPr>
            <p:cNvSpPr/>
            <p:nvPr/>
          </p:nvSpPr>
          <p:spPr>
            <a:xfrm>
              <a:off x="662289" y="1552578"/>
              <a:ext cx="700931" cy="197614"/>
            </a:xfrm>
            <a:prstGeom prst="roundRect">
              <a:avLst/>
            </a:prstGeom>
            <a:solidFill>
              <a:srgbClr val="FDE9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000" b="1" dirty="0" err="1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Tha</a:t>
              </a:r>
              <a:r>
                <a:rPr lang="en-US" sz="1000" b="1" dirty="0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1000" b="1" dirty="0" err="1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tơn</a:t>
              </a:r>
              <a:endParaRPr lang="en-VN" sz="10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86DD1E25-D3CE-704A-9E8A-712A0C714DF0}"/>
                </a:ext>
              </a:extLst>
            </p:cNvPr>
            <p:cNvSpPr/>
            <p:nvPr/>
          </p:nvSpPr>
          <p:spPr>
            <a:xfrm>
              <a:off x="1071381" y="1974409"/>
              <a:ext cx="916328" cy="197614"/>
            </a:xfrm>
            <a:prstGeom prst="roundRect">
              <a:avLst/>
            </a:prstGeom>
            <a:solidFill>
              <a:srgbClr val="FDE9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000" b="1" dirty="0" err="1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Đva</a:t>
              </a:r>
              <a:r>
                <a:rPr lang="en-US" sz="1000" b="1" dirty="0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-ra-</a:t>
              </a:r>
              <a:r>
                <a:rPr lang="en-US" sz="1000" b="1" dirty="0" err="1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va</a:t>
              </a:r>
              <a:r>
                <a:rPr lang="en-US" sz="1000" b="1" dirty="0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  <a:r>
                <a:rPr lang="en-US" sz="1000" b="1" dirty="0" err="1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</a:t>
              </a:r>
              <a:endParaRPr lang="en-VN" sz="10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B249150F-8B9B-1A49-B197-C4E5EB86F0D5}"/>
                </a:ext>
              </a:extLst>
            </p:cNvPr>
            <p:cNvSpPr/>
            <p:nvPr/>
          </p:nvSpPr>
          <p:spPr>
            <a:xfrm>
              <a:off x="1012755" y="4377279"/>
              <a:ext cx="916328" cy="197614"/>
            </a:xfrm>
            <a:prstGeom prst="roundRect">
              <a:avLst/>
            </a:prstGeom>
            <a:solidFill>
              <a:srgbClr val="FDE9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000" b="1" dirty="0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Sri-vi-</a:t>
              </a:r>
              <a:r>
                <a:rPr lang="en-US" sz="1000" b="1" dirty="0" err="1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giay</a:t>
              </a:r>
              <a:r>
                <a:rPr lang="en-US" sz="1000" b="1" dirty="0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-a</a:t>
              </a:r>
              <a:endParaRPr lang="en-VN" sz="10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F0AA3880-D6A1-7C41-9FA6-EFB1480B93E8}"/>
                </a:ext>
              </a:extLst>
            </p:cNvPr>
            <p:cNvSpPr/>
            <p:nvPr/>
          </p:nvSpPr>
          <p:spPr>
            <a:xfrm>
              <a:off x="1470919" y="4106482"/>
              <a:ext cx="755120" cy="197614"/>
            </a:xfrm>
            <a:prstGeom prst="roundRect">
              <a:avLst/>
            </a:prstGeom>
            <a:solidFill>
              <a:srgbClr val="FDE9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000" b="1" dirty="0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Tu-ma-sic</a:t>
              </a:r>
            </a:p>
          </p:txBody>
        </p:sp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B67B2B6B-E9B8-3843-99BA-A5CF89DD00C0}"/>
                </a:ext>
              </a:extLst>
            </p:cNvPr>
            <p:cNvSpPr/>
            <p:nvPr/>
          </p:nvSpPr>
          <p:spPr>
            <a:xfrm>
              <a:off x="1749237" y="5490713"/>
              <a:ext cx="755120" cy="197614"/>
            </a:xfrm>
            <a:prstGeom prst="roundRect">
              <a:avLst/>
            </a:prstGeom>
            <a:solidFill>
              <a:srgbClr val="FDE9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000" b="1" dirty="0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Ka-</a:t>
              </a:r>
              <a:r>
                <a:rPr lang="en-US" sz="1000" b="1" dirty="0" err="1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lin</a:t>
              </a:r>
              <a:r>
                <a:rPr lang="en-US" sz="1000" b="1" dirty="0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  <a:r>
                <a:rPr lang="en-US" sz="1000" b="1" dirty="0" err="1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ga</a:t>
              </a:r>
              <a:endParaRPr lang="en-US" sz="10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B9927F0C-B2BA-8B4B-A84B-0717EA85E6E2}"/>
                </a:ext>
              </a:extLst>
            </p:cNvPr>
            <p:cNvSpPr/>
            <p:nvPr/>
          </p:nvSpPr>
          <p:spPr>
            <a:xfrm>
              <a:off x="3839282" y="3069236"/>
              <a:ext cx="755120" cy="197614"/>
            </a:xfrm>
            <a:prstGeom prst="roundRect">
              <a:avLst/>
            </a:prstGeom>
            <a:solidFill>
              <a:srgbClr val="FDE9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000" b="1" dirty="0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Bu-</a:t>
              </a:r>
              <a:r>
                <a:rPr lang="en-US" sz="1000" b="1" dirty="0" err="1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tu</a:t>
              </a:r>
              <a:r>
                <a:rPr lang="en-US" sz="1000" b="1" dirty="0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-an</a:t>
              </a:r>
            </a:p>
          </p:txBody>
        </p: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8E343ED5-F4B2-2444-A1E8-59D46FFC90AB}"/>
                </a:ext>
              </a:extLst>
            </p:cNvPr>
            <p:cNvSpPr/>
            <p:nvPr/>
          </p:nvSpPr>
          <p:spPr>
            <a:xfrm>
              <a:off x="1054374" y="1268480"/>
              <a:ext cx="854588" cy="343980"/>
            </a:xfrm>
            <a:prstGeom prst="roundRect">
              <a:avLst/>
            </a:prstGeom>
            <a:solidFill>
              <a:srgbClr val="FDE9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b="1" dirty="0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Ha-</a:t>
              </a:r>
              <a:r>
                <a:rPr lang="en-US" sz="1050" b="1" dirty="0" err="1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ri</a:t>
              </a:r>
              <a:r>
                <a:rPr lang="en-US" sz="1050" b="1" dirty="0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-pun-</a:t>
              </a:r>
              <a:r>
                <a:rPr lang="en-US" sz="1050" b="1" dirty="0" err="1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giay</a:t>
              </a:r>
              <a:r>
                <a:rPr lang="en-US" sz="1050" b="1" dirty="0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-a</a:t>
              </a:r>
              <a:endParaRPr lang="en-VN" sz="105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5655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Tai nguyen thiet ke tro choi\Khi con qua song\river-landscape-clipart-1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12192000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:\Users\ADMIN\Desktop\453552345 (3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655" y="-510921"/>
            <a:ext cx="5791196" cy="2768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962401" y="859552"/>
            <a:ext cx="6584953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AI NHANH HƠN</a:t>
            </a:r>
          </a:p>
        </p:txBody>
      </p:sp>
      <p:pic>
        <p:nvPicPr>
          <p:cNvPr id="12" name="Picture 3" descr="C:\Users\ADMIN\Desktop\Tai nguyen thiet ke tro choi\Bảng gỗ\bat dau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45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5755" y="5085443"/>
            <a:ext cx="2832099" cy="1608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Loonbo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338051" y="6151880"/>
            <a:ext cx="812800" cy="731520"/>
          </a:xfrm>
          <a:prstGeom prst="rect">
            <a:avLst/>
          </a:prstGeom>
        </p:spPr>
      </p:pic>
      <p:pic>
        <p:nvPicPr>
          <p:cNvPr id="14" name="Picture 2" descr="Hình ảnh có liên quan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16762" y1="11429" x2="65714" y2="92286"/>
                        <a14:foregroundMark x1="81143" y1="8286" x2="33143" y2="26714"/>
                        <a14:foregroundMark x1="74667" y1="3429" x2="50286" y2="32286"/>
                        <a14:foregroundMark x1="84571" y1="4000" x2="85333" y2="9571"/>
                        <a14:foregroundMark x1="46095" y1="39571" x2="19238" y2="70143"/>
                        <a14:foregroundMark x1="46095" y1="71429" x2="39619" y2="90429"/>
                        <a14:foregroundMark x1="56000" y1="21857" x2="64952" y2="53000"/>
                        <a14:foregroundMark x1="22476" y1="16857" x2="13524" y2="21143"/>
                        <a14:foregroundMark x1="46857" y1="75714" x2="40381" y2="95857"/>
                        <a14:foregroundMark x1="60000" y1="63429" x2="66476" y2="84857"/>
                        <a14:foregroundMark x1="36381" y1="72000" x2="37905" y2="84286"/>
                        <a14:foregroundMark x1="68952" y1="67143" x2="71429" y2="84286"/>
                        <a14:foregroundMark x1="59238" y1="53000" x2="75429" y2="56714"/>
                        <a14:foregroundMark x1="87810" y1="45714" x2="80381" y2="59143"/>
                        <a14:foregroundMark x1="82857" y1="16857" x2="62476" y2="18714"/>
                        <a14:foregroundMark x1="11048" y1="11429" x2="7810" y2="21143"/>
                        <a14:foregroundMark x1="68190" y1="91000" x2="68190" y2="94714"/>
                        <a14:foregroundMark x1="42286" y1="13429" x2="39048" y2="28571"/>
                        <a14:foregroundMark x1="62476" y1="15143" x2="62476" y2="35429"/>
                        <a14:foregroundMark x1="56381" y1="27714" x2="52571" y2="45286"/>
                        <a14:foregroundMark x1="53143" y1="13429" x2="49905" y2="38714"/>
                        <a14:foregroundMark x1="36381" y1="13000" x2="35238" y2="19143"/>
                        <a14:foregroundMark x1="52571" y1="12286" x2="56952" y2="15143"/>
                        <a14:backgroundMark x1="31048" y1="63714" x2="29333" y2="6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2051" y="2850725"/>
            <a:ext cx="2832104" cy="3776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ADMIN\Desktop\512821722.jp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41684" y1="5882" x2="42505" y2="12745"/>
                        <a14:foregroundMark x1="55236" y1="3922" x2="55647" y2="12745"/>
                        <a14:foregroundMark x1="45380" y1="1634" x2="45380" y2="12418"/>
                        <a14:foregroundMark x1="35113" y1="92647" x2="36756" y2="95425"/>
                        <a14:foregroundMark x1="65914" y1="92320" x2="62218" y2="946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9201" y="3274061"/>
            <a:ext cx="3092449" cy="3497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7035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5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3DE6DBB-6923-1B43-B7AE-F7ADD98DC9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7" t="10400" r="52996" b="18743"/>
          <a:stretch/>
        </p:blipFill>
        <p:spPr bwMode="auto">
          <a:xfrm>
            <a:off x="0" y="530022"/>
            <a:ext cx="2461617" cy="6327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CCF1677D-3F6D-9941-A83D-349BF7E257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9157036"/>
              </p:ext>
            </p:extLst>
          </p:nvPr>
        </p:nvGraphicFramePr>
        <p:xfrm>
          <a:off x="2333279" y="128336"/>
          <a:ext cx="9730384" cy="6632761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4668323">
                  <a:extLst>
                    <a:ext uri="{9D8B030D-6E8A-4147-A177-3AD203B41FA5}">
                      <a16:colId xmlns:a16="http://schemas.microsoft.com/office/drawing/2014/main" val="3525045795"/>
                    </a:ext>
                  </a:extLst>
                </a:gridCol>
                <a:gridCol w="5062061">
                  <a:extLst>
                    <a:ext uri="{9D8B030D-6E8A-4147-A177-3AD203B41FA5}">
                      <a16:colId xmlns:a16="http://schemas.microsoft.com/office/drawing/2014/main" val="1545585750"/>
                    </a:ext>
                  </a:extLst>
                </a:gridCol>
              </a:tblGrid>
              <a:tr h="1311729">
                <a:tc>
                  <a:txBody>
                    <a:bodyPr/>
                    <a:lstStyle/>
                    <a:p>
                      <a:pPr algn="ctr"/>
                      <a:r>
                        <a:rPr lang="en-VN" sz="3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 các quốc gia phong kiến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Thuộc lãnh thổ quốc gia hiện nay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358719"/>
                  </a:ext>
                </a:extLst>
              </a:tr>
              <a:tr h="1330258">
                <a:tc>
                  <a:txBody>
                    <a:bodyPr/>
                    <a:lstStyle/>
                    <a:p>
                      <a:pPr algn="ctr"/>
                      <a:endParaRPr lang="en-VN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VN" sz="36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9800380"/>
                  </a:ext>
                </a:extLst>
              </a:tr>
              <a:tr h="1330258">
                <a:tc>
                  <a:txBody>
                    <a:bodyPr/>
                    <a:lstStyle/>
                    <a:p>
                      <a:pPr algn="ctr"/>
                      <a:endParaRPr lang="en-VN" sz="36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VN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8762696"/>
                  </a:ext>
                </a:extLst>
              </a:tr>
              <a:tr h="1330258">
                <a:tc>
                  <a:txBody>
                    <a:bodyPr/>
                    <a:lstStyle/>
                    <a:p>
                      <a:pPr algn="ctr"/>
                      <a:endParaRPr lang="en-VN" sz="36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VN" sz="36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2916322"/>
                  </a:ext>
                </a:extLst>
              </a:tr>
              <a:tr h="1330258">
                <a:tc>
                  <a:txBody>
                    <a:bodyPr/>
                    <a:lstStyle/>
                    <a:p>
                      <a:pPr algn="ctr"/>
                      <a:endParaRPr lang="en-VN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VN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7274315"/>
                  </a:ext>
                </a:extLst>
              </a:tr>
            </a:tbl>
          </a:graphicData>
        </a:graphic>
      </p:graphicFrame>
      <p:pic>
        <p:nvPicPr>
          <p:cNvPr id="5" name="đồng hồ 2 phút.mp4" descr="đồng hồ 2 phút.mp4">
            <a:hlinkClick r:id="" action="ppaction://media"/>
            <a:extLst>
              <a:ext uri="{FF2B5EF4-FFF2-40B4-BE49-F238E27FC236}">
                <a16:creationId xmlns:a16="http://schemas.microsoft.com/office/drawing/2014/main" id="{CA9173E2-B544-384E-8A8E-9E3389A7399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98639" y="1914525"/>
            <a:ext cx="8159923" cy="457200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556834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6F2A9D0-9E24-F849-A915-76B7F18C63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38E1572-F99A-C24F-9163-ABB48B540C0C}"/>
              </a:ext>
            </a:extLst>
          </p:cNvPr>
          <p:cNvGrpSpPr/>
          <p:nvPr/>
        </p:nvGrpSpPr>
        <p:grpSpPr>
          <a:xfrm>
            <a:off x="0" y="115746"/>
            <a:ext cx="6096000" cy="6742253"/>
            <a:chOff x="0" y="115746"/>
            <a:chExt cx="6096000" cy="674225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C002698-9349-7848-9832-993C245196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49" t="1688" r="3353"/>
            <a:stretch/>
          </p:blipFill>
          <p:spPr>
            <a:xfrm>
              <a:off x="0" y="115746"/>
              <a:ext cx="6096000" cy="6742253"/>
            </a:xfrm>
            <a:prstGeom prst="rect">
              <a:avLst/>
            </a:prstGeom>
          </p:spPr>
        </p:pic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5B8F14A3-ECFB-3E40-9CFD-63A9439F9C88}"/>
                </a:ext>
              </a:extLst>
            </p:cNvPr>
            <p:cNvSpPr/>
            <p:nvPr/>
          </p:nvSpPr>
          <p:spPr>
            <a:xfrm>
              <a:off x="1236563" y="2291787"/>
              <a:ext cx="916328" cy="230498"/>
            </a:xfrm>
            <a:prstGeom prst="roundRect">
              <a:avLst/>
            </a:prstGeom>
            <a:solidFill>
              <a:srgbClr val="FDE9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1050" b="1" dirty="0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Chân Lạp</a:t>
              </a:r>
            </a:p>
          </p:txBody>
        </p:sp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9F2AD5C3-B268-944A-9794-B8E75A157118}"/>
                </a:ext>
              </a:extLst>
            </p:cNvPr>
            <p:cNvSpPr/>
            <p:nvPr/>
          </p:nvSpPr>
          <p:spPr>
            <a:xfrm>
              <a:off x="1761214" y="864618"/>
              <a:ext cx="576470" cy="343980"/>
            </a:xfrm>
            <a:prstGeom prst="roundRect">
              <a:avLst/>
            </a:prstGeom>
            <a:solidFill>
              <a:srgbClr val="FDE9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1050" b="1" dirty="0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Đại cồ Việt</a:t>
              </a:r>
            </a:p>
          </p:txBody>
        </p:sp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44DEA208-EFFC-5542-9B24-90CF45024AC4}"/>
                </a:ext>
              </a:extLst>
            </p:cNvPr>
            <p:cNvSpPr/>
            <p:nvPr/>
          </p:nvSpPr>
          <p:spPr>
            <a:xfrm>
              <a:off x="284313" y="601426"/>
              <a:ext cx="916328" cy="343980"/>
            </a:xfrm>
            <a:prstGeom prst="roundRect">
              <a:avLst/>
            </a:prstGeom>
            <a:solidFill>
              <a:srgbClr val="FDE9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b="1" dirty="0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Pagan</a:t>
              </a:r>
              <a:endParaRPr lang="en-VN" sz="105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1B231595-6663-6945-A06B-74CC6EE7B3EF}"/>
                </a:ext>
              </a:extLst>
            </p:cNvPr>
            <p:cNvSpPr/>
            <p:nvPr/>
          </p:nvSpPr>
          <p:spPr>
            <a:xfrm>
              <a:off x="559092" y="1143999"/>
              <a:ext cx="643030" cy="197614"/>
            </a:xfrm>
            <a:prstGeom prst="roundRect">
              <a:avLst/>
            </a:prstGeom>
            <a:solidFill>
              <a:srgbClr val="FDE9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b="1" dirty="0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Pe- </a:t>
              </a:r>
              <a:r>
                <a:rPr lang="en-US" sz="1050" b="1" dirty="0" err="1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gu</a:t>
              </a:r>
              <a:endParaRPr lang="en-VN" sz="105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3C3DDFBF-E97F-3B49-95E3-C7433AD343B6}"/>
                </a:ext>
              </a:extLst>
            </p:cNvPr>
            <p:cNvSpPr/>
            <p:nvPr/>
          </p:nvSpPr>
          <p:spPr>
            <a:xfrm>
              <a:off x="662289" y="1552578"/>
              <a:ext cx="700931" cy="197614"/>
            </a:xfrm>
            <a:prstGeom prst="roundRect">
              <a:avLst/>
            </a:prstGeom>
            <a:solidFill>
              <a:srgbClr val="FDE9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000" b="1" dirty="0" err="1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Tha</a:t>
              </a:r>
              <a:r>
                <a:rPr lang="en-US" sz="1000" b="1" dirty="0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1000" b="1" dirty="0" err="1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tơn</a:t>
              </a:r>
              <a:endParaRPr lang="en-VN" sz="10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2B7BBB19-B901-3B4F-BB55-2A6BDCDF7713}"/>
                </a:ext>
              </a:extLst>
            </p:cNvPr>
            <p:cNvSpPr/>
            <p:nvPr/>
          </p:nvSpPr>
          <p:spPr>
            <a:xfrm>
              <a:off x="1071381" y="1974409"/>
              <a:ext cx="916328" cy="197614"/>
            </a:xfrm>
            <a:prstGeom prst="roundRect">
              <a:avLst/>
            </a:prstGeom>
            <a:solidFill>
              <a:srgbClr val="FDE9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000" b="1" dirty="0" err="1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Đva</a:t>
              </a:r>
              <a:r>
                <a:rPr lang="en-US" sz="1000" b="1" dirty="0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-ra-</a:t>
              </a:r>
              <a:r>
                <a:rPr lang="en-US" sz="1000" b="1" dirty="0" err="1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va</a:t>
              </a:r>
              <a:r>
                <a:rPr lang="en-US" sz="1000" b="1" dirty="0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  <a:r>
                <a:rPr lang="en-US" sz="1000" b="1" dirty="0" err="1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</a:t>
              </a:r>
              <a:endParaRPr lang="en-VN" sz="10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1C08E1BE-F3B3-8E40-AE35-DA9CF0B935B4}"/>
                </a:ext>
              </a:extLst>
            </p:cNvPr>
            <p:cNvSpPr/>
            <p:nvPr/>
          </p:nvSpPr>
          <p:spPr>
            <a:xfrm>
              <a:off x="1012755" y="4377279"/>
              <a:ext cx="916328" cy="197614"/>
            </a:xfrm>
            <a:prstGeom prst="roundRect">
              <a:avLst/>
            </a:prstGeom>
            <a:solidFill>
              <a:srgbClr val="FDE9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000" b="1" dirty="0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Sri-vi-</a:t>
              </a:r>
              <a:r>
                <a:rPr lang="en-US" sz="1000" b="1" dirty="0" err="1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giay</a:t>
              </a:r>
              <a:r>
                <a:rPr lang="en-US" sz="1000" b="1" dirty="0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-a</a:t>
              </a:r>
              <a:endParaRPr lang="en-VN" sz="10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EC26CD35-414B-D843-B07F-32CD03894905}"/>
                </a:ext>
              </a:extLst>
            </p:cNvPr>
            <p:cNvSpPr/>
            <p:nvPr/>
          </p:nvSpPr>
          <p:spPr>
            <a:xfrm>
              <a:off x="1470919" y="4106482"/>
              <a:ext cx="755120" cy="197614"/>
            </a:xfrm>
            <a:prstGeom prst="roundRect">
              <a:avLst/>
            </a:prstGeom>
            <a:solidFill>
              <a:srgbClr val="FDE9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000" b="1" dirty="0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Tu-ma-sic</a:t>
              </a:r>
            </a:p>
          </p:txBody>
        </p:sp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5472D250-66E1-8E46-98E0-FA06B6471B76}"/>
                </a:ext>
              </a:extLst>
            </p:cNvPr>
            <p:cNvSpPr/>
            <p:nvPr/>
          </p:nvSpPr>
          <p:spPr>
            <a:xfrm>
              <a:off x="1775331" y="5490713"/>
              <a:ext cx="755120" cy="197614"/>
            </a:xfrm>
            <a:prstGeom prst="roundRect">
              <a:avLst/>
            </a:prstGeom>
            <a:solidFill>
              <a:srgbClr val="FDE9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000" b="1" dirty="0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Ka-</a:t>
              </a:r>
              <a:r>
                <a:rPr lang="en-US" sz="1000" b="1" dirty="0" err="1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lin</a:t>
              </a:r>
              <a:r>
                <a:rPr lang="en-US" sz="1000" b="1" dirty="0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  <a:r>
                <a:rPr lang="en-US" sz="1000" b="1" dirty="0" err="1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ga</a:t>
              </a:r>
              <a:endParaRPr lang="en-US" sz="10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F21FD289-FF4A-0B48-AADA-6CD0F4FA04D6}"/>
                </a:ext>
              </a:extLst>
            </p:cNvPr>
            <p:cNvSpPr/>
            <p:nvPr/>
          </p:nvSpPr>
          <p:spPr>
            <a:xfrm>
              <a:off x="3839282" y="3069236"/>
              <a:ext cx="755120" cy="197614"/>
            </a:xfrm>
            <a:prstGeom prst="roundRect">
              <a:avLst/>
            </a:prstGeom>
            <a:solidFill>
              <a:srgbClr val="FDE9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000" b="1" dirty="0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Bu-</a:t>
              </a:r>
              <a:r>
                <a:rPr lang="en-US" sz="1000" b="1" dirty="0" err="1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tu</a:t>
              </a:r>
              <a:r>
                <a:rPr lang="en-US" sz="1000" b="1" dirty="0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-an</a:t>
              </a:r>
            </a:p>
          </p:txBody>
        </p:sp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A60E79AF-5F31-254F-9F32-3A0FE9F186C1}"/>
                </a:ext>
              </a:extLst>
            </p:cNvPr>
            <p:cNvSpPr/>
            <p:nvPr/>
          </p:nvSpPr>
          <p:spPr>
            <a:xfrm>
              <a:off x="1054374" y="1268480"/>
              <a:ext cx="854588" cy="343980"/>
            </a:xfrm>
            <a:prstGeom prst="roundRect">
              <a:avLst/>
            </a:prstGeom>
            <a:solidFill>
              <a:srgbClr val="FDE9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b="1" dirty="0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Ha-</a:t>
              </a:r>
              <a:r>
                <a:rPr lang="en-US" sz="1050" b="1" dirty="0" err="1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ri</a:t>
              </a:r>
              <a:r>
                <a:rPr lang="en-US" sz="1050" b="1" dirty="0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-pun-</a:t>
              </a:r>
              <a:r>
                <a:rPr lang="en-US" sz="1050" b="1" dirty="0" err="1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giay</a:t>
              </a:r>
              <a:r>
                <a:rPr lang="en-US" sz="1050" b="1" dirty="0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-a</a:t>
              </a:r>
              <a:endParaRPr lang="en-VN" sz="105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13619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5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</p:bld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29EF6BD8-9C56-2A4A-A111-6DB032AD4033}"/>
              </a:ext>
            </a:extLst>
          </p:cNvPr>
          <p:cNvCxnSpPr>
            <a:cxnSpLocks/>
            <a:endCxn id="30" idx="1"/>
          </p:cNvCxnSpPr>
          <p:nvPr/>
        </p:nvCxnSpPr>
        <p:spPr>
          <a:xfrm>
            <a:off x="3406730" y="5480428"/>
            <a:ext cx="2689270" cy="960478"/>
          </a:xfrm>
          <a:prstGeom prst="line">
            <a:avLst/>
          </a:prstGeom>
          <a:ln w="571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331AE5C9-CAB7-2842-A1D9-7B848B256EE5}"/>
              </a:ext>
            </a:extLst>
          </p:cNvPr>
          <p:cNvCxnSpPr>
            <a:cxnSpLocks/>
            <a:endCxn id="36" idx="1"/>
          </p:cNvCxnSpPr>
          <p:nvPr/>
        </p:nvCxnSpPr>
        <p:spPr>
          <a:xfrm flipV="1">
            <a:off x="3431163" y="5336981"/>
            <a:ext cx="2677490" cy="1058980"/>
          </a:xfrm>
          <a:prstGeom prst="line">
            <a:avLst/>
          </a:prstGeom>
          <a:ln w="5715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D612FAF9-28C8-8F42-AC72-1E867C26ACDB}"/>
              </a:ext>
            </a:extLst>
          </p:cNvPr>
          <p:cNvCxnSpPr>
            <a:cxnSpLocks/>
            <a:endCxn id="6" idx="1"/>
          </p:cNvCxnSpPr>
          <p:nvPr/>
        </p:nvCxnSpPr>
        <p:spPr>
          <a:xfrm>
            <a:off x="3650172" y="1259410"/>
            <a:ext cx="2445828" cy="2973647"/>
          </a:xfrm>
          <a:prstGeom prst="line">
            <a:avLst/>
          </a:prstGeom>
          <a:ln w="571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2D70C98A-BF5F-E74A-8DB7-EE54523CF78B}"/>
              </a:ext>
            </a:extLst>
          </p:cNvPr>
          <p:cNvCxnSpPr>
            <a:cxnSpLocks/>
            <a:stCxn id="3" idx="3"/>
          </p:cNvCxnSpPr>
          <p:nvPr/>
        </p:nvCxnSpPr>
        <p:spPr>
          <a:xfrm>
            <a:off x="3661053" y="2068395"/>
            <a:ext cx="2368684" cy="1083874"/>
          </a:xfrm>
          <a:prstGeom prst="line">
            <a:avLst/>
          </a:prstGeom>
          <a:ln w="5715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76965EDA-F097-CD43-94FB-4A6744A52642}"/>
              </a:ext>
            </a:extLst>
          </p:cNvPr>
          <p:cNvCxnSpPr>
            <a:cxnSpLocks/>
            <a:endCxn id="16" idx="1"/>
          </p:cNvCxnSpPr>
          <p:nvPr/>
        </p:nvCxnSpPr>
        <p:spPr>
          <a:xfrm flipV="1">
            <a:off x="3455596" y="983469"/>
            <a:ext cx="2640404" cy="234171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14A25278-B039-1C48-AF5C-3E4454B7877E}"/>
              </a:ext>
            </a:extLst>
          </p:cNvPr>
          <p:cNvCxnSpPr>
            <a:cxnSpLocks/>
          </p:cNvCxnSpPr>
          <p:nvPr/>
        </p:nvCxnSpPr>
        <p:spPr>
          <a:xfrm flipV="1">
            <a:off x="3431558" y="2147502"/>
            <a:ext cx="2640404" cy="2341710"/>
          </a:xfrm>
          <a:prstGeom prst="line">
            <a:avLst/>
          </a:prstGeom>
          <a:ln w="5715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561FF043-141E-9B4C-A41C-9025362CB093}"/>
              </a:ext>
            </a:extLst>
          </p:cNvPr>
          <p:cNvGrpSpPr/>
          <p:nvPr/>
        </p:nvGrpSpPr>
        <p:grpSpPr>
          <a:xfrm>
            <a:off x="48071" y="1580141"/>
            <a:ext cx="3612982" cy="965307"/>
            <a:chOff x="-70212" y="1897811"/>
            <a:chExt cx="3612982" cy="965307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00E2589-7DFF-3E40-88BB-4C79356DFA1A}"/>
                </a:ext>
              </a:extLst>
            </p:cNvPr>
            <p:cNvSpPr/>
            <p:nvPr/>
          </p:nvSpPr>
          <p:spPr>
            <a:xfrm>
              <a:off x="-70212" y="1909011"/>
              <a:ext cx="3612982" cy="954107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03D650A8-85D7-E64F-B5FB-1A31295DA743}"/>
                </a:ext>
              </a:extLst>
            </p:cNvPr>
            <p:cNvSpPr/>
            <p:nvPr/>
          </p:nvSpPr>
          <p:spPr>
            <a:xfrm>
              <a:off x="74559" y="1897811"/>
              <a:ext cx="3238321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Ha-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-pun-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giay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-a,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Đva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-ra-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va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</a:t>
              </a:r>
              <a:endParaRPr lang="en-VN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A114A120-C812-6F42-AA46-05203DBE9223}"/>
              </a:ext>
            </a:extLst>
          </p:cNvPr>
          <p:cNvGrpSpPr/>
          <p:nvPr/>
        </p:nvGrpSpPr>
        <p:grpSpPr>
          <a:xfrm>
            <a:off x="6096000" y="3815962"/>
            <a:ext cx="2482058" cy="834189"/>
            <a:chOff x="224589" y="1909011"/>
            <a:chExt cx="3964858" cy="834189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D2637DA-F8CF-8245-B3EB-EF2949FE7A2A}"/>
                </a:ext>
              </a:extLst>
            </p:cNvPr>
            <p:cNvSpPr/>
            <p:nvPr/>
          </p:nvSpPr>
          <p:spPr>
            <a:xfrm>
              <a:off x="224589" y="1909011"/>
              <a:ext cx="3964858" cy="834189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VN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3151E11-3A68-C346-B9F0-385953601DC1}"/>
                </a:ext>
              </a:extLst>
            </p:cNvPr>
            <p:cNvSpPr/>
            <p:nvPr/>
          </p:nvSpPr>
          <p:spPr>
            <a:xfrm>
              <a:off x="538502" y="2064495"/>
              <a:ext cx="1619354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Mi-an-ma</a:t>
              </a:r>
              <a:endParaRPr lang="en-VN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F1354595-C3DC-8B42-999A-3A0F0AD6BE72}"/>
              </a:ext>
            </a:extLst>
          </p:cNvPr>
          <p:cNvGrpSpPr/>
          <p:nvPr/>
        </p:nvGrpSpPr>
        <p:grpSpPr>
          <a:xfrm>
            <a:off x="24035" y="679928"/>
            <a:ext cx="3676268" cy="777831"/>
            <a:chOff x="-184757" y="1909011"/>
            <a:chExt cx="4389002" cy="77783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52688F2-AFB8-BF4A-8D6B-29AA195C6B65}"/>
                </a:ext>
              </a:extLst>
            </p:cNvPr>
            <p:cNvSpPr/>
            <p:nvPr/>
          </p:nvSpPr>
          <p:spPr>
            <a:xfrm>
              <a:off x="-162778" y="1909011"/>
              <a:ext cx="4367023" cy="777831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693D317-F859-9A48-8FF2-F3F67191FADC}"/>
                </a:ext>
              </a:extLst>
            </p:cNvPr>
            <p:cNvSpPr/>
            <p:nvPr/>
          </p:nvSpPr>
          <p:spPr>
            <a:xfrm>
              <a:off x="-184757" y="1957950"/>
              <a:ext cx="3826274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Pagan,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Pequ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Thaton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VN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FD71182-546E-A94F-BD9A-FE31E358A018}"/>
              </a:ext>
            </a:extLst>
          </p:cNvPr>
          <p:cNvGrpSpPr/>
          <p:nvPr/>
        </p:nvGrpSpPr>
        <p:grpSpPr>
          <a:xfrm>
            <a:off x="6103836" y="2699505"/>
            <a:ext cx="2510911" cy="834189"/>
            <a:chOff x="224587" y="1909011"/>
            <a:chExt cx="4010948" cy="834189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FB2D7CB-8AF5-DB42-AF5A-86ABAC5F1E4E}"/>
                </a:ext>
              </a:extLst>
            </p:cNvPr>
            <p:cNvSpPr/>
            <p:nvPr/>
          </p:nvSpPr>
          <p:spPr>
            <a:xfrm>
              <a:off x="224587" y="1909011"/>
              <a:ext cx="4010948" cy="834189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VN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C556D62-8190-2941-BAEB-58F8BD4266BE}"/>
                </a:ext>
              </a:extLst>
            </p:cNvPr>
            <p:cNvSpPr/>
            <p:nvPr/>
          </p:nvSpPr>
          <p:spPr>
            <a:xfrm>
              <a:off x="538502" y="2064495"/>
              <a:ext cx="1489510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Thái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Lan</a:t>
              </a:r>
              <a:endParaRPr lang="en-VN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97DFEC7-617C-9441-B15B-C4DF592EC8FA}"/>
              </a:ext>
            </a:extLst>
          </p:cNvPr>
          <p:cNvGrpSpPr/>
          <p:nvPr/>
        </p:nvGrpSpPr>
        <p:grpSpPr>
          <a:xfrm>
            <a:off x="6096000" y="566375"/>
            <a:ext cx="2518748" cy="834189"/>
            <a:chOff x="195087" y="1909011"/>
            <a:chExt cx="3796642" cy="83418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5E64E6F-E3B6-8647-939C-8B18D2DBA371}"/>
                </a:ext>
              </a:extLst>
            </p:cNvPr>
            <p:cNvSpPr/>
            <p:nvPr/>
          </p:nvSpPr>
          <p:spPr>
            <a:xfrm>
              <a:off x="224587" y="1909011"/>
              <a:ext cx="3767142" cy="834189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VN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8B0F8FC-042F-E749-B9A5-E524BE907AB0}"/>
                </a:ext>
              </a:extLst>
            </p:cNvPr>
            <p:cNvSpPr/>
            <p:nvPr/>
          </p:nvSpPr>
          <p:spPr>
            <a:xfrm>
              <a:off x="195087" y="2064495"/>
              <a:ext cx="2056971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Cam-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pu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-chia</a:t>
              </a:r>
              <a:endParaRPr lang="en-VN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0421888-A1CF-394B-9D68-297F7027D893}"/>
              </a:ext>
            </a:extLst>
          </p:cNvPr>
          <p:cNvGrpSpPr/>
          <p:nvPr/>
        </p:nvGrpSpPr>
        <p:grpSpPr>
          <a:xfrm>
            <a:off x="48071" y="2848487"/>
            <a:ext cx="3612981" cy="834189"/>
            <a:chOff x="267764" y="1909011"/>
            <a:chExt cx="3612981" cy="834189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19FA489-4DDE-5E46-BBA0-6FA1FB7ECDFA}"/>
                </a:ext>
              </a:extLst>
            </p:cNvPr>
            <p:cNvSpPr/>
            <p:nvPr/>
          </p:nvSpPr>
          <p:spPr>
            <a:xfrm>
              <a:off x="267764" y="1909011"/>
              <a:ext cx="3612981" cy="834189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F760BD3-912A-9142-B4D6-0B7CB23DC933}"/>
                </a:ext>
              </a:extLst>
            </p:cNvPr>
            <p:cNvSpPr/>
            <p:nvPr/>
          </p:nvSpPr>
          <p:spPr>
            <a:xfrm>
              <a:off x="783798" y="2050105"/>
              <a:ext cx="158889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Chân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Lạp</a:t>
              </a:r>
              <a:endParaRPr lang="en-VN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252FA05-4BA4-6949-A684-79DCAC65C0AA}"/>
              </a:ext>
            </a:extLst>
          </p:cNvPr>
          <p:cNvGrpSpPr/>
          <p:nvPr/>
        </p:nvGrpSpPr>
        <p:grpSpPr>
          <a:xfrm>
            <a:off x="48070" y="3868281"/>
            <a:ext cx="3652233" cy="951623"/>
            <a:chOff x="224588" y="1791577"/>
            <a:chExt cx="3652233" cy="951623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3F60245-0C29-FE4F-A511-5FFDD827E6A8}"/>
                </a:ext>
              </a:extLst>
            </p:cNvPr>
            <p:cNvSpPr/>
            <p:nvPr/>
          </p:nvSpPr>
          <p:spPr>
            <a:xfrm>
              <a:off x="224588" y="1791577"/>
              <a:ext cx="3652233" cy="951623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1896B67F-D4F2-EB47-8F79-8F4C814032CF}"/>
                </a:ext>
              </a:extLst>
            </p:cNvPr>
            <p:cNvSpPr/>
            <p:nvPr/>
          </p:nvSpPr>
          <p:spPr>
            <a:xfrm>
              <a:off x="493303" y="1970229"/>
              <a:ext cx="2390914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Đại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Cồ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Việt</a:t>
              </a:r>
              <a:endParaRPr lang="en-VN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EDE0D17-56BA-324B-8913-BF7260AF279C}"/>
              </a:ext>
            </a:extLst>
          </p:cNvPr>
          <p:cNvGrpSpPr/>
          <p:nvPr/>
        </p:nvGrpSpPr>
        <p:grpSpPr>
          <a:xfrm>
            <a:off x="6115571" y="1608113"/>
            <a:ext cx="2466954" cy="834189"/>
            <a:chOff x="224589" y="1909011"/>
            <a:chExt cx="3866148" cy="834189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A4A29F0D-2789-D549-94CF-097CDEE0F640}"/>
                </a:ext>
              </a:extLst>
            </p:cNvPr>
            <p:cNvSpPr/>
            <p:nvPr/>
          </p:nvSpPr>
          <p:spPr>
            <a:xfrm>
              <a:off x="224589" y="1909011"/>
              <a:ext cx="3866148" cy="834189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VN" dirty="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CC8895E6-1D80-E842-94EB-A07E50039724}"/>
                </a:ext>
              </a:extLst>
            </p:cNvPr>
            <p:cNvSpPr/>
            <p:nvPr/>
          </p:nvSpPr>
          <p:spPr>
            <a:xfrm>
              <a:off x="538502" y="2064495"/>
              <a:ext cx="156735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Việt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Nam</a:t>
              </a:r>
              <a:endParaRPr lang="en-VN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EDFE006-B0EE-2C49-B2FC-1367FF2F8C61}"/>
              </a:ext>
            </a:extLst>
          </p:cNvPr>
          <p:cNvGrpSpPr/>
          <p:nvPr/>
        </p:nvGrpSpPr>
        <p:grpSpPr>
          <a:xfrm>
            <a:off x="-1" y="4947795"/>
            <a:ext cx="3700303" cy="834189"/>
            <a:chOff x="224588" y="1909011"/>
            <a:chExt cx="3700303" cy="834189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60B60A61-F599-7448-BC4D-0C0B226891B0}"/>
                </a:ext>
              </a:extLst>
            </p:cNvPr>
            <p:cNvSpPr/>
            <p:nvPr/>
          </p:nvSpPr>
          <p:spPr>
            <a:xfrm>
              <a:off x="224588" y="1909011"/>
              <a:ext cx="3700303" cy="834189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10D6027B-AE28-7E43-ABCD-6F899A3DD2BA}"/>
                </a:ext>
              </a:extLst>
            </p:cNvPr>
            <p:cNvSpPr/>
            <p:nvPr/>
          </p:nvSpPr>
          <p:spPr>
            <a:xfrm>
              <a:off x="1100286" y="2018024"/>
              <a:ext cx="164679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Tu-ma-sic</a:t>
              </a:r>
              <a:endParaRPr lang="en-VN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7665AE3-AF99-DB4E-A675-384B8F071F9E}"/>
              </a:ext>
            </a:extLst>
          </p:cNvPr>
          <p:cNvGrpSpPr/>
          <p:nvPr/>
        </p:nvGrpSpPr>
        <p:grpSpPr>
          <a:xfrm>
            <a:off x="6096000" y="6023811"/>
            <a:ext cx="2486525" cy="834189"/>
            <a:chOff x="224589" y="1909011"/>
            <a:chExt cx="3866148" cy="834189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BA97CAE4-F862-2B41-944A-7B53DDF19C7C}"/>
                </a:ext>
              </a:extLst>
            </p:cNvPr>
            <p:cNvSpPr/>
            <p:nvPr/>
          </p:nvSpPr>
          <p:spPr>
            <a:xfrm>
              <a:off x="224589" y="1909011"/>
              <a:ext cx="3866148" cy="834189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0657D613-862F-5040-82E8-28821C623952}"/>
                </a:ext>
              </a:extLst>
            </p:cNvPr>
            <p:cNvSpPr/>
            <p:nvPr/>
          </p:nvSpPr>
          <p:spPr>
            <a:xfrm>
              <a:off x="538502" y="2064495"/>
              <a:ext cx="258263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Xin-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ga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-po</a:t>
              </a:r>
              <a:endParaRPr lang="en-VN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94824EF2-C5BB-824F-94B5-256C1EEC45B1}"/>
              </a:ext>
            </a:extLst>
          </p:cNvPr>
          <p:cNvGrpSpPr/>
          <p:nvPr/>
        </p:nvGrpSpPr>
        <p:grpSpPr>
          <a:xfrm>
            <a:off x="-1" y="5890997"/>
            <a:ext cx="3700303" cy="967003"/>
            <a:chOff x="224589" y="1896115"/>
            <a:chExt cx="3327027" cy="967003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ADDB6301-8323-C946-B770-D5C4C16F0F40}"/>
                </a:ext>
              </a:extLst>
            </p:cNvPr>
            <p:cNvSpPr/>
            <p:nvPr/>
          </p:nvSpPr>
          <p:spPr>
            <a:xfrm>
              <a:off x="224589" y="1909011"/>
              <a:ext cx="3327027" cy="954107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D5CD3498-486C-FD47-B432-258E25A7EEA3}"/>
                </a:ext>
              </a:extLst>
            </p:cNvPr>
            <p:cNvSpPr/>
            <p:nvPr/>
          </p:nvSpPr>
          <p:spPr>
            <a:xfrm>
              <a:off x="612390" y="1896115"/>
              <a:ext cx="2353017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Sri-vi-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giay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-a, Ka-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lin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ga</a:t>
              </a:r>
              <a:endParaRPr lang="en-VN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DE9DFA92-B6F3-4A48-93C2-1CE625BCC1DB}"/>
              </a:ext>
            </a:extLst>
          </p:cNvPr>
          <p:cNvGrpSpPr/>
          <p:nvPr/>
        </p:nvGrpSpPr>
        <p:grpSpPr>
          <a:xfrm>
            <a:off x="6096000" y="4919886"/>
            <a:ext cx="2499178" cy="834189"/>
            <a:chOff x="204915" y="1909011"/>
            <a:chExt cx="3885822" cy="834189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27C2E878-F29F-7A40-93E1-B040086E28EF}"/>
                </a:ext>
              </a:extLst>
            </p:cNvPr>
            <p:cNvSpPr/>
            <p:nvPr/>
          </p:nvSpPr>
          <p:spPr>
            <a:xfrm>
              <a:off x="224589" y="1909011"/>
              <a:ext cx="3866148" cy="834189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4E34E6B2-2BFC-1D41-BFB6-112CC19DD8A7}"/>
                </a:ext>
              </a:extLst>
            </p:cNvPr>
            <p:cNvSpPr/>
            <p:nvPr/>
          </p:nvSpPr>
          <p:spPr>
            <a:xfrm>
              <a:off x="204915" y="2064495"/>
              <a:ext cx="2100256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In-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đô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nê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-xi-a</a:t>
              </a:r>
              <a:endParaRPr lang="en-VN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C19ECD50-0740-0244-8FEB-455680F4856F}"/>
              </a:ext>
            </a:extLst>
          </p:cNvPr>
          <p:cNvSpPr/>
          <p:nvPr/>
        </p:nvSpPr>
        <p:spPr>
          <a:xfrm>
            <a:off x="1654725" y="-124330"/>
            <a:ext cx="59182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7246818-70D7-374E-AD3D-42451B7734CF}"/>
              </a:ext>
            </a:extLst>
          </p:cNvPr>
          <p:cNvSpPr/>
          <p:nvPr/>
        </p:nvSpPr>
        <p:spPr>
          <a:xfrm>
            <a:off x="6941568" y="-130425"/>
            <a:ext cx="56137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US" sz="4400" b="1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Freeform 454">
            <a:extLst>
              <a:ext uri="{FF2B5EF4-FFF2-40B4-BE49-F238E27FC236}">
                <a16:creationId xmlns:a16="http://schemas.microsoft.com/office/drawing/2014/main" id="{1C613459-27EE-BA40-89B1-321E4DDF3893}"/>
              </a:ext>
            </a:extLst>
          </p:cNvPr>
          <p:cNvSpPr/>
          <p:nvPr/>
        </p:nvSpPr>
        <p:spPr>
          <a:xfrm rot="18950207">
            <a:off x="3119330" y="821795"/>
            <a:ext cx="519421" cy="521452"/>
          </a:xfrm>
          <a:custGeom>
            <a:avLst/>
            <a:gdLst/>
            <a:ahLst/>
            <a:cxnLst/>
            <a:rect l="l" t="t" r="r" b="b"/>
            <a:pathLst>
              <a:path w="394835" h="394810">
                <a:moveTo>
                  <a:pt x="369912" y="134"/>
                </a:moveTo>
                <a:cubicBezTo>
                  <a:pt x="376861" y="697"/>
                  <a:pt x="382776" y="3045"/>
                  <a:pt x="387659" y="7177"/>
                </a:cubicBezTo>
                <a:cubicBezTo>
                  <a:pt x="395923" y="16943"/>
                  <a:pt x="397050" y="30840"/>
                  <a:pt x="391040" y="48870"/>
                </a:cubicBezTo>
                <a:cubicBezTo>
                  <a:pt x="385030" y="66899"/>
                  <a:pt x="374889" y="83051"/>
                  <a:pt x="360615" y="97324"/>
                </a:cubicBezTo>
                <a:lnTo>
                  <a:pt x="315260" y="142679"/>
                </a:lnTo>
                <a:lnTo>
                  <a:pt x="360334" y="338750"/>
                </a:lnTo>
                <a:cubicBezTo>
                  <a:pt x="361273" y="342318"/>
                  <a:pt x="360146" y="345417"/>
                  <a:pt x="356953" y="348046"/>
                </a:cubicBezTo>
                <a:lnTo>
                  <a:pt x="320894" y="375090"/>
                </a:lnTo>
                <a:cubicBezTo>
                  <a:pt x="319580" y="376217"/>
                  <a:pt x="317795" y="376781"/>
                  <a:pt x="315542" y="376781"/>
                </a:cubicBezTo>
                <a:cubicBezTo>
                  <a:pt x="314791" y="376781"/>
                  <a:pt x="314133" y="376687"/>
                  <a:pt x="313570" y="376499"/>
                </a:cubicBezTo>
                <a:cubicBezTo>
                  <a:pt x="310752" y="375936"/>
                  <a:pt x="308780" y="374433"/>
                  <a:pt x="307654" y="371992"/>
                </a:cubicBezTo>
                <a:lnTo>
                  <a:pt x="229056" y="228883"/>
                </a:lnTo>
                <a:lnTo>
                  <a:pt x="156093" y="301846"/>
                </a:lnTo>
                <a:lnTo>
                  <a:pt x="171024" y="356498"/>
                </a:lnTo>
                <a:cubicBezTo>
                  <a:pt x="171963" y="359690"/>
                  <a:pt x="171211" y="362601"/>
                  <a:pt x="168770" y="365231"/>
                </a:cubicBezTo>
                <a:lnTo>
                  <a:pt x="141726" y="392275"/>
                </a:lnTo>
                <a:cubicBezTo>
                  <a:pt x="140036" y="393965"/>
                  <a:pt x="137876" y="394810"/>
                  <a:pt x="135247" y="394810"/>
                </a:cubicBezTo>
                <a:lnTo>
                  <a:pt x="134683" y="394810"/>
                </a:lnTo>
                <a:cubicBezTo>
                  <a:pt x="131866" y="394435"/>
                  <a:pt x="129613" y="393214"/>
                  <a:pt x="127922" y="391148"/>
                </a:cubicBezTo>
                <a:lnTo>
                  <a:pt x="74679" y="320157"/>
                </a:lnTo>
                <a:lnTo>
                  <a:pt x="3688" y="266914"/>
                </a:lnTo>
                <a:cubicBezTo>
                  <a:pt x="1622" y="265599"/>
                  <a:pt x="402" y="263439"/>
                  <a:pt x="26" y="260434"/>
                </a:cubicBezTo>
                <a:cubicBezTo>
                  <a:pt x="-162" y="257993"/>
                  <a:pt x="684" y="255645"/>
                  <a:pt x="2561" y="253392"/>
                </a:cubicBezTo>
                <a:lnTo>
                  <a:pt x="29606" y="226066"/>
                </a:lnTo>
                <a:cubicBezTo>
                  <a:pt x="31296" y="224375"/>
                  <a:pt x="33455" y="223530"/>
                  <a:pt x="36085" y="223530"/>
                </a:cubicBezTo>
                <a:cubicBezTo>
                  <a:pt x="37212" y="223530"/>
                  <a:pt x="37963" y="223624"/>
                  <a:pt x="38339" y="223812"/>
                </a:cubicBezTo>
                <a:lnTo>
                  <a:pt x="92990" y="238743"/>
                </a:lnTo>
                <a:lnTo>
                  <a:pt x="165953" y="165780"/>
                </a:lnTo>
                <a:lnTo>
                  <a:pt x="22844" y="87182"/>
                </a:lnTo>
                <a:cubicBezTo>
                  <a:pt x="20215" y="85680"/>
                  <a:pt x="18619" y="83426"/>
                  <a:pt x="18055" y="80421"/>
                </a:cubicBezTo>
                <a:cubicBezTo>
                  <a:pt x="17680" y="77417"/>
                  <a:pt x="18525" y="74881"/>
                  <a:pt x="20591" y="72815"/>
                </a:cubicBezTo>
                <a:lnTo>
                  <a:pt x="56650" y="36756"/>
                </a:lnTo>
                <a:cubicBezTo>
                  <a:pt x="59279" y="34315"/>
                  <a:pt x="62096" y="33563"/>
                  <a:pt x="65101" y="34503"/>
                </a:cubicBezTo>
                <a:lnTo>
                  <a:pt x="252439" y="79294"/>
                </a:lnTo>
                <a:lnTo>
                  <a:pt x="297512" y="34221"/>
                </a:lnTo>
                <a:cubicBezTo>
                  <a:pt x="311785" y="19947"/>
                  <a:pt x="327937" y="9806"/>
                  <a:pt x="345967" y="3796"/>
                </a:cubicBezTo>
                <a:cubicBezTo>
                  <a:pt x="354981" y="791"/>
                  <a:pt x="362963" y="-430"/>
                  <a:pt x="369912" y="134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5" name="Freeform 454">
            <a:extLst>
              <a:ext uri="{FF2B5EF4-FFF2-40B4-BE49-F238E27FC236}">
                <a16:creationId xmlns:a16="http://schemas.microsoft.com/office/drawing/2014/main" id="{326F2003-F024-C14E-BEE6-19BAB4CDA6C6}"/>
              </a:ext>
            </a:extLst>
          </p:cNvPr>
          <p:cNvSpPr/>
          <p:nvPr/>
        </p:nvSpPr>
        <p:spPr>
          <a:xfrm rot="18950207">
            <a:off x="3084658" y="1790082"/>
            <a:ext cx="519421" cy="521452"/>
          </a:xfrm>
          <a:custGeom>
            <a:avLst/>
            <a:gdLst/>
            <a:ahLst/>
            <a:cxnLst/>
            <a:rect l="l" t="t" r="r" b="b"/>
            <a:pathLst>
              <a:path w="394835" h="394810">
                <a:moveTo>
                  <a:pt x="369912" y="134"/>
                </a:moveTo>
                <a:cubicBezTo>
                  <a:pt x="376861" y="697"/>
                  <a:pt x="382776" y="3045"/>
                  <a:pt x="387659" y="7177"/>
                </a:cubicBezTo>
                <a:cubicBezTo>
                  <a:pt x="395923" y="16943"/>
                  <a:pt x="397050" y="30840"/>
                  <a:pt x="391040" y="48870"/>
                </a:cubicBezTo>
                <a:cubicBezTo>
                  <a:pt x="385030" y="66899"/>
                  <a:pt x="374889" y="83051"/>
                  <a:pt x="360615" y="97324"/>
                </a:cubicBezTo>
                <a:lnTo>
                  <a:pt x="315260" y="142679"/>
                </a:lnTo>
                <a:lnTo>
                  <a:pt x="360334" y="338750"/>
                </a:lnTo>
                <a:cubicBezTo>
                  <a:pt x="361273" y="342318"/>
                  <a:pt x="360146" y="345417"/>
                  <a:pt x="356953" y="348046"/>
                </a:cubicBezTo>
                <a:lnTo>
                  <a:pt x="320894" y="375090"/>
                </a:lnTo>
                <a:cubicBezTo>
                  <a:pt x="319580" y="376217"/>
                  <a:pt x="317795" y="376781"/>
                  <a:pt x="315542" y="376781"/>
                </a:cubicBezTo>
                <a:cubicBezTo>
                  <a:pt x="314791" y="376781"/>
                  <a:pt x="314133" y="376687"/>
                  <a:pt x="313570" y="376499"/>
                </a:cubicBezTo>
                <a:cubicBezTo>
                  <a:pt x="310752" y="375936"/>
                  <a:pt x="308780" y="374433"/>
                  <a:pt x="307654" y="371992"/>
                </a:cubicBezTo>
                <a:lnTo>
                  <a:pt x="229056" y="228883"/>
                </a:lnTo>
                <a:lnTo>
                  <a:pt x="156093" y="301846"/>
                </a:lnTo>
                <a:lnTo>
                  <a:pt x="171024" y="356498"/>
                </a:lnTo>
                <a:cubicBezTo>
                  <a:pt x="171963" y="359690"/>
                  <a:pt x="171211" y="362601"/>
                  <a:pt x="168770" y="365231"/>
                </a:cubicBezTo>
                <a:lnTo>
                  <a:pt x="141726" y="392275"/>
                </a:lnTo>
                <a:cubicBezTo>
                  <a:pt x="140036" y="393965"/>
                  <a:pt x="137876" y="394810"/>
                  <a:pt x="135247" y="394810"/>
                </a:cubicBezTo>
                <a:lnTo>
                  <a:pt x="134683" y="394810"/>
                </a:lnTo>
                <a:cubicBezTo>
                  <a:pt x="131866" y="394435"/>
                  <a:pt x="129613" y="393214"/>
                  <a:pt x="127922" y="391148"/>
                </a:cubicBezTo>
                <a:lnTo>
                  <a:pt x="74679" y="320157"/>
                </a:lnTo>
                <a:lnTo>
                  <a:pt x="3688" y="266914"/>
                </a:lnTo>
                <a:cubicBezTo>
                  <a:pt x="1622" y="265599"/>
                  <a:pt x="402" y="263439"/>
                  <a:pt x="26" y="260434"/>
                </a:cubicBezTo>
                <a:cubicBezTo>
                  <a:pt x="-162" y="257993"/>
                  <a:pt x="684" y="255645"/>
                  <a:pt x="2561" y="253392"/>
                </a:cubicBezTo>
                <a:lnTo>
                  <a:pt x="29606" y="226066"/>
                </a:lnTo>
                <a:cubicBezTo>
                  <a:pt x="31296" y="224375"/>
                  <a:pt x="33455" y="223530"/>
                  <a:pt x="36085" y="223530"/>
                </a:cubicBezTo>
                <a:cubicBezTo>
                  <a:pt x="37212" y="223530"/>
                  <a:pt x="37963" y="223624"/>
                  <a:pt x="38339" y="223812"/>
                </a:cubicBezTo>
                <a:lnTo>
                  <a:pt x="92990" y="238743"/>
                </a:lnTo>
                <a:lnTo>
                  <a:pt x="165953" y="165780"/>
                </a:lnTo>
                <a:lnTo>
                  <a:pt x="22844" y="87182"/>
                </a:lnTo>
                <a:cubicBezTo>
                  <a:pt x="20215" y="85680"/>
                  <a:pt x="18619" y="83426"/>
                  <a:pt x="18055" y="80421"/>
                </a:cubicBezTo>
                <a:cubicBezTo>
                  <a:pt x="17680" y="77417"/>
                  <a:pt x="18525" y="74881"/>
                  <a:pt x="20591" y="72815"/>
                </a:cubicBezTo>
                <a:lnTo>
                  <a:pt x="56650" y="36756"/>
                </a:lnTo>
                <a:cubicBezTo>
                  <a:pt x="59279" y="34315"/>
                  <a:pt x="62096" y="33563"/>
                  <a:pt x="65101" y="34503"/>
                </a:cubicBezTo>
                <a:lnTo>
                  <a:pt x="252439" y="79294"/>
                </a:lnTo>
                <a:lnTo>
                  <a:pt x="297512" y="34221"/>
                </a:lnTo>
                <a:cubicBezTo>
                  <a:pt x="311785" y="19947"/>
                  <a:pt x="327937" y="9806"/>
                  <a:pt x="345967" y="3796"/>
                </a:cubicBezTo>
                <a:cubicBezTo>
                  <a:pt x="354981" y="791"/>
                  <a:pt x="362963" y="-430"/>
                  <a:pt x="369912" y="134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6" name="Freeform 454">
            <a:extLst>
              <a:ext uri="{FF2B5EF4-FFF2-40B4-BE49-F238E27FC236}">
                <a16:creationId xmlns:a16="http://schemas.microsoft.com/office/drawing/2014/main" id="{30EE7512-DD6B-D14F-B133-418F3F251964}"/>
              </a:ext>
            </a:extLst>
          </p:cNvPr>
          <p:cNvSpPr/>
          <p:nvPr/>
        </p:nvSpPr>
        <p:spPr>
          <a:xfrm rot="18950207">
            <a:off x="3084658" y="5091811"/>
            <a:ext cx="519421" cy="521452"/>
          </a:xfrm>
          <a:custGeom>
            <a:avLst/>
            <a:gdLst/>
            <a:ahLst/>
            <a:cxnLst/>
            <a:rect l="l" t="t" r="r" b="b"/>
            <a:pathLst>
              <a:path w="394835" h="394810">
                <a:moveTo>
                  <a:pt x="369912" y="134"/>
                </a:moveTo>
                <a:cubicBezTo>
                  <a:pt x="376861" y="697"/>
                  <a:pt x="382776" y="3045"/>
                  <a:pt x="387659" y="7177"/>
                </a:cubicBezTo>
                <a:cubicBezTo>
                  <a:pt x="395923" y="16943"/>
                  <a:pt x="397050" y="30840"/>
                  <a:pt x="391040" y="48870"/>
                </a:cubicBezTo>
                <a:cubicBezTo>
                  <a:pt x="385030" y="66899"/>
                  <a:pt x="374889" y="83051"/>
                  <a:pt x="360615" y="97324"/>
                </a:cubicBezTo>
                <a:lnTo>
                  <a:pt x="315260" y="142679"/>
                </a:lnTo>
                <a:lnTo>
                  <a:pt x="360334" y="338750"/>
                </a:lnTo>
                <a:cubicBezTo>
                  <a:pt x="361273" y="342318"/>
                  <a:pt x="360146" y="345417"/>
                  <a:pt x="356953" y="348046"/>
                </a:cubicBezTo>
                <a:lnTo>
                  <a:pt x="320894" y="375090"/>
                </a:lnTo>
                <a:cubicBezTo>
                  <a:pt x="319580" y="376217"/>
                  <a:pt x="317795" y="376781"/>
                  <a:pt x="315542" y="376781"/>
                </a:cubicBezTo>
                <a:cubicBezTo>
                  <a:pt x="314791" y="376781"/>
                  <a:pt x="314133" y="376687"/>
                  <a:pt x="313570" y="376499"/>
                </a:cubicBezTo>
                <a:cubicBezTo>
                  <a:pt x="310752" y="375936"/>
                  <a:pt x="308780" y="374433"/>
                  <a:pt x="307654" y="371992"/>
                </a:cubicBezTo>
                <a:lnTo>
                  <a:pt x="229056" y="228883"/>
                </a:lnTo>
                <a:lnTo>
                  <a:pt x="156093" y="301846"/>
                </a:lnTo>
                <a:lnTo>
                  <a:pt x="171024" y="356498"/>
                </a:lnTo>
                <a:cubicBezTo>
                  <a:pt x="171963" y="359690"/>
                  <a:pt x="171211" y="362601"/>
                  <a:pt x="168770" y="365231"/>
                </a:cubicBezTo>
                <a:lnTo>
                  <a:pt x="141726" y="392275"/>
                </a:lnTo>
                <a:cubicBezTo>
                  <a:pt x="140036" y="393965"/>
                  <a:pt x="137876" y="394810"/>
                  <a:pt x="135247" y="394810"/>
                </a:cubicBezTo>
                <a:lnTo>
                  <a:pt x="134683" y="394810"/>
                </a:lnTo>
                <a:cubicBezTo>
                  <a:pt x="131866" y="394435"/>
                  <a:pt x="129613" y="393214"/>
                  <a:pt x="127922" y="391148"/>
                </a:cubicBezTo>
                <a:lnTo>
                  <a:pt x="74679" y="320157"/>
                </a:lnTo>
                <a:lnTo>
                  <a:pt x="3688" y="266914"/>
                </a:lnTo>
                <a:cubicBezTo>
                  <a:pt x="1622" y="265599"/>
                  <a:pt x="402" y="263439"/>
                  <a:pt x="26" y="260434"/>
                </a:cubicBezTo>
                <a:cubicBezTo>
                  <a:pt x="-162" y="257993"/>
                  <a:pt x="684" y="255645"/>
                  <a:pt x="2561" y="253392"/>
                </a:cubicBezTo>
                <a:lnTo>
                  <a:pt x="29606" y="226066"/>
                </a:lnTo>
                <a:cubicBezTo>
                  <a:pt x="31296" y="224375"/>
                  <a:pt x="33455" y="223530"/>
                  <a:pt x="36085" y="223530"/>
                </a:cubicBezTo>
                <a:cubicBezTo>
                  <a:pt x="37212" y="223530"/>
                  <a:pt x="37963" y="223624"/>
                  <a:pt x="38339" y="223812"/>
                </a:cubicBezTo>
                <a:lnTo>
                  <a:pt x="92990" y="238743"/>
                </a:lnTo>
                <a:lnTo>
                  <a:pt x="165953" y="165780"/>
                </a:lnTo>
                <a:lnTo>
                  <a:pt x="22844" y="87182"/>
                </a:lnTo>
                <a:cubicBezTo>
                  <a:pt x="20215" y="85680"/>
                  <a:pt x="18619" y="83426"/>
                  <a:pt x="18055" y="80421"/>
                </a:cubicBezTo>
                <a:cubicBezTo>
                  <a:pt x="17680" y="77417"/>
                  <a:pt x="18525" y="74881"/>
                  <a:pt x="20591" y="72815"/>
                </a:cubicBezTo>
                <a:lnTo>
                  <a:pt x="56650" y="36756"/>
                </a:lnTo>
                <a:cubicBezTo>
                  <a:pt x="59279" y="34315"/>
                  <a:pt x="62096" y="33563"/>
                  <a:pt x="65101" y="34503"/>
                </a:cubicBezTo>
                <a:lnTo>
                  <a:pt x="252439" y="79294"/>
                </a:lnTo>
                <a:lnTo>
                  <a:pt x="297512" y="34221"/>
                </a:lnTo>
                <a:cubicBezTo>
                  <a:pt x="311785" y="19947"/>
                  <a:pt x="327937" y="9806"/>
                  <a:pt x="345967" y="3796"/>
                </a:cubicBezTo>
                <a:cubicBezTo>
                  <a:pt x="354981" y="791"/>
                  <a:pt x="362963" y="-430"/>
                  <a:pt x="369912" y="134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7" name="Freeform 454">
            <a:extLst>
              <a:ext uri="{FF2B5EF4-FFF2-40B4-BE49-F238E27FC236}">
                <a16:creationId xmlns:a16="http://schemas.microsoft.com/office/drawing/2014/main" id="{683DA9FF-587A-C14E-960A-C522FB47973C}"/>
              </a:ext>
            </a:extLst>
          </p:cNvPr>
          <p:cNvSpPr/>
          <p:nvPr/>
        </p:nvSpPr>
        <p:spPr>
          <a:xfrm rot="18950207">
            <a:off x="3084658" y="2977968"/>
            <a:ext cx="519421" cy="521452"/>
          </a:xfrm>
          <a:custGeom>
            <a:avLst/>
            <a:gdLst/>
            <a:ahLst/>
            <a:cxnLst/>
            <a:rect l="l" t="t" r="r" b="b"/>
            <a:pathLst>
              <a:path w="394835" h="394810">
                <a:moveTo>
                  <a:pt x="369912" y="134"/>
                </a:moveTo>
                <a:cubicBezTo>
                  <a:pt x="376861" y="697"/>
                  <a:pt x="382776" y="3045"/>
                  <a:pt x="387659" y="7177"/>
                </a:cubicBezTo>
                <a:cubicBezTo>
                  <a:pt x="395923" y="16943"/>
                  <a:pt x="397050" y="30840"/>
                  <a:pt x="391040" y="48870"/>
                </a:cubicBezTo>
                <a:cubicBezTo>
                  <a:pt x="385030" y="66899"/>
                  <a:pt x="374889" y="83051"/>
                  <a:pt x="360615" y="97324"/>
                </a:cubicBezTo>
                <a:lnTo>
                  <a:pt x="315260" y="142679"/>
                </a:lnTo>
                <a:lnTo>
                  <a:pt x="360334" y="338750"/>
                </a:lnTo>
                <a:cubicBezTo>
                  <a:pt x="361273" y="342318"/>
                  <a:pt x="360146" y="345417"/>
                  <a:pt x="356953" y="348046"/>
                </a:cubicBezTo>
                <a:lnTo>
                  <a:pt x="320894" y="375090"/>
                </a:lnTo>
                <a:cubicBezTo>
                  <a:pt x="319580" y="376217"/>
                  <a:pt x="317795" y="376781"/>
                  <a:pt x="315542" y="376781"/>
                </a:cubicBezTo>
                <a:cubicBezTo>
                  <a:pt x="314791" y="376781"/>
                  <a:pt x="314133" y="376687"/>
                  <a:pt x="313570" y="376499"/>
                </a:cubicBezTo>
                <a:cubicBezTo>
                  <a:pt x="310752" y="375936"/>
                  <a:pt x="308780" y="374433"/>
                  <a:pt x="307654" y="371992"/>
                </a:cubicBezTo>
                <a:lnTo>
                  <a:pt x="229056" y="228883"/>
                </a:lnTo>
                <a:lnTo>
                  <a:pt x="156093" y="301846"/>
                </a:lnTo>
                <a:lnTo>
                  <a:pt x="171024" y="356498"/>
                </a:lnTo>
                <a:cubicBezTo>
                  <a:pt x="171963" y="359690"/>
                  <a:pt x="171211" y="362601"/>
                  <a:pt x="168770" y="365231"/>
                </a:cubicBezTo>
                <a:lnTo>
                  <a:pt x="141726" y="392275"/>
                </a:lnTo>
                <a:cubicBezTo>
                  <a:pt x="140036" y="393965"/>
                  <a:pt x="137876" y="394810"/>
                  <a:pt x="135247" y="394810"/>
                </a:cubicBezTo>
                <a:lnTo>
                  <a:pt x="134683" y="394810"/>
                </a:lnTo>
                <a:cubicBezTo>
                  <a:pt x="131866" y="394435"/>
                  <a:pt x="129613" y="393214"/>
                  <a:pt x="127922" y="391148"/>
                </a:cubicBezTo>
                <a:lnTo>
                  <a:pt x="74679" y="320157"/>
                </a:lnTo>
                <a:lnTo>
                  <a:pt x="3688" y="266914"/>
                </a:lnTo>
                <a:cubicBezTo>
                  <a:pt x="1622" y="265599"/>
                  <a:pt x="402" y="263439"/>
                  <a:pt x="26" y="260434"/>
                </a:cubicBezTo>
                <a:cubicBezTo>
                  <a:pt x="-162" y="257993"/>
                  <a:pt x="684" y="255645"/>
                  <a:pt x="2561" y="253392"/>
                </a:cubicBezTo>
                <a:lnTo>
                  <a:pt x="29606" y="226066"/>
                </a:lnTo>
                <a:cubicBezTo>
                  <a:pt x="31296" y="224375"/>
                  <a:pt x="33455" y="223530"/>
                  <a:pt x="36085" y="223530"/>
                </a:cubicBezTo>
                <a:cubicBezTo>
                  <a:pt x="37212" y="223530"/>
                  <a:pt x="37963" y="223624"/>
                  <a:pt x="38339" y="223812"/>
                </a:cubicBezTo>
                <a:lnTo>
                  <a:pt x="92990" y="238743"/>
                </a:lnTo>
                <a:lnTo>
                  <a:pt x="165953" y="165780"/>
                </a:lnTo>
                <a:lnTo>
                  <a:pt x="22844" y="87182"/>
                </a:lnTo>
                <a:cubicBezTo>
                  <a:pt x="20215" y="85680"/>
                  <a:pt x="18619" y="83426"/>
                  <a:pt x="18055" y="80421"/>
                </a:cubicBezTo>
                <a:cubicBezTo>
                  <a:pt x="17680" y="77417"/>
                  <a:pt x="18525" y="74881"/>
                  <a:pt x="20591" y="72815"/>
                </a:cubicBezTo>
                <a:lnTo>
                  <a:pt x="56650" y="36756"/>
                </a:lnTo>
                <a:cubicBezTo>
                  <a:pt x="59279" y="34315"/>
                  <a:pt x="62096" y="33563"/>
                  <a:pt x="65101" y="34503"/>
                </a:cubicBezTo>
                <a:lnTo>
                  <a:pt x="252439" y="79294"/>
                </a:lnTo>
                <a:lnTo>
                  <a:pt x="297512" y="34221"/>
                </a:lnTo>
                <a:cubicBezTo>
                  <a:pt x="311785" y="19947"/>
                  <a:pt x="327937" y="9806"/>
                  <a:pt x="345967" y="3796"/>
                </a:cubicBezTo>
                <a:cubicBezTo>
                  <a:pt x="354981" y="791"/>
                  <a:pt x="362963" y="-430"/>
                  <a:pt x="369912" y="134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8" name="Freeform 454">
            <a:extLst>
              <a:ext uri="{FF2B5EF4-FFF2-40B4-BE49-F238E27FC236}">
                <a16:creationId xmlns:a16="http://schemas.microsoft.com/office/drawing/2014/main" id="{D255D0A2-1D99-D549-A70F-8E5F8F00EA81}"/>
              </a:ext>
            </a:extLst>
          </p:cNvPr>
          <p:cNvSpPr/>
          <p:nvPr/>
        </p:nvSpPr>
        <p:spPr>
          <a:xfrm rot="18950207">
            <a:off x="3084658" y="6131061"/>
            <a:ext cx="519421" cy="521452"/>
          </a:xfrm>
          <a:custGeom>
            <a:avLst/>
            <a:gdLst/>
            <a:ahLst/>
            <a:cxnLst/>
            <a:rect l="l" t="t" r="r" b="b"/>
            <a:pathLst>
              <a:path w="394835" h="394810">
                <a:moveTo>
                  <a:pt x="369912" y="134"/>
                </a:moveTo>
                <a:cubicBezTo>
                  <a:pt x="376861" y="697"/>
                  <a:pt x="382776" y="3045"/>
                  <a:pt x="387659" y="7177"/>
                </a:cubicBezTo>
                <a:cubicBezTo>
                  <a:pt x="395923" y="16943"/>
                  <a:pt x="397050" y="30840"/>
                  <a:pt x="391040" y="48870"/>
                </a:cubicBezTo>
                <a:cubicBezTo>
                  <a:pt x="385030" y="66899"/>
                  <a:pt x="374889" y="83051"/>
                  <a:pt x="360615" y="97324"/>
                </a:cubicBezTo>
                <a:lnTo>
                  <a:pt x="315260" y="142679"/>
                </a:lnTo>
                <a:lnTo>
                  <a:pt x="360334" y="338750"/>
                </a:lnTo>
                <a:cubicBezTo>
                  <a:pt x="361273" y="342318"/>
                  <a:pt x="360146" y="345417"/>
                  <a:pt x="356953" y="348046"/>
                </a:cubicBezTo>
                <a:lnTo>
                  <a:pt x="320894" y="375090"/>
                </a:lnTo>
                <a:cubicBezTo>
                  <a:pt x="319580" y="376217"/>
                  <a:pt x="317795" y="376781"/>
                  <a:pt x="315542" y="376781"/>
                </a:cubicBezTo>
                <a:cubicBezTo>
                  <a:pt x="314791" y="376781"/>
                  <a:pt x="314133" y="376687"/>
                  <a:pt x="313570" y="376499"/>
                </a:cubicBezTo>
                <a:cubicBezTo>
                  <a:pt x="310752" y="375936"/>
                  <a:pt x="308780" y="374433"/>
                  <a:pt x="307654" y="371992"/>
                </a:cubicBezTo>
                <a:lnTo>
                  <a:pt x="229056" y="228883"/>
                </a:lnTo>
                <a:lnTo>
                  <a:pt x="156093" y="301846"/>
                </a:lnTo>
                <a:lnTo>
                  <a:pt x="171024" y="356498"/>
                </a:lnTo>
                <a:cubicBezTo>
                  <a:pt x="171963" y="359690"/>
                  <a:pt x="171211" y="362601"/>
                  <a:pt x="168770" y="365231"/>
                </a:cubicBezTo>
                <a:lnTo>
                  <a:pt x="141726" y="392275"/>
                </a:lnTo>
                <a:cubicBezTo>
                  <a:pt x="140036" y="393965"/>
                  <a:pt x="137876" y="394810"/>
                  <a:pt x="135247" y="394810"/>
                </a:cubicBezTo>
                <a:lnTo>
                  <a:pt x="134683" y="394810"/>
                </a:lnTo>
                <a:cubicBezTo>
                  <a:pt x="131866" y="394435"/>
                  <a:pt x="129613" y="393214"/>
                  <a:pt x="127922" y="391148"/>
                </a:cubicBezTo>
                <a:lnTo>
                  <a:pt x="74679" y="320157"/>
                </a:lnTo>
                <a:lnTo>
                  <a:pt x="3688" y="266914"/>
                </a:lnTo>
                <a:cubicBezTo>
                  <a:pt x="1622" y="265599"/>
                  <a:pt x="402" y="263439"/>
                  <a:pt x="26" y="260434"/>
                </a:cubicBezTo>
                <a:cubicBezTo>
                  <a:pt x="-162" y="257993"/>
                  <a:pt x="684" y="255645"/>
                  <a:pt x="2561" y="253392"/>
                </a:cubicBezTo>
                <a:lnTo>
                  <a:pt x="29606" y="226066"/>
                </a:lnTo>
                <a:cubicBezTo>
                  <a:pt x="31296" y="224375"/>
                  <a:pt x="33455" y="223530"/>
                  <a:pt x="36085" y="223530"/>
                </a:cubicBezTo>
                <a:cubicBezTo>
                  <a:pt x="37212" y="223530"/>
                  <a:pt x="37963" y="223624"/>
                  <a:pt x="38339" y="223812"/>
                </a:cubicBezTo>
                <a:lnTo>
                  <a:pt x="92990" y="238743"/>
                </a:lnTo>
                <a:lnTo>
                  <a:pt x="165953" y="165780"/>
                </a:lnTo>
                <a:lnTo>
                  <a:pt x="22844" y="87182"/>
                </a:lnTo>
                <a:cubicBezTo>
                  <a:pt x="20215" y="85680"/>
                  <a:pt x="18619" y="83426"/>
                  <a:pt x="18055" y="80421"/>
                </a:cubicBezTo>
                <a:cubicBezTo>
                  <a:pt x="17680" y="77417"/>
                  <a:pt x="18525" y="74881"/>
                  <a:pt x="20591" y="72815"/>
                </a:cubicBezTo>
                <a:lnTo>
                  <a:pt x="56650" y="36756"/>
                </a:lnTo>
                <a:cubicBezTo>
                  <a:pt x="59279" y="34315"/>
                  <a:pt x="62096" y="33563"/>
                  <a:pt x="65101" y="34503"/>
                </a:cubicBezTo>
                <a:lnTo>
                  <a:pt x="252439" y="79294"/>
                </a:lnTo>
                <a:lnTo>
                  <a:pt x="297512" y="34221"/>
                </a:lnTo>
                <a:cubicBezTo>
                  <a:pt x="311785" y="19947"/>
                  <a:pt x="327937" y="9806"/>
                  <a:pt x="345967" y="3796"/>
                </a:cubicBezTo>
                <a:cubicBezTo>
                  <a:pt x="354981" y="791"/>
                  <a:pt x="362963" y="-430"/>
                  <a:pt x="369912" y="134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1131B62E-0B2E-804F-B4E2-894AA38DE5E2}"/>
              </a:ext>
            </a:extLst>
          </p:cNvPr>
          <p:cNvSpPr txBox="1"/>
          <p:nvPr/>
        </p:nvSpPr>
        <p:spPr>
          <a:xfrm>
            <a:off x="5005137" y="-46522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VN" dirty="0"/>
          </a:p>
        </p:txBody>
      </p:sp>
      <p:sp>
        <p:nvSpPr>
          <p:cNvPr id="62" name="Freeform 454">
            <a:extLst>
              <a:ext uri="{FF2B5EF4-FFF2-40B4-BE49-F238E27FC236}">
                <a16:creationId xmlns:a16="http://schemas.microsoft.com/office/drawing/2014/main" id="{379C16C2-F419-844D-8F0D-BB886B11D8D1}"/>
              </a:ext>
            </a:extLst>
          </p:cNvPr>
          <p:cNvSpPr/>
          <p:nvPr/>
        </p:nvSpPr>
        <p:spPr>
          <a:xfrm rot="18950207">
            <a:off x="3084658" y="4165854"/>
            <a:ext cx="519421" cy="521452"/>
          </a:xfrm>
          <a:custGeom>
            <a:avLst/>
            <a:gdLst/>
            <a:ahLst/>
            <a:cxnLst/>
            <a:rect l="l" t="t" r="r" b="b"/>
            <a:pathLst>
              <a:path w="394835" h="394810">
                <a:moveTo>
                  <a:pt x="369912" y="134"/>
                </a:moveTo>
                <a:cubicBezTo>
                  <a:pt x="376861" y="697"/>
                  <a:pt x="382776" y="3045"/>
                  <a:pt x="387659" y="7177"/>
                </a:cubicBezTo>
                <a:cubicBezTo>
                  <a:pt x="395923" y="16943"/>
                  <a:pt x="397050" y="30840"/>
                  <a:pt x="391040" y="48870"/>
                </a:cubicBezTo>
                <a:cubicBezTo>
                  <a:pt x="385030" y="66899"/>
                  <a:pt x="374889" y="83051"/>
                  <a:pt x="360615" y="97324"/>
                </a:cubicBezTo>
                <a:lnTo>
                  <a:pt x="315260" y="142679"/>
                </a:lnTo>
                <a:lnTo>
                  <a:pt x="360334" y="338750"/>
                </a:lnTo>
                <a:cubicBezTo>
                  <a:pt x="361273" y="342318"/>
                  <a:pt x="360146" y="345417"/>
                  <a:pt x="356953" y="348046"/>
                </a:cubicBezTo>
                <a:lnTo>
                  <a:pt x="320894" y="375090"/>
                </a:lnTo>
                <a:cubicBezTo>
                  <a:pt x="319580" y="376217"/>
                  <a:pt x="317795" y="376781"/>
                  <a:pt x="315542" y="376781"/>
                </a:cubicBezTo>
                <a:cubicBezTo>
                  <a:pt x="314791" y="376781"/>
                  <a:pt x="314133" y="376687"/>
                  <a:pt x="313570" y="376499"/>
                </a:cubicBezTo>
                <a:cubicBezTo>
                  <a:pt x="310752" y="375936"/>
                  <a:pt x="308780" y="374433"/>
                  <a:pt x="307654" y="371992"/>
                </a:cubicBezTo>
                <a:lnTo>
                  <a:pt x="229056" y="228883"/>
                </a:lnTo>
                <a:lnTo>
                  <a:pt x="156093" y="301846"/>
                </a:lnTo>
                <a:lnTo>
                  <a:pt x="171024" y="356498"/>
                </a:lnTo>
                <a:cubicBezTo>
                  <a:pt x="171963" y="359690"/>
                  <a:pt x="171211" y="362601"/>
                  <a:pt x="168770" y="365231"/>
                </a:cubicBezTo>
                <a:lnTo>
                  <a:pt x="141726" y="392275"/>
                </a:lnTo>
                <a:cubicBezTo>
                  <a:pt x="140036" y="393965"/>
                  <a:pt x="137876" y="394810"/>
                  <a:pt x="135247" y="394810"/>
                </a:cubicBezTo>
                <a:lnTo>
                  <a:pt x="134683" y="394810"/>
                </a:lnTo>
                <a:cubicBezTo>
                  <a:pt x="131866" y="394435"/>
                  <a:pt x="129613" y="393214"/>
                  <a:pt x="127922" y="391148"/>
                </a:cubicBezTo>
                <a:lnTo>
                  <a:pt x="74679" y="320157"/>
                </a:lnTo>
                <a:lnTo>
                  <a:pt x="3688" y="266914"/>
                </a:lnTo>
                <a:cubicBezTo>
                  <a:pt x="1622" y="265599"/>
                  <a:pt x="402" y="263439"/>
                  <a:pt x="26" y="260434"/>
                </a:cubicBezTo>
                <a:cubicBezTo>
                  <a:pt x="-162" y="257993"/>
                  <a:pt x="684" y="255645"/>
                  <a:pt x="2561" y="253392"/>
                </a:cubicBezTo>
                <a:lnTo>
                  <a:pt x="29606" y="226066"/>
                </a:lnTo>
                <a:cubicBezTo>
                  <a:pt x="31296" y="224375"/>
                  <a:pt x="33455" y="223530"/>
                  <a:pt x="36085" y="223530"/>
                </a:cubicBezTo>
                <a:cubicBezTo>
                  <a:pt x="37212" y="223530"/>
                  <a:pt x="37963" y="223624"/>
                  <a:pt x="38339" y="223812"/>
                </a:cubicBezTo>
                <a:lnTo>
                  <a:pt x="92990" y="238743"/>
                </a:lnTo>
                <a:lnTo>
                  <a:pt x="165953" y="165780"/>
                </a:lnTo>
                <a:lnTo>
                  <a:pt x="22844" y="87182"/>
                </a:lnTo>
                <a:cubicBezTo>
                  <a:pt x="20215" y="85680"/>
                  <a:pt x="18619" y="83426"/>
                  <a:pt x="18055" y="80421"/>
                </a:cubicBezTo>
                <a:cubicBezTo>
                  <a:pt x="17680" y="77417"/>
                  <a:pt x="18525" y="74881"/>
                  <a:pt x="20591" y="72815"/>
                </a:cubicBezTo>
                <a:lnTo>
                  <a:pt x="56650" y="36756"/>
                </a:lnTo>
                <a:cubicBezTo>
                  <a:pt x="59279" y="34315"/>
                  <a:pt x="62096" y="33563"/>
                  <a:pt x="65101" y="34503"/>
                </a:cubicBezTo>
                <a:lnTo>
                  <a:pt x="252439" y="79294"/>
                </a:lnTo>
                <a:lnTo>
                  <a:pt x="297512" y="34221"/>
                </a:lnTo>
                <a:cubicBezTo>
                  <a:pt x="311785" y="19947"/>
                  <a:pt x="327937" y="9806"/>
                  <a:pt x="345967" y="3796"/>
                </a:cubicBezTo>
                <a:cubicBezTo>
                  <a:pt x="354981" y="791"/>
                  <a:pt x="362963" y="-430"/>
                  <a:pt x="369912" y="134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3" name="Freeform 454">
            <a:extLst>
              <a:ext uri="{FF2B5EF4-FFF2-40B4-BE49-F238E27FC236}">
                <a16:creationId xmlns:a16="http://schemas.microsoft.com/office/drawing/2014/main" id="{3F61ABCC-2BAA-1C40-B6DF-40E7B5DC37BA}"/>
              </a:ext>
            </a:extLst>
          </p:cNvPr>
          <p:cNvSpPr/>
          <p:nvPr/>
        </p:nvSpPr>
        <p:spPr>
          <a:xfrm rot="5669067">
            <a:off x="3480256" y="1086432"/>
            <a:ext cx="519421" cy="521452"/>
          </a:xfrm>
          <a:custGeom>
            <a:avLst/>
            <a:gdLst/>
            <a:ahLst/>
            <a:cxnLst/>
            <a:rect l="l" t="t" r="r" b="b"/>
            <a:pathLst>
              <a:path w="394835" h="394810">
                <a:moveTo>
                  <a:pt x="369912" y="134"/>
                </a:moveTo>
                <a:cubicBezTo>
                  <a:pt x="376861" y="697"/>
                  <a:pt x="382776" y="3045"/>
                  <a:pt x="387659" y="7177"/>
                </a:cubicBezTo>
                <a:cubicBezTo>
                  <a:pt x="395923" y="16943"/>
                  <a:pt x="397050" y="30840"/>
                  <a:pt x="391040" y="48870"/>
                </a:cubicBezTo>
                <a:cubicBezTo>
                  <a:pt x="385030" y="66899"/>
                  <a:pt x="374889" y="83051"/>
                  <a:pt x="360615" y="97324"/>
                </a:cubicBezTo>
                <a:lnTo>
                  <a:pt x="315260" y="142679"/>
                </a:lnTo>
                <a:lnTo>
                  <a:pt x="360334" y="338750"/>
                </a:lnTo>
                <a:cubicBezTo>
                  <a:pt x="361273" y="342318"/>
                  <a:pt x="360146" y="345417"/>
                  <a:pt x="356953" y="348046"/>
                </a:cubicBezTo>
                <a:lnTo>
                  <a:pt x="320894" y="375090"/>
                </a:lnTo>
                <a:cubicBezTo>
                  <a:pt x="319580" y="376217"/>
                  <a:pt x="317795" y="376781"/>
                  <a:pt x="315542" y="376781"/>
                </a:cubicBezTo>
                <a:cubicBezTo>
                  <a:pt x="314791" y="376781"/>
                  <a:pt x="314133" y="376687"/>
                  <a:pt x="313570" y="376499"/>
                </a:cubicBezTo>
                <a:cubicBezTo>
                  <a:pt x="310752" y="375936"/>
                  <a:pt x="308780" y="374433"/>
                  <a:pt x="307654" y="371992"/>
                </a:cubicBezTo>
                <a:lnTo>
                  <a:pt x="229056" y="228883"/>
                </a:lnTo>
                <a:lnTo>
                  <a:pt x="156093" y="301846"/>
                </a:lnTo>
                <a:lnTo>
                  <a:pt x="171024" y="356498"/>
                </a:lnTo>
                <a:cubicBezTo>
                  <a:pt x="171963" y="359690"/>
                  <a:pt x="171211" y="362601"/>
                  <a:pt x="168770" y="365231"/>
                </a:cubicBezTo>
                <a:lnTo>
                  <a:pt x="141726" y="392275"/>
                </a:lnTo>
                <a:cubicBezTo>
                  <a:pt x="140036" y="393965"/>
                  <a:pt x="137876" y="394810"/>
                  <a:pt x="135247" y="394810"/>
                </a:cubicBezTo>
                <a:lnTo>
                  <a:pt x="134683" y="394810"/>
                </a:lnTo>
                <a:cubicBezTo>
                  <a:pt x="131866" y="394435"/>
                  <a:pt x="129613" y="393214"/>
                  <a:pt x="127922" y="391148"/>
                </a:cubicBezTo>
                <a:lnTo>
                  <a:pt x="74679" y="320157"/>
                </a:lnTo>
                <a:lnTo>
                  <a:pt x="3688" y="266914"/>
                </a:lnTo>
                <a:cubicBezTo>
                  <a:pt x="1622" y="265599"/>
                  <a:pt x="402" y="263439"/>
                  <a:pt x="26" y="260434"/>
                </a:cubicBezTo>
                <a:cubicBezTo>
                  <a:pt x="-162" y="257993"/>
                  <a:pt x="684" y="255645"/>
                  <a:pt x="2561" y="253392"/>
                </a:cubicBezTo>
                <a:lnTo>
                  <a:pt x="29606" y="226066"/>
                </a:lnTo>
                <a:cubicBezTo>
                  <a:pt x="31296" y="224375"/>
                  <a:pt x="33455" y="223530"/>
                  <a:pt x="36085" y="223530"/>
                </a:cubicBezTo>
                <a:cubicBezTo>
                  <a:pt x="37212" y="223530"/>
                  <a:pt x="37963" y="223624"/>
                  <a:pt x="38339" y="223812"/>
                </a:cubicBezTo>
                <a:lnTo>
                  <a:pt x="92990" y="238743"/>
                </a:lnTo>
                <a:lnTo>
                  <a:pt x="165953" y="165780"/>
                </a:lnTo>
                <a:lnTo>
                  <a:pt x="22844" y="87182"/>
                </a:lnTo>
                <a:cubicBezTo>
                  <a:pt x="20215" y="85680"/>
                  <a:pt x="18619" y="83426"/>
                  <a:pt x="18055" y="80421"/>
                </a:cubicBezTo>
                <a:cubicBezTo>
                  <a:pt x="17680" y="77417"/>
                  <a:pt x="18525" y="74881"/>
                  <a:pt x="20591" y="72815"/>
                </a:cubicBezTo>
                <a:lnTo>
                  <a:pt x="56650" y="36756"/>
                </a:lnTo>
                <a:cubicBezTo>
                  <a:pt x="59279" y="34315"/>
                  <a:pt x="62096" y="33563"/>
                  <a:pt x="65101" y="34503"/>
                </a:cubicBezTo>
                <a:lnTo>
                  <a:pt x="252439" y="79294"/>
                </a:lnTo>
                <a:lnTo>
                  <a:pt x="297512" y="34221"/>
                </a:lnTo>
                <a:cubicBezTo>
                  <a:pt x="311785" y="19947"/>
                  <a:pt x="327937" y="9806"/>
                  <a:pt x="345967" y="3796"/>
                </a:cubicBezTo>
                <a:cubicBezTo>
                  <a:pt x="354981" y="791"/>
                  <a:pt x="362963" y="-430"/>
                  <a:pt x="369912" y="134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4" name="Freeform 454">
            <a:extLst>
              <a:ext uri="{FF2B5EF4-FFF2-40B4-BE49-F238E27FC236}">
                <a16:creationId xmlns:a16="http://schemas.microsoft.com/office/drawing/2014/main" id="{CE5E2B25-1649-F748-B013-9ED3452CD549}"/>
              </a:ext>
            </a:extLst>
          </p:cNvPr>
          <p:cNvSpPr/>
          <p:nvPr/>
        </p:nvSpPr>
        <p:spPr>
          <a:xfrm rot="18950207">
            <a:off x="7971426" y="4023694"/>
            <a:ext cx="519421" cy="521452"/>
          </a:xfrm>
          <a:custGeom>
            <a:avLst/>
            <a:gdLst/>
            <a:ahLst/>
            <a:cxnLst/>
            <a:rect l="l" t="t" r="r" b="b"/>
            <a:pathLst>
              <a:path w="394835" h="394810">
                <a:moveTo>
                  <a:pt x="369912" y="134"/>
                </a:moveTo>
                <a:cubicBezTo>
                  <a:pt x="376861" y="697"/>
                  <a:pt x="382776" y="3045"/>
                  <a:pt x="387659" y="7177"/>
                </a:cubicBezTo>
                <a:cubicBezTo>
                  <a:pt x="395923" y="16943"/>
                  <a:pt x="397050" y="30840"/>
                  <a:pt x="391040" y="48870"/>
                </a:cubicBezTo>
                <a:cubicBezTo>
                  <a:pt x="385030" y="66899"/>
                  <a:pt x="374889" y="83051"/>
                  <a:pt x="360615" y="97324"/>
                </a:cubicBezTo>
                <a:lnTo>
                  <a:pt x="315260" y="142679"/>
                </a:lnTo>
                <a:lnTo>
                  <a:pt x="360334" y="338750"/>
                </a:lnTo>
                <a:cubicBezTo>
                  <a:pt x="361273" y="342318"/>
                  <a:pt x="360146" y="345417"/>
                  <a:pt x="356953" y="348046"/>
                </a:cubicBezTo>
                <a:lnTo>
                  <a:pt x="320894" y="375090"/>
                </a:lnTo>
                <a:cubicBezTo>
                  <a:pt x="319580" y="376217"/>
                  <a:pt x="317795" y="376781"/>
                  <a:pt x="315542" y="376781"/>
                </a:cubicBezTo>
                <a:cubicBezTo>
                  <a:pt x="314791" y="376781"/>
                  <a:pt x="314133" y="376687"/>
                  <a:pt x="313570" y="376499"/>
                </a:cubicBezTo>
                <a:cubicBezTo>
                  <a:pt x="310752" y="375936"/>
                  <a:pt x="308780" y="374433"/>
                  <a:pt x="307654" y="371992"/>
                </a:cubicBezTo>
                <a:lnTo>
                  <a:pt x="229056" y="228883"/>
                </a:lnTo>
                <a:lnTo>
                  <a:pt x="156093" y="301846"/>
                </a:lnTo>
                <a:lnTo>
                  <a:pt x="171024" y="356498"/>
                </a:lnTo>
                <a:cubicBezTo>
                  <a:pt x="171963" y="359690"/>
                  <a:pt x="171211" y="362601"/>
                  <a:pt x="168770" y="365231"/>
                </a:cubicBezTo>
                <a:lnTo>
                  <a:pt x="141726" y="392275"/>
                </a:lnTo>
                <a:cubicBezTo>
                  <a:pt x="140036" y="393965"/>
                  <a:pt x="137876" y="394810"/>
                  <a:pt x="135247" y="394810"/>
                </a:cubicBezTo>
                <a:lnTo>
                  <a:pt x="134683" y="394810"/>
                </a:lnTo>
                <a:cubicBezTo>
                  <a:pt x="131866" y="394435"/>
                  <a:pt x="129613" y="393214"/>
                  <a:pt x="127922" y="391148"/>
                </a:cubicBezTo>
                <a:lnTo>
                  <a:pt x="74679" y="320157"/>
                </a:lnTo>
                <a:lnTo>
                  <a:pt x="3688" y="266914"/>
                </a:lnTo>
                <a:cubicBezTo>
                  <a:pt x="1622" y="265599"/>
                  <a:pt x="402" y="263439"/>
                  <a:pt x="26" y="260434"/>
                </a:cubicBezTo>
                <a:cubicBezTo>
                  <a:pt x="-162" y="257993"/>
                  <a:pt x="684" y="255645"/>
                  <a:pt x="2561" y="253392"/>
                </a:cubicBezTo>
                <a:lnTo>
                  <a:pt x="29606" y="226066"/>
                </a:lnTo>
                <a:cubicBezTo>
                  <a:pt x="31296" y="224375"/>
                  <a:pt x="33455" y="223530"/>
                  <a:pt x="36085" y="223530"/>
                </a:cubicBezTo>
                <a:cubicBezTo>
                  <a:pt x="37212" y="223530"/>
                  <a:pt x="37963" y="223624"/>
                  <a:pt x="38339" y="223812"/>
                </a:cubicBezTo>
                <a:lnTo>
                  <a:pt x="92990" y="238743"/>
                </a:lnTo>
                <a:lnTo>
                  <a:pt x="165953" y="165780"/>
                </a:lnTo>
                <a:lnTo>
                  <a:pt x="22844" y="87182"/>
                </a:lnTo>
                <a:cubicBezTo>
                  <a:pt x="20215" y="85680"/>
                  <a:pt x="18619" y="83426"/>
                  <a:pt x="18055" y="80421"/>
                </a:cubicBezTo>
                <a:cubicBezTo>
                  <a:pt x="17680" y="77417"/>
                  <a:pt x="18525" y="74881"/>
                  <a:pt x="20591" y="72815"/>
                </a:cubicBezTo>
                <a:lnTo>
                  <a:pt x="56650" y="36756"/>
                </a:lnTo>
                <a:cubicBezTo>
                  <a:pt x="59279" y="34315"/>
                  <a:pt x="62096" y="33563"/>
                  <a:pt x="65101" y="34503"/>
                </a:cubicBezTo>
                <a:lnTo>
                  <a:pt x="252439" y="79294"/>
                </a:lnTo>
                <a:lnTo>
                  <a:pt x="297512" y="34221"/>
                </a:lnTo>
                <a:cubicBezTo>
                  <a:pt x="311785" y="19947"/>
                  <a:pt x="327937" y="9806"/>
                  <a:pt x="345967" y="3796"/>
                </a:cubicBezTo>
                <a:cubicBezTo>
                  <a:pt x="354981" y="791"/>
                  <a:pt x="362963" y="-430"/>
                  <a:pt x="369912" y="134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B99DA818-C49B-0449-8452-BE8DCA7DC3D9}"/>
              </a:ext>
            </a:extLst>
          </p:cNvPr>
          <p:cNvSpPr txBox="1"/>
          <p:nvPr/>
        </p:nvSpPr>
        <p:spPr>
          <a:xfrm>
            <a:off x="5438274" y="-96252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VN" dirty="0"/>
          </a:p>
        </p:txBody>
      </p:sp>
      <p:sp>
        <p:nvSpPr>
          <p:cNvPr id="67" name="Freeform 454">
            <a:extLst>
              <a:ext uri="{FF2B5EF4-FFF2-40B4-BE49-F238E27FC236}">
                <a16:creationId xmlns:a16="http://schemas.microsoft.com/office/drawing/2014/main" id="{DBA71063-6A4C-E945-8AD3-D3BE815207AC}"/>
              </a:ext>
            </a:extLst>
          </p:cNvPr>
          <p:cNvSpPr/>
          <p:nvPr/>
        </p:nvSpPr>
        <p:spPr>
          <a:xfrm rot="4139029">
            <a:off x="3508727" y="1878903"/>
            <a:ext cx="519421" cy="521452"/>
          </a:xfrm>
          <a:custGeom>
            <a:avLst/>
            <a:gdLst/>
            <a:ahLst/>
            <a:cxnLst/>
            <a:rect l="l" t="t" r="r" b="b"/>
            <a:pathLst>
              <a:path w="394835" h="394810">
                <a:moveTo>
                  <a:pt x="369912" y="134"/>
                </a:moveTo>
                <a:cubicBezTo>
                  <a:pt x="376861" y="697"/>
                  <a:pt x="382776" y="3045"/>
                  <a:pt x="387659" y="7177"/>
                </a:cubicBezTo>
                <a:cubicBezTo>
                  <a:pt x="395923" y="16943"/>
                  <a:pt x="397050" y="30840"/>
                  <a:pt x="391040" y="48870"/>
                </a:cubicBezTo>
                <a:cubicBezTo>
                  <a:pt x="385030" y="66899"/>
                  <a:pt x="374889" y="83051"/>
                  <a:pt x="360615" y="97324"/>
                </a:cubicBezTo>
                <a:lnTo>
                  <a:pt x="315260" y="142679"/>
                </a:lnTo>
                <a:lnTo>
                  <a:pt x="360334" y="338750"/>
                </a:lnTo>
                <a:cubicBezTo>
                  <a:pt x="361273" y="342318"/>
                  <a:pt x="360146" y="345417"/>
                  <a:pt x="356953" y="348046"/>
                </a:cubicBezTo>
                <a:lnTo>
                  <a:pt x="320894" y="375090"/>
                </a:lnTo>
                <a:cubicBezTo>
                  <a:pt x="319580" y="376217"/>
                  <a:pt x="317795" y="376781"/>
                  <a:pt x="315542" y="376781"/>
                </a:cubicBezTo>
                <a:cubicBezTo>
                  <a:pt x="314791" y="376781"/>
                  <a:pt x="314133" y="376687"/>
                  <a:pt x="313570" y="376499"/>
                </a:cubicBezTo>
                <a:cubicBezTo>
                  <a:pt x="310752" y="375936"/>
                  <a:pt x="308780" y="374433"/>
                  <a:pt x="307654" y="371992"/>
                </a:cubicBezTo>
                <a:lnTo>
                  <a:pt x="229056" y="228883"/>
                </a:lnTo>
                <a:lnTo>
                  <a:pt x="156093" y="301846"/>
                </a:lnTo>
                <a:lnTo>
                  <a:pt x="171024" y="356498"/>
                </a:lnTo>
                <a:cubicBezTo>
                  <a:pt x="171963" y="359690"/>
                  <a:pt x="171211" y="362601"/>
                  <a:pt x="168770" y="365231"/>
                </a:cubicBezTo>
                <a:lnTo>
                  <a:pt x="141726" y="392275"/>
                </a:lnTo>
                <a:cubicBezTo>
                  <a:pt x="140036" y="393965"/>
                  <a:pt x="137876" y="394810"/>
                  <a:pt x="135247" y="394810"/>
                </a:cubicBezTo>
                <a:lnTo>
                  <a:pt x="134683" y="394810"/>
                </a:lnTo>
                <a:cubicBezTo>
                  <a:pt x="131866" y="394435"/>
                  <a:pt x="129613" y="393214"/>
                  <a:pt x="127922" y="391148"/>
                </a:cubicBezTo>
                <a:lnTo>
                  <a:pt x="74679" y="320157"/>
                </a:lnTo>
                <a:lnTo>
                  <a:pt x="3688" y="266914"/>
                </a:lnTo>
                <a:cubicBezTo>
                  <a:pt x="1622" y="265599"/>
                  <a:pt x="402" y="263439"/>
                  <a:pt x="26" y="260434"/>
                </a:cubicBezTo>
                <a:cubicBezTo>
                  <a:pt x="-162" y="257993"/>
                  <a:pt x="684" y="255645"/>
                  <a:pt x="2561" y="253392"/>
                </a:cubicBezTo>
                <a:lnTo>
                  <a:pt x="29606" y="226066"/>
                </a:lnTo>
                <a:cubicBezTo>
                  <a:pt x="31296" y="224375"/>
                  <a:pt x="33455" y="223530"/>
                  <a:pt x="36085" y="223530"/>
                </a:cubicBezTo>
                <a:cubicBezTo>
                  <a:pt x="37212" y="223530"/>
                  <a:pt x="37963" y="223624"/>
                  <a:pt x="38339" y="223812"/>
                </a:cubicBezTo>
                <a:lnTo>
                  <a:pt x="92990" y="238743"/>
                </a:lnTo>
                <a:lnTo>
                  <a:pt x="165953" y="165780"/>
                </a:lnTo>
                <a:lnTo>
                  <a:pt x="22844" y="87182"/>
                </a:lnTo>
                <a:cubicBezTo>
                  <a:pt x="20215" y="85680"/>
                  <a:pt x="18619" y="83426"/>
                  <a:pt x="18055" y="80421"/>
                </a:cubicBezTo>
                <a:cubicBezTo>
                  <a:pt x="17680" y="77417"/>
                  <a:pt x="18525" y="74881"/>
                  <a:pt x="20591" y="72815"/>
                </a:cubicBezTo>
                <a:lnTo>
                  <a:pt x="56650" y="36756"/>
                </a:lnTo>
                <a:cubicBezTo>
                  <a:pt x="59279" y="34315"/>
                  <a:pt x="62096" y="33563"/>
                  <a:pt x="65101" y="34503"/>
                </a:cubicBezTo>
                <a:lnTo>
                  <a:pt x="252439" y="79294"/>
                </a:lnTo>
                <a:lnTo>
                  <a:pt x="297512" y="34221"/>
                </a:lnTo>
                <a:cubicBezTo>
                  <a:pt x="311785" y="19947"/>
                  <a:pt x="327937" y="9806"/>
                  <a:pt x="345967" y="3796"/>
                </a:cubicBezTo>
                <a:cubicBezTo>
                  <a:pt x="354981" y="791"/>
                  <a:pt x="362963" y="-430"/>
                  <a:pt x="369912" y="134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8" name="Freeform 454">
            <a:extLst>
              <a:ext uri="{FF2B5EF4-FFF2-40B4-BE49-F238E27FC236}">
                <a16:creationId xmlns:a16="http://schemas.microsoft.com/office/drawing/2014/main" id="{DFB186C4-A7DC-814B-85E5-EF6C18E3781F}"/>
              </a:ext>
            </a:extLst>
          </p:cNvPr>
          <p:cNvSpPr/>
          <p:nvPr/>
        </p:nvSpPr>
        <p:spPr>
          <a:xfrm rot="18950207">
            <a:off x="7971426" y="2891544"/>
            <a:ext cx="519421" cy="521452"/>
          </a:xfrm>
          <a:custGeom>
            <a:avLst/>
            <a:gdLst/>
            <a:ahLst/>
            <a:cxnLst/>
            <a:rect l="l" t="t" r="r" b="b"/>
            <a:pathLst>
              <a:path w="394835" h="394810">
                <a:moveTo>
                  <a:pt x="369912" y="134"/>
                </a:moveTo>
                <a:cubicBezTo>
                  <a:pt x="376861" y="697"/>
                  <a:pt x="382776" y="3045"/>
                  <a:pt x="387659" y="7177"/>
                </a:cubicBezTo>
                <a:cubicBezTo>
                  <a:pt x="395923" y="16943"/>
                  <a:pt x="397050" y="30840"/>
                  <a:pt x="391040" y="48870"/>
                </a:cubicBezTo>
                <a:cubicBezTo>
                  <a:pt x="385030" y="66899"/>
                  <a:pt x="374889" y="83051"/>
                  <a:pt x="360615" y="97324"/>
                </a:cubicBezTo>
                <a:lnTo>
                  <a:pt x="315260" y="142679"/>
                </a:lnTo>
                <a:lnTo>
                  <a:pt x="360334" y="338750"/>
                </a:lnTo>
                <a:cubicBezTo>
                  <a:pt x="361273" y="342318"/>
                  <a:pt x="360146" y="345417"/>
                  <a:pt x="356953" y="348046"/>
                </a:cubicBezTo>
                <a:lnTo>
                  <a:pt x="320894" y="375090"/>
                </a:lnTo>
                <a:cubicBezTo>
                  <a:pt x="319580" y="376217"/>
                  <a:pt x="317795" y="376781"/>
                  <a:pt x="315542" y="376781"/>
                </a:cubicBezTo>
                <a:cubicBezTo>
                  <a:pt x="314791" y="376781"/>
                  <a:pt x="314133" y="376687"/>
                  <a:pt x="313570" y="376499"/>
                </a:cubicBezTo>
                <a:cubicBezTo>
                  <a:pt x="310752" y="375936"/>
                  <a:pt x="308780" y="374433"/>
                  <a:pt x="307654" y="371992"/>
                </a:cubicBezTo>
                <a:lnTo>
                  <a:pt x="229056" y="228883"/>
                </a:lnTo>
                <a:lnTo>
                  <a:pt x="156093" y="301846"/>
                </a:lnTo>
                <a:lnTo>
                  <a:pt x="171024" y="356498"/>
                </a:lnTo>
                <a:cubicBezTo>
                  <a:pt x="171963" y="359690"/>
                  <a:pt x="171211" y="362601"/>
                  <a:pt x="168770" y="365231"/>
                </a:cubicBezTo>
                <a:lnTo>
                  <a:pt x="141726" y="392275"/>
                </a:lnTo>
                <a:cubicBezTo>
                  <a:pt x="140036" y="393965"/>
                  <a:pt x="137876" y="394810"/>
                  <a:pt x="135247" y="394810"/>
                </a:cubicBezTo>
                <a:lnTo>
                  <a:pt x="134683" y="394810"/>
                </a:lnTo>
                <a:cubicBezTo>
                  <a:pt x="131866" y="394435"/>
                  <a:pt x="129613" y="393214"/>
                  <a:pt x="127922" y="391148"/>
                </a:cubicBezTo>
                <a:lnTo>
                  <a:pt x="74679" y="320157"/>
                </a:lnTo>
                <a:lnTo>
                  <a:pt x="3688" y="266914"/>
                </a:lnTo>
                <a:cubicBezTo>
                  <a:pt x="1622" y="265599"/>
                  <a:pt x="402" y="263439"/>
                  <a:pt x="26" y="260434"/>
                </a:cubicBezTo>
                <a:cubicBezTo>
                  <a:pt x="-162" y="257993"/>
                  <a:pt x="684" y="255645"/>
                  <a:pt x="2561" y="253392"/>
                </a:cubicBezTo>
                <a:lnTo>
                  <a:pt x="29606" y="226066"/>
                </a:lnTo>
                <a:cubicBezTo>
                  <a:pt x="31296" y="224375"/>
                  <a:pt x="33455" y="223530"/>
                  <a:pt x="36085" y="223530"/>
                </a:cubicBezTo>
                <a:cubicBezTo>
                  <a:pt x="37212" y="223530"/>
                  <a:pt x="37963" y="223624"/>
                  <a:pt x="38339" y="223812"/>
                </a:cubicBezTo>
                <a:lnTo>
                  <a:pt x="92990" y="238743"/>
                </a:lnTo>
                <a:lnTo>
                  <a:pt x="165953" y="165780"/>
                </a:lnTo>
                <a:lnTo>
                  <a:pt x="22844" y="87182"/>
                </a:lnTo>
                <a:cubicBezTo>
                  <a:pt x="20215" y="85680"/>
                  <a:pt x="18619" y="83426"/>
                  <a:pt x="18055" y="80421"/>
                </a:cubicBezTo>
                <a:cubicBezTo>
                  <a:pt x="17680" y="77417"/>
                  <a:pt x="18525" y="74881"/>
                  <a:pt x="20591" y="72815"/>
                </a:cubicBezTo>
                <a:lnTo>
                  <a:pt x="56650" y="36756"/>
                </a:lnTo>
                <a:cubicBezTo>
                  <a:pt x="59279" y="34315"/>
                  <a:pt x="62096" y="33563"/>
                  <a:pt x="65101" y="34503"/>
                </a:cubicBezTo>
                <a:lnTo>
                  <a:pt x="252439" y="79294"/>
                </a:lnTo>
                <a:lnTo>
                  <a:pt x="297512" y="34221"/>
                </a:lnTo>
                <a:cubicBezTo>
                  <a:pt x="311785" y="19947"/>
                  <a:pt x="327937" y="9806"/>
                  <a:pt x="345967" y="3796"/>
                </a:cubicBezTo>
                <a:cubicBezTo>
                  <a:pt x="354981" y="791"/>
                  <a:pt x="362963" y="-430"/>
                  <a:pt x="369912" y="134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9" name="Freeform 454">
            <a:extLst>
              <a:ext uri="{FF2B5EF4-FFF2-40B4-BE49-F238E27FC236}">
                <a16:creationId xmlns:a16="http://schemas.microsoft.com/office/drawing/2014/main" id="{1E13485F-3336-1D47-937E-77161D5346AF}"/>
              </a:ext>
            </a:extLst>
          </p:cNvPr>
          <p:cNvSpPr/>
          <p:nvPr/>
        </p:nvSpPr>
        <p:spPr>
          <a:xfrm rot="18950207">
            <a:off x="8085932" y="684037"/>
            <a:ext cx="519421" cy="521452"/>
          </a:xfrm>
          <a:custGeom>
            <a:avLst/>
            <a:gdLst/>
            <a:ahLst/>
            <a:cxnLst/>
            <a:rect l="l" t="t" r="r" b="b"/>
            <a:pathLst>
              <a:path w="394835" h="394810">
                <a:moveTo>
                  <a:pt x="369912" y="134"/>
                </a:moveTo>
                <a:cubicBezTo>
                  <a:pt x="376861" y="697"/>
                  <a:pt x="382776" y="3045"/>
                  <a:pt x="387659" y="7177"/>
                </a:cubicBezTo>
                <a:cubicBezTo>
                  <a:pt x="395923" y="16943"/>
                  <a:pt x="397050" y="30840"/>
                  <a:pt x="391040" y="48870"/>
                </a:cubicBezTo>
                <a:cubicBezTo>
                  <a:pt x="385030" y="66899"/>
                  <a:pt x="374889" y="83051"/>
                  <a:pt x="360615" y="97324"/>
                </a:cubicBezTo>
                <a:lnTo>
                  <a:pt x="315260" y="142679"/>
                </a:lnTo>
                <a:lnTo>
                  <a:pt x="360334" y="338750"/>
                </a:lnTo>
                <a:cubicBezTo>
                  <a:pt x="361273" y="342318"/>
                  <a:pt x="360146" y="345417"/>
                  <a:pt x="356953" y="348046"/>
                </a:cubicBezTo>
                <a:lnTo>
                  <a:pt x="320894" y="375090"/>
                </a:lnTo>
                <a:cubicBezTo>
                  <a:pt x="319580" y="376217"/>
                  <a:pt x="317795" y="376781"/>
                  <a:pt x="315542" y="376781"/>
                </a:cubicBezTo>
                <a:cubicBezTo>
                  <a:pt x="314791" y="376781"/>
                  <a:pt x="314133" y="376687"/>
                  <a:pt x="313570" y="376499"/>
                </a:cubicBezTo>
                <a:cubicBezTo>
                  <a:pt x="310752" y="375936"/>
                  <a:pt x="308780" y="374433"/>
                  <a:pt x="307654" y="371992"/>
                </a:cubicBezTo>
                <a:lnTo>
                  <a:pt x="229056" y="228883"/>
                </a:lnTo>
                <a:lnTo>
                  <a:pt x="156093" y="301846"/>
                </a:lnTo>
                <a:lnTo>
                  <a:pt x="171024" y="356498"/>
                </a:lnTo>
                <a:cubicBezTo>
                  <a:pt x="171963" y="359690"/>
                  <a:pt x="171211" y="362601"/>
                  <a:pt x="168770" y="365231"/>
                </a:cubicBezTo>
                <a:lnTo>
                  <a:pt x="141726" y="392275"/>
                </a:lnTo>
                <a:cubicBezTo>
                  <a:pt x="140036" y="393965"/>
                  <a:pt x="137876" y="394810"/>
                  <a:pt x="135247" y="394810"/>
                </a:cubicBezTo>
                <a:lnTo>
                  <a:pt x="134683" y="394810"/>
                </a:lnTo>
                <a:cubicBezTo>
                  <a:pt x="131866" y="394435"/>
                  <a:pt x="129613" y="393214"/>
                  <a:pt x="127922" y="391148"/>
                </a:cubicBezTo>
                <a:lnTo>
                  <a:pt x="74679" y="320157"/>
                </a:lnTo>
                <a:lnTo>
                  <a:pt x="3688" y="266914"/>
                </a:lnTo>
                <a:cubicBezTo>
                  <a:pt x="1622" y="265599"/>
                  <a:pt x="402" y="263439"/>
                  <a:pt x="26" y="260434"/>
                </a:cubicBezTo>
                <a:cubicBezTo>
                  <a:pt x="-162" y="257993"/>
                  <a:pt x="684" y="255645"/>
                  <a:pt x="2561" y="253392"/>
                </a:cubicBezTo>
                <a:lnTo>
                  <a:pt x="29606" y="226066"/>
                </a:lnTo>
                <a:cubicBezTo>
                  <a:pt x="31296" y="224375"/>
                  <a:pt x="33455" y="223530"/>
                  <a:pt x="36085" y="223530"/>
                </a:cubicBezTo>
                <a:cubicBezTo>
                  <a:pt x="37212" y="223530"/>
                  <a:pt x="37963" y="223624"/>
                  <a:pt x="38339" y="223812"/>
                </a:cubicBezTo>
                <a:lnTo>
                  <a:pt x="92990" y="238743"/>
                </a:lnTo>
                <a:lnTo>
                  <a:pt x="165953" y="165780"/>
                </a:lnTo>
                <a:lnTo>
                  <a:pt x="22844" y="87182"/>
                </a:lnTo>
                <a:cubicBezTo>
                  <a:pt x="20215" y="85680"/>
                  <a:pt x="18619" y="83426"/>
                  <a:pt x="18055" y="80421"/>
                </a:cubicBezTo>
                <a:cubicBezTo>
                  <a:pt x="17680" y="77417"/>
                  <a:pt x="18525" y="74881"/>
                  <a:pt x="20591" y="72815"/>
                </a:cubicBezTo>
                <a:lnTo>
                  <a:pt x="56650" y="36756"/>
                </a:lnTo>
                <a:cubicBezTo>
                  <a:pt x="59279" y="34315"/>
                  <a:pt x="62096" y="33563"/>
                  <a:pt x="65101" y="34503"/>
                </a:cubicBezTo>
                <a:lnTo>
                  <a:pt x="252439" y="79294"/>
                </a:lnTo>
                <a:lnTo>
                  <a:pt x="297512" y="34221"/>
                </a:lnTo>
                <a:cubicBezTo>
                  <a:pt x="311785" y="19947"/>
                  <a:pt x="327937" y="9806"/>
                  <a:pt x="345967" y="3796"/>
                </a:cubicBezTo>
                <a:cubicBezTo>
                  <a:pt x="354981" y="791"/>
                  <a:pt x="362963" y="-430"/>
                  <a:pt x="369912" y="134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71" name="Freeform 454">
            <a:extLst>
              <a:ext uri="{FF2B5EF4-FFF2-40B4-BE49-F238E27FC236}">
                <a16:creationId xmlns:a16="http://schemas.microsoft.com/office/drawing/2014/main" id="{E7A4113C-F97C-FA49-AC31-A14C29BB5637}"/>
              </a:ext>
            </a:extLst>
          </p:cNvPr>
          <p:cNvSpPr/>
          <p:nvPr/>
        </p:nvSpPr>
        <p:spPr>
          <a:xfrm rot="18950207">
            <a:off x="7987082" y="1790082"/>
            <a:ext cx="519421" cy="521452"/>
          </a:xfrm>
          <a:custGeom>
            <a:avLst/>
            <a:gdLst/>
            <a:ahLst/>
            <a:cxnLst/>
            <a:rect l="l" t="t" r="r" b="b"/>
            <a:pathLst>
              <a:path w="394835" h="394810">
                <a:moveTo>
                  <a:pt x="369912" y="134"/>
                </a:moveTo>
                <a:cubicBezTo>
                  <a:pt x="376861" y="697"/>
                  <a:pt x="382776" y="3045"/>
                  <a:pt x="387659" y="7177"/>
                </a:cubicBezTo>
                <a:cubicBezTo>
                  <a:pt x="395923" y="16943"/>
                  <a:pt x="397050" y="30840"/>
                  <a:pt x="391040" y="48870"/>
                </a:cubicBezTo>
                <a:cubicBezTo>
                  <a:pt x="385030" y="66899"/>
                  <a:pt x="374889" y="83051"/>
                  <a:pt x="360615" y="97324"/>
                </a:cubicBezTo>
                <a:lnTo>
                  <a:pt x="315260" y="142679"/>
                </a:lnTo>
                <a:lnTo>
                  <a:pt x="360334" y="338750"/>
                </a:lnTo>
                <a:cubicBezTo>
                  <a:pt x="361273" y="342318"/>
                  <a:pt x="360146" y="345417"/>
                  <a:pt x="356953" y="348046"/>
                </a:cubicBezTo>
                <a:lnTo>
                  <a:pt x="320894" y="375090"/>
                </a:lnTo>
                <a:cubicBezTo>
                  <a:pt x="319580" y="376217"/>
                  <a:pt x="317795" y="376781"/>
                  <a:pt x="315542" y="376781"/>
                </a:cubicBezTo>
                <a:cubicBezTo>
                  <a:pt x="314791" y="376781"/>
                  <a:pt x="314133" y="376687"/>
                  <a:pt x="313570" y="376499"/>
                </a:cubicBezTo>
                <a:cubicBezTo>
                  <a:pt x="310752" y="375936"/>
                  <a:pt x="308780" y="374433"/>
                  <a:pt x="307654" y="371992"/>
                </a:cubicBezTo>
                <a:lnTo>
                  <a:pt x="229056" y="228883"/>
                </a:lnTo>
                <a:lnTo>
                  <a:pt x="156093" y="301846"/>
                </a:lnTo>
                <a:lnTo>
                  <a:pt x="171024" y="356498"/>
                </a:lnTo>
                <a:cubicBezTo>
                  <a:pt x="171963" y="359690"/>
                  <a:pt x="171211" y="362601"/>
                  <a:pt x="168770" y="365231"/>
                </a:cubicBezTo>
                <a:lnTo>
                  <a:pt x="141726" y="392275"/>
                </a:lnTo>
                <a:cubicBezTo>
                  <a:pt x="140036" y="393965"/>
                  <a:pt x="137876" y="394810"/>
                  <a:pt x="135247" y="394810"/>
                </a:cubicBezTo>
                <a:lnTo>
                  <a:pt x="134683" y="394810"/>
                </a:lnTo>
                <a:cubicBezTo>
                  <a:pt x="131866" y="394435"/>
                  <a:pt x="129613" y="393214"/>
                  <a:pt x="127922" y="391148"/>
                </a:cubicBezTo>
                <a:lnTo>
                  <a:pt x="74679" y="320157"/>
                </a:lnTo>
                <a:lnTo>
                  <a:pt x="3688" y="266914"/>
                </a:lnTo>
                <a:cubicBezTo>
                  <a:pt x="1622" y="265599"/>
                  <a:pt x="402" y="263439"/>
                  <a:pt x="26" y="260434"/>
                </a:cubicBezTo>
                <a:cubicBezTo>
                  <a:pt x="-162" y="257993"/>
                  <a:pt x="684" y="255645"/>
                  <a:pt x="2561" y="253392"/>
                </a:cubicBezTo>
                <a:lnTo>
                  <a:pt x="29606" y="226066"/>
                </a:lnTo>
                <a:cubicBezTo>
                  <a:pt x="31296" y="224375"/>
                  <a:pt x="33455" y="223530"/>
                  <a:pt x="36085" y="223530"/>
                </a:cubicBezTo>
                <a:cubicBezTo>
                  <a:pt x="37212" y="223530"/>
                  <a:pt x="37963" y="223624"/>
                  <a:pt x="38339" y="223812"/>
                </a:cubicBezTo>
                <a:lnTo>
                  <a:pt x="92990" y="238743"/>
                </a:lnTo>
                <a:lnTo>
                  <a:pt x="165953" y="165780"/>
                </a:lnTo>
                <a:lnTo>
                  <a:pt x="22844" y="87182"/>
                </a:lnTo>
                <a:cubicBezTo>
                  <a:pt x="20215" y="85680"/>
                  <a:pt x="18619" y="83426"/>
                  <a:pt x="18055" y="80421"/>
                </a:cubicBezTo>
                <a:cubicBezTo>
                  <a:pt x="17680" y="77417"/>
                  <a:pt x="18525" y="74881"/>
                  <a:pt x="20591" y="72815"/>
                </a:cubicBezTo>
                <a:lnTo>
                  <a:pt x="56650" y="36756"/>
                </a:lnTo>
                <a:cubicBezTo>
                  <a:pt x="59279" y="34315"/>
                  <a:pt x="62096" y="33563"/>
                  <a:pt x="65101" y="34503"/>
                </a:cubicBezTo>
                <a:lnTo>
                  <a:pt x="252439" y="79294"/>
                </a:lnTo>
                <a:lnTo>
                  <a:pt x="297512" y="34221"/>
                </a:lnTo>
                <a:cubicBezTo>
                  <a:pt x="311785" y="19947"/>
                  <a:pt x="327937" y="9806"/>
                  <a:pt x="345967" y="3796"/>
                </a:cubicBezTo>
                <a:cubicBezTo>
                  <a:pt x="354981" y="791"/>
                  <a:pt x="362963" y="-430"/>
                  <a:pt x="369912" y="134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72" name="Freeform 454">
            <a:extLst>
              <a:ext uri="{FF2B5EF4-FFF2-40B4-BE49-F238E27FC236}">
                <a16:creationId xmlns:a16="http://schemas.microsoft.com/office/drawing/2014/main" id="{2CBDF09B-1077-8C45-A550-6B8F4EE91582}"/>
              </a:ext>
            </a:extLst>
          </p:cNvPr>
          <p:cNvSpPr/>
          <p:nvPr/>
        </p:nvSpPr>
        <p:spPr>
          <a:xfrm rot="3950853">
            <a:off x="3219639" y="5229135"/>
            <a:ext cx="519421" cy="521452"/>
          </a:xfrm>
          <a:custGeom>
            <a:avLst/>
            <a:gdLst/>
            <a:ahLst/>
            <a:cxnLst/>
            <a:rect l="l" t="t" r="r" b="b"/>
            <a:pathLst>
              <a:path w="394835" h="394810">
                <a:moveTo>
                  <a:pt x="369912" y="134"/>
                </a:moveTo>
                <a:cubicBezTo>
                  <a:pt x="376861" y="697"/>
                  <a:pt x="382776" y="3045"/>
                  <a:pt x="387659" y="7177"/>
                </a:cubicBezTo>
                <a:cubicBezTo>
                  <a:pt x="395923" y="16943"/>
                  <a:pt x="397050" y="30840"/>
                  <a:pt x="391040" y="48870"/>
                </a:cubicBezTo>
                <a:cubicBezTo>
                  <a:pt x="385030" y="66899"/>
                  <a:pt x="374889" y="83051"/>
                  <a:pt x="360615" y="97324"/>
                </a:cubicBezTo>
                <a:lnTo>
                  <a:pt x="315260" y="142679"/>
                </a:lnTo>
                <a:lnTo>
                  <a:pt x="360334" y="338750"/>
                </a:lnTo>
                <a:cubicBezTo>
                  <a:pt x="361273" y="342318"/>
                  <a:pt x="360146" y="345417"/>
                  <a:pt x="356953" y="348046"/>
                </a:cubicBezTo>
                <a:lnTo>
                  <a:pt x="320894" y="375090"/>
                </a:lnTo>
                <a:cubicBezTo>
                  <a:pt x="319580" y="376217"/>
                  <a:pt x="317795" y="376781"/>
                  <a:pt x="315542" y="376781"/>
                </a:cubicBezTo>
                <a:cubicBezTo>
                  <a:pt x="314791" y="376781"/>
                  <a:pt x="314133" y="376687"/>
                  <a:pt x="313570" y="376499"/>
                </a:cubicBezTo>
                <a:cubicBezTo>
                  <a:pt x="310752" y="375936"/>
                  <a:pt x="308780" y="374433"/>
                  <a:pt x="307654" y="371992"/>
                </a:cubicBezTo>
                <a:lnTo>
                  <a:pt x="229056" y="228883"/>
                </a:lnTo>
                <a:lnTo>
                  <a:pt x="156093" y="301846"/>
                </a:lnTo>
                <a:lnTo>
                  <a:pt x="171024" y="356498"/>
                </a:lnTo>
                <a:cubicBezTo>
                  <a:pt x="171963" y="359690"/>
                  <a:pt x="171211" y="362601"/>
                  <a:pt x="168770" y="365231"/>
                </a:cubicBezTo>
                <a:lnTo>
                  <a:pt x="141726" y="392275"/>
                </a:lnTo>
                <a:cubicBezTo>
                  <a:pt x="140036" y="393965"/>
                  <a:pt x="137876" y="394810"/>
                  <a:pt x="135247" y="394810"/>
                </a:cubicBezTo>
                <a:lnTo>
                  <a:pt x="134683" y="394810"/>
                </a:lnTo>
                <a:cubicBezTo>
                  <a:pt x="131866" y="394435"/>
                  <a:pt x="129613" y="393214"/>
                  <a:pt x="127922" y="391148"/>
                </a:cubicBezTo>
                <a:lnTo>
                  <a:pt x="74679" y="320157"/>
                </a:lnTo>
                <a:lnTo>
                  <a:pt x="3688" y="266914"/>
                </a:lnTo>
                <a:cubicBezTo>
                  <a:pt x="1622" y="265599"/>
                  <a:pt x="402" y="263439"/>
                  <a:pt x="26" y="260434"/>
                </a:cubicBezTo>
                <a:cubicBezTo>
                  <a:pt x="-162" y="257993"/>
                  <a:pt x="684" y="255645"/>
                  <a:pt x="2561" y="253392"/>
                </a:cubicBezTo>
                <a:lnTo>
                  <a:pt x="29606" y="226066"/>
                </a:lnTo>
                <a:cubicBezTo>
                  <a:pt x="31296" y="224375"/>
                  <a:pt x="33455" y="223530"/>
                  <a:pt x="36085" y="223530"/>
                </a:cubicBezTo>
                <a:cubicBezTo>
                  <a:pt x="37212" y="223530"/>
                  <a:pt x="37963" y="223624"/>
                  <a:pt x="38339" y="223812"/>
                </a:cubicBezTo>
                <a:lnTo>
                  <a:pt x="92990" y="238743"/>
                </a:lnTo>
                <a:lnTo>
                  <a:pt x="165953" y="165780"/>
                </a:lnTo>
                <a:lnTo>
                  <a:pt x="22844" y="87182"/>
                </a:lnTo>
                <a:cubicBezTo>
                  <a:pt x="20215" y="85680"/>
                  <a:pt x="18619" y="83426"/>
                  <a:pt x="18055" y="80421"/>
                </a:cubicBezTo>
                <a:cubicBezTo>
                  <a:pt x="17680" y="77417"/>
                  <a:pt x="18525" y="74881"/>
                  <a:pt x="20591" y="72815"/>
                </a:cubicBezTo>
                <a:lnTo>
                  <a:pt x="56650" y="36756"/>
                </a:lnTo>
                <a:cubicBezTo>
                  <a:pt x="59279" y="34315"/>
                  <a:pt x="62096" y="33563"/>
                  <a:pt x="65101" y="34503"/>
                </a:cubicBezTo>
                <a:lnTo>
                  <a:pt x="252439" y="79294"/>
                </a:lnTo>
                <a:lnTo>
                  <a:pt x="297512" y="34221"/>
                </a:lnTo>
                <a:cubicBezTo>
                  <a:pt x="311785" y="19947"/>
                  <a:pt x="327937" y="9806"/>
                  <a:pt x="345967" y="3796"/>
                </a:cubicBezTo>
                <a:cubicBezTo>
                  <a:pt x="354981" y="791"/>
                  <a:pt x="362963" y="-430"/>
                  <a:pt x="369912" y="134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73" name="Freeform 454">
            <a:extLst>
              <a:ext uri="{FF2B5EF4-FFF2-40B4-BE49-F238E27FC236}">
                <a16:creationId xmlns:a16="http://schemas.microsoft.com/office/drawing/2014/main" id="{C74FE84A-DBF4-CE4C-B42C-7AE83645C3D9}"/>
              </a:ext>
            </a:extLst>
          </p:cNvPr>
          <p:cNvSpPr/>
          <p:nvPr/>
        </p:nvSpPr>
        <p:spPr>
          <a:xfrm rot="18950207">
            <a:off x="8011016" y="6246806"/>
            <a:ext cx="519421" cy="521452"/>
          </a:xfrm>
          <a:custGeom>
            <a:avLst/>
            <a:gdLst/>
            <a:ahLst/>
            <a:cxnLst/>
            <a:rect l="l" t="t" r="r" b="b"/>
            <a:pathLst>
              <a:path w="394835" h="394810">
                <a:moveTo>
                  <a:pt x="369912" y="134"/>
                </a:moveTo>
                <a:cubicBezTo>
                  <a:pt x="376861" y="697"/>
                  <a:pt x="382776" y="3045"/>
                  <a:pt x="387659" y="7177"/>
                </a:cubicBezTo>
                <a:cubicBezTo>
                  <a:pt x="395923" y="16943"/>
                  <a:pt x="397050" y="30840"/>
                  <a:pt x="391040" y="48870"/>
                </a:cubicBezTo>
                <a:cubicBezTo>
                  <a:pt x="385030" y="66899"/>
                  <a:pt x="374889" y="83051"/>
                  <a:pt x="360615" y="97324"/>
                </a:cubicBezTo>
                <a:lnTo>
                  <a:pt x="315260" y="142679"/>
                </a:lnTo>
                <a:lnTo>
                  <a:pt x="360334" y="338750"/>
                </a:lnTo>
                <a:cubicBezTo>
                  <a:pt x="361273" y="342318"/>
                  <a:pt x="360146" y="345417"/>
                  <a:pt x="356953" y="348046"/>
                </a:cubicBezTo>
                <a:lnTo>
                  <a:pt x="320894" y="375090"/>
                </a:lnTo>
                <a:cubicBezTo>
                  <a:pt x="319580" y="376217"/>
                  <a:pt x="317795" y="376781"/>
                  <a:pt x="315542" y="376781"/>
                </a:cubicBezTo>
                <a:cubicBezTo>
                  <a:pt x="314791" y="376781"/>
                  <a:pt x="314133" y="376687"/>
                  <a:pt x="313570" y="376499"/>
                </a:cubicBezTo>
                <a:cubicBezTo>
                  <a:pt x="310752" y="375936"/>
                  <a:pt x="308780" y="374433"/>
                  <a:pt x="307654" y="371992"/>
                </a:cubicBezTo>
                <a:lnTo>
                  <a:pt x="229056" y="228883"/>
                </a:lnTo>
                <a:lnTo>
                  <a:pt x="156093" y="301846"/>
                </a:lnTo>
                <a:lnTo>
                  <a:pt x="171024" y="356498"/>
                </a:lnTo>
                <a:cubicBezTo>
                  <a:pt x="171963" y="359690"/>
                  <a:pt x="171211" y="362601"/>
                  <a:pt x="168770" y="365231"/>
                </a:cubicBezTo>
                <a:lnTo>
                  <a:pt x="141726" y="392275"/>
                </a:lnTo>
                <a:cubicBezTo>
                  <a:pt x="140036" y="393965"/>
                  <a:pt x="137876" y="394810"/>
                  <a:pt x="135247" y="394810"/>
                </a:cubicBezTo>
                <a:lnTo>
                  <a:pt x="134683" y="394810"/>
                </a:lnTo>
                <a:cubicBezTo>
                  <a:pt x="131866" y="394435"/>
                  <a:pt x="129613" y="393214"/>
                  <a:pt x="127922" y="391148"/>
                </a:cubicBezTo>
                <a:lnTo>
                  <a:pt x="74679" y="320157"/>
                </a:lnTo>
                <a:lnTo>
                  <a:pt x="3688" y="266914"/>
                </a:lnTo>
                <a:cubicBezTo>
                  <a:pt x="1622" y="265599"/>
                  <a:pt x="402" y="263439"/>
                  <a:pt x="26" y="260434"/>
                </a:cubicBezTo>
                <a:cubicBezTo>
                  <a:pt x="-162" y="257993"/>
                  <a:pt x="684" y="255645"/>
                  <a:pt x="2561" y="253392"/>
                </a:cubicBezTo>
                <a:lnTo>
                  <a:pt x="29606" y="226066"/>
                </a:lnTo>
                <a:cubicBezTo>
                  <a:pt x="31296" y="224375"/>
                  <a:pt x="33455" y="223530"/>
                  <a:pt x="36085" y="223530"/>
                </a:cubicBezTo>
                <a:cubicBezTo>
                  <a:pt x="37212" y="223530"/>
                  <a:pt x="37963" y="223624"/>
                  <a:pt x="38339" y="223812"/>
                </a:cubicBezTo>
                <a:lnTo>
                  <a:pt x="92990" y="238743"/>
                </a:lnTo>
                <a:lnTo>
                  <a:pt x="165953" y="165780"/>
                </a:lnTo>
                <a:lnTo>
                  <a:pt x="22844" y="87182"/>
                </a:lnTo>
                <a:cubicBezTo>
                  <a:pt x="20215" y="85680"/>
                  <a:pt x="18619" y="83426"/>
                  <a:pt x="18055" y="80421"/>
                </a:cubicBezTo>
                <a:cubicBezTo>
                  <a:pt x="17680" y="77417"/>
                  <a:pt x="18525" y="74881"/>
                  <a:pt x="20591" y="72815"/>
                </a:cubicBezTo>
                <a:lnTo>
                  <a:pt x="56650" y="36756"/>
                </a:lnTo>
                <a:cubicBezTo>
                  <a:pt x="59279" y="34315"/>
                  <a:pt x="62096" y="33563"/>
                  <a:pt x="65101" y="34503"/>
                </a:cubicBezTo>
                <a:lnTo>
                  <a:pt x="252439" y="79294"/>
                </a:lnTo>
                <a:lnTo>
                  <a:pt x="297512" y="34221"/>
                </a:lnTo>
                <a:cubicBezTo>
                  <a:pt x="311785" y="19947"/>
                  <a:pt x="327937" y="9806"/>
                  <a:pt x="345967" y="3796"/>
                </a:cubicBezTo>
                <a:cubicBezTo>
                  <a:pt x="354981" y="791"/>
                  <a:pt x="362963" y="-430"/>
                  <a:pt x="369912" y="134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74" name="Freeform 454">
            <a:extLst>
              <a:ext uri="{FF2B5EF4-FFF2-40B4-BE49-F238E27FC236}">
                <a16:creationId xmlns:a16="http://schemas.microsoft.com/office/drawing/2014/main" id="{45E0C6D4-D90C-4E4D-9E20-9461C727040F}"/>
              </a:ext>
            </a:extLst>
          </p:cNvPr>
          <p:cNvSpPr/>
          <p:nvPr/>
        </p:nvSpPr>
        <p:spPr>
          <a:xfrm rot="18950207">
            <a:off x="8167720" y="5131254"/>
            <a:ext cx="519421" cy="521452"/>
          </a:xfrm>
          <a:custGeom>
            <a:avLst/>
            <a:gdLst/>
            <a:ahLst/>
            <a:cxnLst/>
            <a:rect l="l" t="t" r="r" b="b"/>
            <a:pathLst>
              <a:path w="394835" h="394810">
                <a:moveTo>
                  <a:pt x="369912" y="134"/>
                </a:moveTo>
                <a:cubicBezTo>
                  <a:pt x="376861" y="697"/>
                  <a:pt x="382776" y="3045"/>
                  <a:pt x="387659" y="7177"/>
                </a:cubicBezTo>
                <a:cubicBezTo>
                  <a:pt x="395923" y="16943"/>
                  <a:pt x="397050" y="30840"/>
                  <a:pt x="391040" y="48870"/>
                </a:cubicBezTo>
                <a:cubicBezTo>
                  <a:pt x="385030" y="66899"/>
                  <a:pt x="374889" y="83051"/>
                  <a:pt x="360615" y="97324"/>
                </a:cubicBezTo>
                <a:lnTo>
                  <a:pt x="315260" y="142679"/>
                </a:lnTo>
                <a:lnTo>
                  <a:pt x="360334" y="338750"/>
                </a:lnTo>
                <a:cubicBezTo>
                  <a:pt x="361273" y="342318"/>
                  <a:pt x="360146" y="345417"/>
                  <a:pt x="356953" y="348046"/>
                </a:cubicBezTo>
                <a:lnTo>
                  <a:pt x="320894" y="375090"/>
                </a:lnTo>
                <a:cubicBezTo>
                  <a:pt x="319580" y="376217"/>
                  <a:pt x="317795" y="376781"/>
                  <a:pt x="315542" y="376781"/>
                </a:cubicBezTo>
                <a:cubicBezTo>
                  <a:pt x="314791" y="376781"/>
                  <a:pt x="314133" y="376687"/>
                  <a:pt x="313570" y="376499"/>
                </a:cubicBezTo>
                <a:cubicBezTo>
                  <a:pt x="310752" y="375936"/>
                  <a:pt x="308780" y="374433"/>
                  <a:pt x="307654" y="371992"/>
                </a:cubicBezTo>
                <a:lnTo>
                  <a:pt x="229056" y="228883"/>
                </a:lnTo>
                <a:lnTo>
                  <a:pt x="156093" y="301846"/>
                </a:lnTo>
                <a:lnTo>
                  <a:pt x="171024" y="356498"/>
                </a:lnTo>
                <a:cubicBezTo>
                  <a:pt x="171963" y="359690"/>
                  <a:pt x="171211" y="362601"/>
                  <a:pt x="168770" y="365231"/>
                </a:cubicBezTo>
                <a:lnTo>
                  <a:pt x="141726" y="392275"/>
                </a:lnTo>
                <a:cubicBezTo>
                  <a:pt x="140036" y="393965"/>
                  <a:pt x="137876" y="394810"/>
                  <a:pt x="135247" y="394810"/>
                </a:cubicBezTo>
                <a:lnTo>
                  <a:pt x="134683" y="394810"/>
                </a:lnTo>
                <a:cubicBezTo>
                  <a:pt x="131866" y="394435"/>
                  <a:pt x="129613" y="393214"/>
                  <a:pt x="127922" y="391148"/>
                </a:cubicBezTo>
                <a:lnTo>
                  <a:pt x="74679" y="320157"/>
                </a:lnTo>
                <a:lnTo>
                  <a:pt x="3688" y="266914"/>
                </a:lnTo>
                <a:cubicBezTo>
                  <a:pt x="1622" y="265599"/>
                  <a:pt x="402" y="263439"/>
                  <a:pt x="26" y="260434"/>
                </a:cubicBezTo>
                <a:cubicBezTo>
                  <a:pt x="-162" y="257993"/>
                  <a:pt x="684" y="255645"/>
                  <a:pt x="2561" y="253392"/>
                </a:cubicBezTo>
                <a:lnTo>
                  <a:pt x="29606" y="226066"/>
                </a:lnTo>
                <a:cubicBezTo>
                  <a:pt x="31296" y="224375"/>
                  <a:pt x="33455" y="223530"/>
                  <a:pt x="36085" y="223530"/>
                </a:cubicBezTo>
                <a:cubicBezTo>
                  <a:pt x="37212" y="223530"/>
                  <a:pt x="37963" y="223624"/>
                  <a:pt x="38339" y="223812"/>
                </a:cubicBezTo>
                <a:lnTo>
                  <a:pt x="92990" y="238743"/>
                </a:lnTo>
                <a:lnTo>
                  <a:pt x="165953" y="165780"/>
                </a:lnTo>
                <a:lnTo>
                  <a:pt x="22844" y="87182"/>
                </a:lnTo>
                <a:cubicBezTo>
                  <a:pt x="20215" y="85680"/>
                  <a:pt x="18619" y="83426"/>
                  <a:pt x="18055" y="80421"/>
                </a:cubicBezTo>
                <a:cubicBezTo>
                  <a:pt x="17680" y="77417"/>
                  <a:pt x="18525" y="74881"/>
                  <a:pt x="20591" y="72815"/>
                </a:cubicBezTo>
                <a:lnTo>
                  <a:pt x="56650" y="36756"/>
                </a:lnTo>
                <a:cubicBezTo>
                  <a:pt x="59279" y="34315"/>
                  <a:pt x="62096" y="33563"/>
                  <a:pt x="65101" y="34503"/>
                </a:cubicBezTo>
                <a:lnTo>
                  <a:pt x="252439" y="79294"/>
                </a:lnTo>
                <a:lnTo>
                  <a:pt x="297512" y="34221"/>
                </a:lnTo>
                <a:cubicBezTo>
                  <a:pt x="311785" y="19947"/>
                  <a:pt x="327937" y="9806"/>
                  <a:pt x="345967" y="3796"/>
                </a:cubicBezTo>
                <a:cubicBezTo>
                  <a:pt x="354981" y="791"/>
                  <a:pt x="362963" y="-430"/>
                  <a:pt x="369912" y="134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470463BD-6359-8C42-A974-7A49905C669C}"/>
              </a:ext>
            </a:extLst>
          </p:cNvPr>
          <p:cNvGrpSpPr/>
          <p:nvPr/>
        </p:nvGrpSpPr>
        <p:grpSpPr>
          <a:xfrm>
            <a:off x="8634318" y="-6010"/>
            <a:ext cx="3653428" cy="6881518"/>
            <a:chOff x="8614749" y="-6010"/>
            <a:chExt cx="3672997" cy="6881518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39CC4F7A-25AF-2648-B68D-11EA9E7F4F0E}"/>
                </a:ext>
              </a:extLst>
            </p:cNvPr>
            <p:cNvSpPr/>
            <p:nvPr/>
          </p:nvSpPr>
          <p:spPr>
            <a:xfrm>
              <a:off x="8614749" y="5749"/>
              <a:ext cx="3553216" cy="6858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pic>
          <p:nvPicPr>
            <p:cNvPr id="4098" name="Picture 2" descr="Business Opportunities and Challenges in Southeast Asian Markets: What you  need to know">
              <a:extLst>
                <a:ext uri="{FF2B5EF4-FFF2-40B4-BE49-F238E27FC236}">
                  <a16:creationId xmlns:a16="http://schemas.microsoft.com/office/drawing/2014/main" id="{33A107E9-23A7-4F44-85DC-F0B0263B6F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17052" y="-6010"/>
              <a:ext cx="3670694" cy="68815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18012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7409 0.3875 " pathEditMode="relative" ptsTypes="AA">
                                      <p:cBhvr>
                                        <p:cTn id="16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6" presetClass="exit" presetSubtype="21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3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6106 0.12199 " pathEditMode="relative" ptsTypes="AA">
                                      <p:cBhvr>
                                        <p:cTn id="37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5" presetClass="exit" presetSubtype="1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0.21654 -0.31643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20" y="-1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5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3.7037E-7 L 0.22734 -0.33264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67" y="-16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500"/>
                            </p:stCondLst>
                            <p:childTnLst>
                              <p:par>
                                <p:cTn id="68" presetID="5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2.96296E-6 L 0.21067 0.1382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34" y="6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500"/>
                            </p:stCondLst>
                            <p:childTnLst>
                              <p:par>
                                <p:cTn id="89" presetID="5" presetClass="exit" presetSubtype="1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9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44444E-6 L 0.21029 -0.14004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08" y="-7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500"/>
                            </p:stCondLst>
                            <p:childTnLst>
                              <p:par>
                                <p:cTn id="104" presetID="5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0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55" grpId="0" animBg="1"/>
      <p:bldP spid="56" grpId="0" animBg="1"/>
      <p:bldP spid="57" grpId="0" animBg="1"/>
      <p:bldP spid="57" grpId="1" animBg="1"/>
      <p:bldP spid="58" grpId="0" animBg="1"/>
      <p:bldP spid="58" grpId="1" animBg="1"/>
      <p:bldP spid="62" grpId="0" animBg="1"/>
      <p:bldP spid="62" grpId="1" animBg="1"/>
      <p:bldP spid="63" grpId="0" animBg="1"/>
      <p:bldP spid="63" grpId="1" animBg="1"/>
      <p:bldP spid="63" grpId="2" animBg="1"/>
      <p:bldP spid="64" grpId="0" animBg="1"/>
      <p:bldP spid="67" grpId="0" animBg="1"/>
      <p:bldP spid="67" grpId="1" animBg="1"/>
      <p:bldP spid="67" grpId="2" animBg="1"/>
      <p:bldP spid="68" grpId="0" animBg="1"/>
      <p:bldP spid="69" grpId="0" animBg="1"/>
      <p:bldP spid="71" grpId="0" animBg="1"/>
      <p:bldP spid="72" grpId="0" animBg="1"/>
      <p:bldP spid="72" grpId="1" animBg="1"/>
      <p:bldP spid="72" grpId="2" animBg="1"/>
      <p:bldP spid="73" grpId="0" animBg="1"/>
      <p:bldP spid="7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70EC6722-813A-2547-B703-7C7647027B71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7F54D65-0E9E-B44B-BD0F-ED03E0DFFD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4379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3A67C111-359E-664E-9A59-B93F7E25036A}"/>
                </a:ext>
              </a:extLst>
            </p:cNvPr>
            <p:cNvSpPr/>
            <p:nvPr/>
          </p:nvSpPr>
          <p:spPr>
            <a:xfrm>
              <a:off x="5464486" y="4391565"/>
              <a:ext cx="1036327" cy="251873"/>
            </a:xfrm>
            <a:prstGeom prst="roundRect">
              <a:avLst/>
            </a:prstGeom>
            <a:solidFill>
              <a:srgbClr val="FDE9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Sri-vi-</a:t>
              </a:r>
              <a:r>
                <a:rPr lang="en-US" sz="1200" b="1" dirty="0" err="1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giay</a:t>
              </a:r>
              <a:r>
                <a:rPr lang="en-US" sz="1200" b="1" dirty="0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-a</a:t>
              </a:r>
              <a:endParaRPr lang="en-VN" sz="1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B95285F9-FA10-A840-AFCB-603DE3A64E10}"/>
                </a:ext>
              </a:extLst>
            </p:cNvPr>
            <p:cNvSpPr/>
            <p:nvPr/>
          </p:nvSpPr>
          <p:spPr>
            <a:xfrm>
              <a:off x="6918830" y="4862063"/>
              <a:ext cx="867857" cy="210000"/>
            </a:xfrm>
            <a:prstGeom prst="roundRect">
              <a:avLst/>
            </a:prstGeom>
            <a:solidFill>
              <a:srgbClr val="FDE9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100" b="1" dirty="0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Ka-</a:t>
              </a:r>
              <a:r>
                <a:rPr lang="en-US" sz="1100" b="1" dirty="0" err="1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lin</a:t>
              </a:r>
              <a:r>
                <a:rPr lang="en-US" sz="1100" b="1" dirty="0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  <a:r>
                <a:rPr lang="en-US" sz="1100" b="1" dirty="0" err="1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ga</a:t>
              </a:r>
              <a:endParaRPr lang="en-US" sz="11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37929F31-B9EE-5C43-B0A2-6716F45C382F}"/>
                </a:ext>
              </a:extLst>
            </p:cNvPr>
            <p:cNvSpPr/>
            <p:nvPr/>
          </p:nvSpPr>
          <p:spPr>
            <a:xfrm>
              <a:off x="5066320" y="2446843"/>
              <a:ext cx="1036327" cy="251872"/>
            </a:xfrm>
            <a:prstGeom prst="roundRect">
              <a:avLst/>
            </a:prstGeom>
            <a:solidFill>
              <a:srgbClr val="FDE9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100" b="1" dirty="0" err="1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Đva</a:t>
              </a:r>
              <a:r>
                <a:rPr lang="en-US" sz="1100" b="1" dirty="0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-ra-</a:t>
              </a:r>
              <a:r>
                <a:rPr lang="en-US" sz="1100" b="1" dirty="0" err="1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va</a:t>
              </a:r>
              <a:r>
                <a:rPr lang="en-US" sz="1100" b="1" dirty="0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  <a:r>
                <a:rPr lang="en-US" sz="1100" b="1" dirty="0" err="1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</a:t>
              </a:r>
              <a:endParaRPr lang="en-VN" sz="11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042DFAF8-3556-EB4B-B554-C28DEFB584C4}"/>
                </a:ext>
              </a:extLst>
            </p:cNvPr>
            <p:cNvSpPr/>
            <p:nvPr/>
          </p:nvSpPr>
          <p:spPr>
            <a:xfrm>
              <a:off x="4371620" y="1822518"/>
              <a:ext cx="809110" cy="416359"/>
            </a:xfrm>
            <a:prstGeom prst="roundRect">
              <a:avLst/>
            </a:prstGeom>
            <a:solidFill>
              <a:srgbClr val="FDE9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Pa-</a:t>
              </a:r>
              <a:r>
                <a:rPr lang="en-US" sz="1400" b="1" dirty="0" err="1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gan</a:t>
              </a:r>
              <a:endParaRPr lang="en-VN" sz="1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8AB0291D-3639-B944-9B8B-EDB5D5B0BF6A}"/>
                </a:ext>
              </a:extLst>
            </p:cNvPr>
            <p:cNvSpPr/>
            <p:nvPr/>
          </p:nvSpPr>
          <p:spPr>
            <a:xfrm>
              <a:off x="5548720" y="2696678"/>
              <a:ext cx="867857" cy="210000"/>
            </a:xfrm>
            <a:prstGeom prst="roundRect">
              <a:avLst/>
            </a:prstGeom>
            <a:solidFill>
              <a:srgbClr val="FDE9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100" b="1" dirty="0" err="1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Chân</a:t>
              </a:r>
              <a:r>
                <a:rPr lang="en-US" sz="1100" b="1" dirty="0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100" b="1" dirty="0" err="1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Lạp</a:t>
              </a:r>
              <a:endParaRPr lang="en-US" sz="11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B899B59A-C660-1548-AC14-DDA3F3D3B161}"/>
                </a:ext>
              </a:extLst>
            </p:cNvPr>
            <p:cNvCxnSpPr>
              <a:cxnSpLocks/>
            </p:cNvCxnSpPr>
            <p:nvPr/>
          </p:nvCxnSpPr>
          <p:spPr>
            <a:xfrm>
              <a:off x="4760133" y="898358"/>
              <a:ext cx="0" cy="100877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AEB83CF5-31D8-A447-B9C1-E34AA243ED39}"/>
                </a:ext>
              </a:extLst>
            </p:cNvPr>
            <p:cNvCxnSpPr>
              <a:cxnSpLocks/>
            </p:cNvCxnSpPr>
            <p:nvPr/>
          </p:nvCxnSpPr>
          <p:spPr>
            <a:xfrm>
              <a:off x="2937239" y="2652033"/>
              <a:ext cx="2129081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7AE0D90-A2DA-8E4F-A5B7-26F607F8B2B4}"/>
                </a:ext>
              </a:extLst>
            </p:cNvPr>
            <p:cNvCxnSpPr>
              <a:cxnSpLocks/>
            </p:cNvCxnSpPr>
            <p:nvPr/>
          </p:nvCxnSpPr>
          <p:spPr>
            <a:xfrm>
              <a:off x="2937239" y="5585579"/>
              <a:ext cx="4338632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66CD3A27-480E-1E4E-B338-D8FBF4D9749F}"/>
                </a:ext>
              </a:extLst>
            </p:cNvPr>
            <p:cNvCxnSpPr>
              <a:cxnSpLocks/>
            </p:cNvCxnSpPr>
            <p:nvPr/>
          </p:nvCxnSpPr>
          <p:spPr>
            <a:xfrm>
              <a:off x="5949556" y="4643438"/>
              <a:ext cx="0" cy="94214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7A8FEEC2-062D-7545-BDF9-6381DC554E36}"/>
                </a:ext>
              </a:extLst>
            </p:cNvPr>
            <p:cNvCxnSpPr>
              <a:cxnSpLocks/>
            </p:cNvCxnSpPr>
            <p:nvPr/>
          </p:nvCxnSpPr>
          <p:spPr>
            <a:xfrm>
              <a:off x="7275871" y="5072063"/>
              <a:ext cx="0" cy="51351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FBC40B00-4D7B-C244-B2F6-88912874430A}"/>
                </a:ext>
              </a:extLst>
            </p:cNvPr>
            <p:cNvCxnSpPr>
              <a:cxnSpLocks/>
            </p:cNvCxnSpPr>
            <p:nvPr/>
          </p:nvCxnSpPr>
          <p:spPr>
            <a:xfrm>
              <a:off x="7785647" y="2801678"/>
              <a:ext cx="0" cy="290772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FB09CB62-0D37-484A-B1AB-52E4E6D47966}"/>
                </a:ext>
              </a:extLst>
            </p:cNvPr>
            <p:cNvCxnSpPr>
              <a:cxnSpLocks/>
              <a:stCxn id="8" idx="3"/>
            </p:cNvCxnSpPr>
            <p:nvPr/>
          </p:nvCxnSpPr>
          <p:spPr>
            <a:xfrm>
              <a:off x="6416577" y="2801678"/>
              <a:ext cx="1388734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07073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3DE6DBB-6923-1B43-B7AE-F7ADD98DC9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7" t="10400" r="52996" b="18743"/>
          <a:stretch/>
        </p:blipFill>
        <p:spPr bwMode="auto">
          <a:xfrm>
            <a:off x="0" y="530022"/>
            <a:ext cx="2461617" cy="6327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CCF1677D-3F6D-9941-A83D-349BF7E257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8914112"/>
              </p:ext>
            </p:extLst>
          </p:nvPr>
        </p:nvGraphicFramePr>
        <p:xfrm>
          <a:off x="2333279" y="128336"/>
          <a:ext cx="9730384" cy="6465485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4668323">
                  <a:extLst>
                    <a:ext uri="{9D8B030D-6E8A-4147-A177-3AD203B41FA5}">
                      <a16:colId xmlns:a16="http://schemas.microsoft.com/office/drawing/2014/main" val="3525045795"/>
                    </a:ext>
                  </a:extLst>
                </a:gridCol>
                <a:gridCol w="5062061">
                  <a:extLst>
                    <a:ext uri="{9D8B030D-6E8A-4147-A177-3AD203B41FA5}">
                      <a16:colId xmlns:a16="http://schemas.microsoft.com/office/drawing/2014/main" val="1545585750"/>
                    </a:ext>
                  </a:extLst>
                </a:gridCol>
              </a:tblGrid>
              <a:tr h="1238245">
                <a:tc>
                  <a:txBody>
                    <a:bodyPr/>
                    <a:lstStyle/>
                    <a:p>
                      <a:pPr algn="ctr"/>
                      <a:r>
                        <a:rPr lang="en-VN" sz="3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 các quốc gia phong kiến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Thuộc lãnh thổ quốc gia hiện nay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358719"/>
                  </a:ext>
                </a:extLst>
              </a:tr>
              <a:tr h="604222">
                <a:tc>
                  <a:txBody>
                    <a:bodyPr/>
                    <a:lstStyle/>
                    <a:p>
                      <a:pPr algn="ctr"/>
                      <a:endParaRPr lang="en-VN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VN" sz="36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9800380"/>
                  </a:ext>
                </a:extLst>
              </a:tr>
              <a:tr h="706833">
                <a:tc>
                  <a:txBody>
                    <a:bodyPr/>
                    <a:lstStyle/>
                    <a:p>
                      <a:pPr algn="ctr"/>
                      <a:endParaRPr lang="en-VN" sz="36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VN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8762696"/>
                  </a:ext>
                </a:extLst>
              </a:tr>
              <a:tr h="717515">
                <a:tc>
                  <a:txBody>
                    <a:bodyPr/>
                    <a:lstStyle/>
                    <a:p>
                      <a:pPr algn="ctr"/>
                      <a:endParaRPr lang="en-VN" sz="36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VN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2916322"/>
                  </a:ext>
                </a:extLst>
              </a:tr>
              <a:tr h="879359">
                <a:tc>
                  <a:txBody>
                    <a:bodyPr/>
                    <a:lstStyle/>
                    <a:p>
                      <a:pPr algn="ctr"/>
                      <a:endParaRPr lang="en-VN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VN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7274315"/>
                  </a:ext>
                </a:extLst>
              </a:tr>
              <a:tr h="1027717">
                <a:tc>
                  <a:txBody>
                    <a:bodyPr/>
                    <a:lstStyle/>
                    <a:p>
                      <a:pPr algn="ctr"/>
                      <a:endParaRPr lang="en-VN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VN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5278115"/>
                  </a:ext>
                </a:extLst>
              </a:tr>
              <a:tr h="1255736">
                <a:tc>
                  <a:txBody>
                    <a:bodyPr/>
                    <a:lstStyle/>
                    <a:p>
                      <a:pPr algn="ctr"/>
                      <a:endParaRPr lang="en-VN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VN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1513742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62E24A08-E238-4E4D-B7ED-35CBF0166B90}"/>
              </a:ext>
            </a:extLst>
          </p:cNvPr>
          <p:cNvSpPr/>
          <p:nvPr/>
        </p:nvSpPr>
        <p:spPr>
          <a:xfrm>
            <a:off x="2891077" y="1456846"/>
            <a:ext cx="320492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Pagan,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Pequ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Thaton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DB6A0F4-FC3B-BA46-A91E-7B7CA49439BA}"/>
              </a:ext>
            </a:extLst>
          </p:cNvPr>
          <p:cNvSpPr/>
          <p:nvPr/>
        </p:nvSpPr>
        <p:spPr>
          <a:xfrm>
            <a:off x="8162761" y="1456846"/>
            <a:ext cx="18341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Mi-an-ma</a:t>
            </a:r>
            <a:endParaRPr lang="en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9FC7C38-1BAC-C846-8B12-16AB12AB480A}"/>
              </a:ext>
            </a:extLst>
          </p:cNvPr>
          <p:cNvSpPr/>
          <p:nvPr/>
        </p:nvSpPr>
        <p:spPr>
          <a:xfrm>
            <a:off x="2150229" y="2120142"/>
            <a:ext cx="492208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Ha-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-pun-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-a,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Đva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-ra-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endParaRPr lang="en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5164B63-9857-814E-8F24-D0EB6E00A85F}"/>
              </a:ext>
            </a:extLst>
          </p:cNvPr>
          <p:cNvSpPr/>
          <p:nvPr/>
        </p:nvSpPr>
        <p:spPr>
          <a:xfrm>
            <a:off x="8382369" y="2120142"/>
            <a:ext cx="20464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Lan</a:t>
            </a:r>
            <a:endParaRPr lang="en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4635219-A840-6349-8E6D-CA90B82FB8B3}"/>
              </a:ext>
            </a:extLst>
          </p:cNvPr>
          <p:cNvSpPr/>
          <p:nvPr/>
        </p:nvSpPr>
        <p:spPr>
          <a:xfrm>
            <a:off x="2891077" y="2879885"/>
            <a:ext cx="15888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Lạp</a:t>
            </a:r>
            <a:endParaRPr lang="en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0D1A44F-D27B-E740-B529-75D8FC96679F}"/>
              </a:ext>
            </a:extLst>
          </p:cNvPr>
          <p:cNvSpPr/>
          <p:nvPr/>
        </p:nvSpPr>
        <p:spPr>
          <a:xfrm>
            <a:off x="7851226" y="2807127"/>
            <a:ext cx="21456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Cam-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-chia</a:t>
            </a:r>
            <a:endParaRPr lang="en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47E19F4-E27F-F34F-A99B-DF2ED7D29E01}"/>
              </a:ext>
            </a:extLst>
          </p:cNvPr>
          <p:cNvSpPr/>
          <p:nvPr/>
        </p:nvSpPr>
        <p:spPr>
          <a:xfrm>
            <a:off x="2644667" y="3558542"/>
            <a:ext cx="23909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Cồ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87833B8-EF37-054B-AF6E-490A9E85D855}"/>
              </a:ext>
            </a:extLst>
          </p:cNvPr>
          <p:cNvSpPr/>
          <p:nvPr/>
        </p:nvSpPr>
        <p:spPr>
          <a:xfrm>
            <a:off x="8162762" y="3535409"/>
            <a:ext cx="18341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  <a:endParaRPr lang="en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0DA89F-8851-C341-8B21-E8BB0E95689E}"/>
              </a:ext>
            </a:extLst>
          </p:cNvPr>
          <p:cNvSpPr/>
          <p:nvPr/>
        </p:nvSpPr>
        <p:spPr>
          <a:xfrm>
            <a:off x="2916038" y="4558652"/>
            <a:ext cx="16467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Tu-ma-sic</a:t>
            </a:r>
            <a:endParaRPr lang="en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7166C0F-7EDA-4044-B630-67230AC3BAB9}"/>
              </a:ext>
            </a:extLst>
          </p:cNvPr>
          <p:cNvSpPr/>
          <p:nvPr/>
        </p:nvSpPr>
        <p:spPr>
          <a:xfrm>
            <a:off x="8249315" y="4438864"/>
            <a:ext cx="16610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Xin-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-po</a:t>
            </a:r>
            <a:endParaRPr lang="en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3DCF2CF-1E77-CC4C-99C6-0795640D7707}"/>
              </a:ext>
            </a:extLst>
          </p:cNvPr>
          <p:cNvSpPr/>
          <p:nvPr/>
        </p:nvSpPr>
        <p:spPr>
          <a:xfrm>
            <a:off x="2333279" y="5576236"/>
            <a:ext cx="39460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Sri-vi-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-a, Ka-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ga</a:t>
            </a:r>
            <a:endParaRPr lang="en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296A374-D4D8-0D4B-A11F-208046530E6E}"/>
              </a:ext>
            </a:extLst>
          </p:cNvPr>
          <p:cNvSpPr/>
          <p:nvPr/>
        </p:nvSpPr>
        <p:spPr>
          <a:xfrm>
            <a:off x="8105577" y="5576236"/>
            <a:ext cx="21318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In-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-xi-a</a:t>
            </a:r>
            <a:endParaRPr lang="en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1498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9" grpId="0"/>
      <p:bldP spid="2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ết quả hình ảnh cho Vẽ sơ đồ bộ máy nhà NƯỚC của thời ngô đinh tiền lê lý">
            <a:extLst>
              <a:ext uri="{FF2B5EF4-FFF2-40B4-BE49-F238E27FC236}">
                <a16:creationId xmlns:a16="http://schemas.microsoft.com/office/drawing/2014/main" id="{2FBCAFF9-4D1A-EF42-9B59-B4B61F421D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1500188"/>
            <a:ext cx="6096000" cy="5393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ộ Máy Nhà Nước Thời Ngô Quyền đc Tổ Chức Như Thế Nào? Giúp Mk???????? -  MTrend">
            <a:extLst>
              <a:ext uri="{FF2B5EF4-FFF2-40B4-BE49-F238E27FC236}">
                <a16:creationId xmlns:a16="http://schemas.microsoft.com/office/drawing/2014/main" id="{6BDDC755-EEBD-B647-8596-48F0B86D1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00187"/>
            <a:ext cx="5414963" cy="5343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B7FFB3D-D600-CD47-9554-D3DBDFFB8954}"/>
              </a:ext>
            </a:extLst>
          </p:cNvPr>
          <p:cNvSpPr txBox="1"/>
          <p:nvPr/>
        </p:nvSpPr>
        <p:spPr>
          <a:xfrm>
            <a:off x="585788" y="841236"/>
            <a:ext cx="4829175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Bộ máy nhà nước thời nhà Ngô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47B5B1-1E0D-4A41-ACCA-62CBA6FBE968}"/>
              </a:ext>
            </a:extLst>
          </p:cNvPr>
          <p:cNvSpPr txBox="1"/>
          <p:nvPr/>
        </p:nvSpPr>
        <p:spPr>
          <a:xfrm>
            <a:off x="6519861" y="818078"/>
            <a:ext cx="5248275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Bộ máy nhà nước thời nhà Tiền Lê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50A13DC-F245-DA45-8339-28426E585388}"/>
              </a:ext>
            </a:extLst>
          </p:cNvPr>
          <p:cNvSpPr/>
          <p:nvPr/>
        </p:nvSpPr>
        <p:spPr>
          <a:xfrm>
            <a:off x="0" y="14287"/>
            <a:ext cx="12192000" cy="69121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BỘ MÁY NHÀ NƯỚC NGÀY CÀNG ĐƯỢC HOÀN THIỆN HƠN</a:t>
            </a:r>
          </a:p>
        </p:txBody>
      </p:sp>
    </p:spTree>
    <p:extLst>
      <p:ext uri="{BB962C8B-B14F-4D97-AF65-F5344CB8AC3E}">
        <p14:creationId xmlns:p14="http://schemas.microsoft.com/office/powerpoint/2010/main" val="3330446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0BDD8A05-8E3F-4D4E-B3B0-A63FD41B0776}"/>
              </a:ext>
            </a:extLst>
          </p:cNvPr>
          <p:cNvSpPr/>
          <p:nvPr/>
        </p:nvSpPr>
        <p:spPr>
          <a:xfrm>
            <a:off x="1612492" y="2497472"/>
            <a:ext cx="965348" cy="998054"/>
          </a:xfrm>
          <a:prstGeom prst="rect">
            <a:avLst/>
          </a:prstGeom>
          <a:solidFill>
            <a:srgbClr val="FEFCE3"/>
          </a:solidFill>
          <a:ln w="57150" cap="flat" cmpd="sng" algn="ctr">
            <a:solidFill>
              <a:srgbClr val="FFD629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VN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FCF9FB9-E049-804A-8C5E-934FF40446FE}"/>
              </a:ext>
            </a:extLst>
          </p:cNvPr>
          <p:cNvSpPr/>
          <p:nvPr/>
        </p:nvSpPr>
        <p:spPr>
          <a:xfrm>
            <a:off x="1612492" y="5285253"/>
            <a:ext cx="965348" cy="890777"/>
          </a:xfrm>
          <a:prstGeom prst="rect">
            <a:avLst/>
          </a:prstGeom>
          <a:noFill/>
          <a:ln w="5715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VN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33" name="Graphic 32" descr="Bonfire">
            <a:extLst>
              <a:ext uri="{FF2B5EF4-FFF2-40B4-BE49-F238E27FC236}">
                <a16:creationId xmlns:a16="http://schemas.microsoft.com/office/drawing/2014/main" id="{0031185C-DEDE-C34D-8E11-24DCC0B43C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42694" y="2474628"/>
            <a:ext cx="954803" cy="954803"/>
          </a:xfrm>
          <a:prstGeom prst="rect">
            <a:avLst/>
          </a:prstGeom>
        </p:spPr>
      </p:pic>
      <p:pic>
        <p:nvPicPr>
          <p:cNvPr id="34" name="Graphic 33" descr="Gavel">
            <a:extLst>
              <a:ext uri="{FF2B5EF4-FFF2-40B4-BE49-F238E27FC236}">
                <a16:creationId xmlns:a16="http://schemas.microsoft.com/office/drawing/2014/main" id="{FA81B992-A4A2-8C43-BF70-70F81B6FEF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51970" y="5215933"/>
            <a:ext cx="780489" cy="998054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76B16579-247F-F74E-B13B-B15212466B3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8010" r="30137"/>
          <a:stretch/>
        </p:blipFill>
        <p:spPr>
          <a:xfrm>
            <a:off x="9372600" y="514933"/>
            <a:ext cx="2922045" cy="6467347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1F15450A-42C2-384F-8878-47CA86A761A4}"/>
              </a:ext>
            </a:extLst>
          </p:cNvPr>
          <p:cNvSpPr/>
          <p:nvPr/>
        </p:nvSpPr>
        <p:spPr>
          <a:xfrm>
            <a:off x="2910675" y="1866040"/>
            <a:ext cx="6096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Vua chỉ đứng dưới một người là Trời, còn đứng trên muôn người: Trong nước, quan lại là bầy tôi của vua, nhân dân là thần dân của vua. Nước (sơn hà, xã tắc) là của vua.</a:t>
            </a:r>
            <a:endParaRPr kumimoji="0" lang="en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A507E84-C0DF-2E44-8F70-278E46CA56D0}"/>
              </a:ext>
            </a:extLst>
          </p:cNvPr>
          <p:cNvSpPr/>
          <p:nvPr/>
        </p:nvSpPr>
        <p:spPr>
          <a:xfrm>
            <a:off x="2910675" y="4907551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Vua còn nắm thần quyền: Chỉ có vua mới có quyền tế trời, còn thần dân chỉ được thờ cúng tổ tiên mình và thần thánh</a:t>
            </a:r>
            <a:endParaRPr kumimoji="0" lang="en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F6C0CA7-FCFB-AC40-9B51-CBB4ED7C2B19}"/>
              </a:ext>
            </a:extLst>
          </p:cNvPr>
          <p:cNvGrpSpPr/>
          <p:nvPr/>
        </p:nvGrpSpPr>
        <p:grpSpPr>
          <a:xfrm>
            <a:off x="2872575" y="322725"/>
            <a:ext cx="6172200" cy="1145944"/>
            <a:chOff x="2872575" y="54207"/>
            <a:chExt cx="6172200" cy="1145944"/>
          </a:xfrm>
        </p:grpSpPr>
        <p:sp>
          <p:nvSpPr>
            <p:cNvPr id="2" name="Rounded Rectangle 1">
              <a:extLst>
                <a:ext uri="{FF2B5EF4-FFF2-40B4-BE49-F238E27FC236}">
                  <a16:creationId xmlns:a16="http://schemas.microsoft.com/office/drawing/2014/main" id="{8ADBA479-0E9B-574A-BEB1-F76A87D2CDA3}"/>
                </a:ext>
              </a:extLst>
            </p:cNvPr>
            <p:cNvSpPr/>
            <p:nvPr/>
          </p:nvSpPr>
          <p:spPr>
            <a:xfrm>
              <a:off x="2872575" y="54207"/>
              <a:ext cx="6172200" cy="1145944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85E8B96-50CE-7B49-A67B-618A3A282D2D}"/>
                </a:ext>
              </a:extLst>
            </p:cNvPr>
            <p:cNvSpPr/>
            <p:nvPr/>
          </p:nvSpPr>
          <p:spPr>
            <a:xfrm>
              <a:off x="3035439" y="211680"/>
              <a:ext cx="5846472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 err="1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Quyền</a:t>
              </a:r>
              <a:r>
                <a:rPr kumimoji="0" lang="en-US" sz="4800" b="0" i="0" u="none" strike="noStrike" kern="1200" cap="none" spc="0" normalizeH="0" baseline="0" noProof="0" dirty="0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lực</a:t>
              </a:r>
              <a:r>
                <a:rPr kumimoji="0" lang="en-US" sz="4800" b="0" i="0" u="none" strike="noStrike" kern="1200" cap="none" spc="0" normalizeH="0" baseline="0" noProof="0" dirty="0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của</a:t>
              </a:r>
              <a:r>
                <a:rPr kumimoji="0" lang="en-US" sz="4800" b="0" i="0" u="none" strike="noStrike" kern="1200" cap="none" spc="0" normalizeH="0" baseline="0" noProof="0" dirty="0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nhà</a:t>
              </a:r>
              <a:r>
                <a:rPr kumimoji="0" lang="en-US" sz="4800" b="0" i="0" u="none" strike="noStrike" kern="1200" cap="none" spc="0" normalizeH="0" baseline="0" noProof="0" dirty="0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vua</a:t>
              </a:r>
              <a:endParaRPr kumimoji="0" lang="en-US" sz="48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71532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25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1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25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1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25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1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7" grpId="0"/>
      <p:bldP spid="3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E7F1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2-8 (5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20" y="3772535"/>
            <a:ext cx="11851005" cy="3085465"/>
          </a:xfrm>
          <a:prstGeom prst="rect">
            <a:avLst/>
          </a:prstGeom>
        </p:spPr>
      </p:pic>
      <p:pic>
        <p:nvPicPr>
          <p:cNvPr id="17" name="淘宝网chenying0907出品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19" t="20423" r="7571" b="20728"/>
          <a:stretch>
            <a:fillRect/>
          </a:stretch>
        </p:blipFill>
        <p:spPr>
          <a:xfrm>
            <a:off x="10785442" y="116578"/>
            <a:ext cx="1600199" cy="737085"/>
          </a:xfrm>
          <a:prstGeom prst="rect">
            <a:avLst/>
          </a:prstGeom>
        </p:spPr>
      </p:pic>
      <p:sp>
        <p:nvSpPr>
          <p:cNvPr id="18" name="矩形 15">
            <a:extLst>
              <a:ext uri="{FF2B5EF4-FFF2-40B4-BE49-F238E27FC236}">
                <a16:creationId xmlns:a16="http://schemas.microsoft.com/office/drawing/2014/main" id="{22556AB2-6BAB-45E8-9303-6DD55DEC059D}"/>
              </a:ext>
            </a:extLst>
          </p:cNvPr>
          <p:cNvSpPr/>
          <p:nvPr/>
        </p:nvSpPr>
        <p:spPr>
          <a:xfrm>
            <a:off x="21220" y="0"/>
            <a:ext cx="10422191" cy="833946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242570" rtl="0" eaLnBrk="1" fontAlgn="auto" latinLnBrk="0" hangingPunct="1">
              <a:lnSpc>
                <a:spcPct val="120000"/>
              </a:lnSpc>
              <a:spcBef>
                <a:spcPts val="6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简中圆" charset="0"/>
                <a:cs typeface="Times New Roman" panose="02020603050405020304" pitchFamily="18" charset="0"/>
                <a:sym typeface="Lato" charset="0"/>
              </a:rPr>
              <a:t>1.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简中圆" charset="0"/>
                <a:cs typeface="Times New Roman" panose="02020603050405020304" pitchFamily="18" charset="0"/>
                <a:sym typeface="Lato" charset="0"/>
              </a:rPr>
              <a:t>Sự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简中圆" charset="0"/>
                <a:cs typeface="Times New Roman" panose="02020603050405020304" pitchFamily="18" charset="0"/>
                <a:sym typeface="Lato" charset="0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简中圆" charset="0"/>
                <a:cs typeface="Times New Roman" panose="02020603050405020304" pitchFamily="18" charset="0"/>
                <a:sym typeface="Lato" charset="0"/>
              </a:rPr>
              <a:t>hình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简中圆" charset="0"/>
                <a:cs typeface="Times New Roman" panose="02020603050405020304" pitchFamily="18" charset="0"/>
                <a:sym typeface="Lato" charset="0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简中圆" charset="0"/>
                <a:cs typeface="Times New Roman" panose="02020603050405020304" pitchFamily="18" charset="0"/>
                <a:sym typeface="Lato" charset="0"/>
              </a:rPr>
              <a:t>thành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简中圆" charset="0"/>
                <a:cs typeface="Times New Roman" panose="02020603050405020304" pitchFamily="18" charset="0"/>
                <a:sym typeface="Lato" charset="0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简中圆" charset="0"/>
                <a:cs typeface="Times New Roman" panose="02020603050405020304" pitchFamily="18" charset="0"/>
                <a:sym typeface="Lato" charset="0"/>
              </a:rPr>
              <a:t>các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简中圆" charset="0"/>
                <a:cs typeface="Times New Roman" panose="02020603050405020304" pitchFamily="18" charset="0"/>
                <a:sym typeface="Lato" charset="0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简中圆" charset="0"/>
                <a:cs typeface="Times New Roman" panose="02020603050405020304" pitchFamily="18" charset="0"/>
                <a:sym typeface="Lato" charset="0"/>
              </a:rPr>
              <a:t>quốc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简中圆" charset="0"/>
                <a:cs typeface="Times New Roman" panose="02020603050405020304" pitchFamily="18" charset="0"/>
                <a:sym typeface="Lato" charset="0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简中圆" charset="0"/>
                <a:cs typeface="Times New Roman" panose="02020603050405020304" pitchFamily="18" charset="0"/>
                <a:sym typeface="Lato" charset="0"/>
              </a:rPr>
              <a:t>gia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简中圆" charset="0"/>
                <a:cs typeface="Times New Roman" panose="02020603050405020304" pitchFamily="18" charset="0"/>
                <a:sym typeface="Lato" charset="0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简中圆" charset="0"/>
                <a:cs typeface="Times New Roman" panose="02020603050405020304" pitchFamily="18" charset="0"/>
                <a:sym typeface="Lato" charset="0"/>
              </a:rPr>
              <a:t>phong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简中圆" charset="0"/>
                <a:cs typeface="Times New Roman" panose="02020603050405020304" pitchFamily="18" charset="0"/>
                <a:sym typeface="Lato" charset="0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简中圆" charset="0"/>
                <a:cs typeface="Times New Roman" panose="02020603050405020304" pitchFamily="18" charset="0"/>
                <a:sym typeface="Lato" charset="0"/>
              </a:rPr>
              <a:t>kiến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简中圆" charset="0"/>
              <a:cs typeface="Times New Roman" panose="02020603050405020304" pitchFamily="18" charset="0"/>
              <a:sym typeface="Lato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E515B46-0831-4221-9734-60F354FB5504}"/>
              </a:ext>
            </a:extLst>
          </p:cNvPr>
          <p:cNvSpPr txBox="1"/>
          <p:nvPr/>
        </p:nvSpPr>
        <p:spPr>
          <a:xfrm>
            <a:off x="-235454" y="1435936"/>
            <a:ext cx="69783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Từ thế kỉ VII đến thế kỉ X</a:t>
            </a:r>
            <a:endParaRPr lang="en-US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928367C-1DE3-D947-9CF0-D2CC16A28E4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1" r="3942" b="8149"/>
          <a:stretch/>
        </p:blipFill>
        <p:spPr>
          <a:xfrm>
            <a:off x="7491663" y="853662"/>
            <a:ext cx="4700336" cy="600433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6D82E1C-CDD7-C944-86DB-755218927D53}"/>
              </a:ext>
            </a:extLst>
          </p:cNvPr>
          <p:cNvSpPr txBox="1"/>
          <p:nvPr/>
        </p:nvSpPr>
        <p:spPr>
          <a:xfrm>
            <a:off x="21220" y="2332336"/>
            <a:ext cx="747044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Ở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Á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Pa- gan, Pê- gu, Tha-tơn, Ha-ri-pun-giay-a, Đva-ra-va-ti,  Cam-pu-chia, Đại Cổ Việt, Chăm-pa, Tu-ma-sic, Sri-vi-giay-a và Ka-lin-ga.</a:t>
            </a:r>
          </a:p>
          <a:p>
            <a:pPr lvl="0" algn="just">
              <a:defRPr/>
            </a:pP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13596285"/>
      </p:ext>
    </p:extLst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9" grpId="0"/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0B4B046-DB9F-8B47-81DD-BDF91DE92B99}"/>
              </a:ext>
            </a:extLst>
          </p:cNvPr>
          <p:cNvSpPr/>
          <p:nvPr/>
        </p:nvSpPr>
        <p:spPr>
          <a:xfrm>
            <a:off x="794084" y="821520"/>
            <a:ext cx="1060383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Hoạt động kinh tế của các vương quốc phong kiến Đông Nam Á từ thế kỉ VII đến thế kỉ X.</a:t>
            </a:r>
            <a:endParaRPr lang="en-VN" sz="4000" dirty="0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37EF4073-185E-B14D-B6FD-A501A91D8B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2" t="10311" b="18913"/>
          <a:stretch/>
        </p:blipFill>
        <p:spPr bwMode="auto">
          <a:xfrm>
            <a:off x="3902632" y="2564863"/>
            <a:ext cx="6465746" cy="1323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E5221D20-D4A5-BB44-A6A6-EC442A6B4E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2" t="10311" b="18913"/>
          <a:stretch/>
        </p:blipFill>
        <p:spPr bwMode="auto">
          <a:xfrm flipH="1">
            <a:off x="4932169" y="4293137"/>
            <a:ext cx="6465746" cy="1323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A9FE3242-BF3E-3749-9709-8E940B2C85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85487" flipH="1">
            <a:off x="384755" y="2564863"/>
            <a:ext cx="3678405" cy="3051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18201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32B4452-C52A-774B-B67C-A799ED0C09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650" y="405062"/>
            <a:ext cx="11064708" cy="3292481"/>
          </a:xfrm>
          <a:prstGeom prst="roundRect">
            <a:avLst>
              <a:gd name="adj" fmla="val 28948"/>
            </a:avLst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55A05462-BE7E-1A41-A219-37E6E83619DB}"/>
              </a:ext>
            </a:extLst>
          </p:cNvPr>
          <p:cNvGrpSpPr/>
          <p:nvPr/>
        </p:nvGrpSpPr>
        <p:grpSpPr>
          <a:xfrm>
            <a:off x="629986" y="3709737"/>
            <a:ext cx="4363453" cy="2743200"/>
            <a:chOff x="501649" y="3252538"/>
            <a:chExt cx="4363453" cy="27432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6BBF2A6-64C4-4340-8AD6-EFD478153FF2}"/>
                </a:ext>
              </a:extLst>
            </p:cNvPr>
            <p:cNvSpPr/>
            <p:nvPr/>
          </p:nvSpPr>
          <p:spPr>
            <a:xfrm>
              <a:off x="501649" y="3252538"/>
              <a:ext cx="4363453" cy="27432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3AA9EF6-793C-D74B-89F1-9E2A71E638D0}"/>
                </a:ext>
              </a:extLst>
            </p:cNvPr>
            <p:cNvSpPr txBox="1"/>
            <p:nvPr/>
          </p:nvSpPr>
          <p:spPr>
            <a:xfrm>
              <a:off x="501649" y="3429000"/>
              <a:ext cx="4363453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VN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 đoạn tư liệu trên em hãy viết ra những từ/cụm từ nói về sự phát triển kinh tế của các vương quốc Đông Nam Á?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1556A143-63DA-204D-A91E-C13E69D96D8B}"/>
              </a:ext>
            </a:extLst>
          </p:cNvPr>
          <p:cNvSpPr txBox="1"/>
          <p:nvPr/>
        </p:nvSpPr>
        <p:spPr>
          <a:xfrm>
            <a:off x="5291877" y="3910113"/>
            <a:ext cx="16844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 quốc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107985A-0F6D-ED4C-8FBE-7CC0229C652E}"/>
              </a:ext>
            </a:extLst>
          </p:cNvPr>
          <p:cNvSpPr txBox="1"/>
          <p:nvPr/>
        </p:nvSpPr>
        <p:spPr>
          <a:xfrm>
            <a:off x="5291877" y="4707459"/>
            <a:ext cx="24068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 dân cư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31C2614-2F5D-1142-8F06-6A1E4017D580}"/>
              </a:ext>
            </a:extLst>
          </p:cNvPr>
          <p:cNvSpPr txBox="1"/>
          <p:nvPr/>
        </p:nvSpPr>
        <p:spPr>
          <a:xfrm>
            <a:off x="7117178" y="3896407"/>
            <a:ext cx="20774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Dầu thơm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191951A-ECF0-3E4B-B5A5-B3599584B07E}"/>
              </a:ext>
            </a:extLst>
          </p:cNvPr>
          <p:cNvSpPr txBox="1"/>
          <p:nvPr/>
        </p:nvSpPr>
        <p:spPr>
          <a:xfrm>
            <a:off x="9258401" y="3910112"/>
            <a:ext cx="19848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V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ây thuốc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DF3A5C4-00BF-4141-8A8F-1271036B41B1}"/>
              </a:ext>
            </a:extLst>
          </p:cNvPr>
          <p:cNvSpPr txBox="1"/>
          <p:nvPr/>
        </p:nvSpPr>
        <p:spPr>
          <a:xfrm>
            <a:off x="5291877" y="5621052"/>
            <a:ext cx="21631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V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ong não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3FF8E34-8D74-1E4E-B6C9-E36542155573}"/>
              </a:ext>
            </a:extLst>
          </p:cNvPr>
          <p:cNvSpPr txBox="1"/>
          <p:nvPr/>
        </p:nvSpPr>
        <p:spPr>
          <a:xfrm>
            <a:off x="7959389" y="4659630"/>
            <a:ext cx="24704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Trầm hương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0ADE8C4-43F7-F14C-807A-EFFE775E3EF4}"/>
              </a:ext>
            </a:extLst>
          </p:cNvPr>
          <p:cNvSpPr txBox="1"/>
          <p:nvPr/>
        </p:nvSpPr>
        <p:spPr>
          <a:xfrm>
            <a:off x="7959389" y="5363526"/>
            <a:ext cx="34600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một ông vua nào có được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14606FE-C2FD-3E41-AE94-C4AE30200929}"/>
              </a:ext>
            </a:extLst>
          </p:cNvPr>
          <p:cNvGrpSpPr/>
          <p:nvPr/>
        </p:nvGrpSpPr>
        <p:grpSpPr>
          <a:xfrm>
            <a:off x="629986" y="3697543"/>
            <a:ext cx="4363453" cy="2743200"/>
            <a:chOff x="501649" y="3252538"/>
            <a:chExt cx="4363453" cy="2743200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C3BD47B4-BB93-724E-92DA-2AFED3711233}"/>
                </a:ext>
              </a:extLst>
            </p:cNvPr>
            <p:cNvSpPr/>
            <p:nvPr/>
          </p:nvSpPr>
          <p:spPr>
            <a:xfrm>
              <a:off x="501649" y="3252538"/>
              <a:ext cx="4363453" cy="2743200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5B3958C-81E1-C844-B1FE-435930C93DEE}"/>
                </a:ext>
              </a:extLst>
            </p:cNvPr>
            <p:cNvSpPr txBox="1"/>
            <p:nvPr/>
          </p:nvSpPr>
          <p:spPr>
            <a:xfrm>
              <a:off x="501649" y="3429000"/>
              <a:ext cx="4363453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VN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Từ tư liệu trên em hãy cho biết thương nhân nước ngoài bị hấp dẫn bởi những sản vật nào của Sri Vi-giay-a?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C45EF8F-499D-AD4F-BCEA-676856560E90}"/>
              </a:ext>
            </a:extLst>
          </p:cNvPr>
          <p:cNvGrpSpPr/>
          <p:nvPr/>
        </p:nvGrpSpPr>
        <p:grpSpPr>
          <a:xfrm>
            <a:off x="4942887" y="3680408"/>
            <a:ext cx="6426036" cy="2731007"/>
            <a:chOff x="4660139" y="3546754"/>
            <a:chExt cx="6426036" cy="2731007"/>
          </a:xfrm>
        </p:grpSpPr>
        <p:sp>
          <p:nvSpPr>
            <p:cNvPr id="21" name="Preparation 20">
              <a:extLst>
                <a:ext uri="{FF2B5EF4-FFF2-40B4-BE49-F238E27FC236}">
                  <a16:creationId xmlns:a16="http://schemas.microsoft.com/office/drawing/2014/main" id="{0D31E832-DE2F-AF45-9879-CC31D012C678}"/>
                </a:ext>
              </a:extLst>
            </p:cNvPr>
            <p:cNvSpPr/>
            <p:nvPr/>
          </p:nvSpPr>
          <p:spPr>
            <a:xfrm>
              <a:off x="4660139" y="3546754"/>
              <a:ext cx="6426036" cy="2731007"/>
            </a:xfrm>
            <a:prstGeom prst="flowChartPreparation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C744F4F-AB3C-E54E-A74A-647EA7DA9075}"/>
                </a:ext>
              </a:extLst>
            </p:cNvPr>
            <p:cNvSpPr txBox="1"/>
            <p:nvPr/>
          </p:nvSpPr>
          <p:spPr>
            <a:xfrm>
              <a:off x="5852088" y="4122682"/>
              <a:ext cx="4530524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Dầu thơm, cây thuốc, long não, trầm hương, đinh hương, sa nhân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95904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7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61A036F-7426-9348-A38E-54D036FFED59}"/>
              </a:ext>
            </a:extLst>
          </p:cNvPr>
          <p:cNvSpPr/>
          <p:nvPr/>
        </p:nvSpPr>
        <p:spPr>
          <a:xfrm>
            <a:off x="3780045" y="708229"/>
            <a:ext cx="411555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LUẬT CHƠI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FD0E3C-15A8-0144-BDA7-542E0E317AC3}"/>
              </a:ext>
            </a:extLst>
          </p:cNvPr>
          <p:cNvSpPr txBox="1"/>
          <p:nvPr/>
        </p:nvSpPr>
        <p:spPr>
          <a:xfrm>
            <a:off x="1194098" y="2011680"/>
            <a:ext cx="962809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</a:t>
            </a:r>
            <a:r>
              <a:rPr 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ả lớp chia thành 2 đội.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ội 1 là đội con khỉ, đội 2 là con đội con gấu trúc.</a:t>
            </a:r>
          </a:p>
          <a:p>
            <a:pPr marL="457200" indent="-457200" algn="just">
              <a:buFontTx/>
              <a:buChar char="-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ả 2 đội sẽ trả lời lần lượt các câu hỏi, đội nào trả lời đúng nhiều câu hỏi và qua sông trước là đội đó giành chiến thắng. </a:t>
            </a:r>
          </a:p>
          <a:p>
            <a:pPr algn="just"/>
            <a:r>
              <a:rPr lang="en-VN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P/S: </a:t>
            </a:r>
            <a:r>
              <a:rPr lang="en-VN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trường hợp các đội không trả lời đúng câu hỏi thì đội còn lại sẽ có cơ hội trả lời câu hỏi.</a:t>
            </a:r>
          </a:p>
        </p:txBody>
      </p:sp>
      <p:pic>
        <p:nvPicPr>
          <p:cNvPr id="6" name="Picture 2" descr="Hình ảnh có liên quan">
            <a:extLst>
              <a:ext uri="{FF2B5EF4-FFF2-40B4-BE49-F238E27FC236}">
                <a16:creationId xmlns:a16="http://schemas.microsoft.com/office/drawing/2014/main" id="{0D16AD0A-0D4B-974A-BC2C-44C55CFADD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16762" y1="11429" x2="65714" y2="92286"/>
                        <a14:foregroundMark x1="81143" y1="8286" x2="33143" y2="26714"/>
                        <a14:foregroundMark x1="74667" y1="3429" x2="50286" y2="32286"/>
                        <a14:foregroundMark x1="84571" y1="4000" x2="85333" y2="9571"/>
                        <a14:foregroundMark x1="46095" y1="39571" x2="19238" y2="70143"/>
                        <a14:foregroundMark x1="46095" y1="71429" x2="39619" y2="90429"/>
                        <a14:foregroundMark x1="56000" y1="21857" x2="64952" y2="53000"/>
                        <a14:foregroundMark x1="22476" y1="16857" x2="13524" y2="21143"/>
                        <a14:foregroundMark x1="46857" y1="75714" x2="40381" y2="95857"/>
                        <a14:foregroundMark x1="60000" y1="63429" x2="66476" y2="84857"/>
                        <a14:foregroundMark x1="36381" y1="72000" x2="37905" y2="84286"/>
                        <a14:foregroundMark x1="68952" y1="67143" x2="71429" y2="84286"/>
                        <a14:foregroundMark x1="59238" y1="53000" x2="75429" y2="56714"/>
                        <a14:foregroundMark x1="87810" y1="45714" x2="80381" y2="59143"/>
                        <a14:foregroundMark x1="82857" y1="16857" x2="62476" y2="18714"/>
                        <a14:foregroundMark x1="11048" y1="11429" x2="7810" y2="21143"/>
                        <a14:foregroundMark x1="68190" y1="91000" x2="68190" y2="94714"/>
                        <a14:foregroundMark x1="42286" y1="13429" x2="39048" y2="28571"/>
                        <a14:foregroundMark x1="62476" y1="15143" x2="62476" y2="35429"/>
                        <a14:foregroundMark x1="56381" y1="27714" x2="52571" y2="45286"/>
                        <a14:foregroundMark x1="53143" y1="13429" x2="49905" y2="38714"/>
                        <a14:foregroundMark x1="36381" y1="13000" x2="35238" y2="19143"/>
                        <a14:foregroundMark x1="52571" y1="12286" x2="56952" y2="15143"/>
                        <a14:backgroundMark x1="31048" y1="63714" x2="29333" y2="6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1887" y="254590"/>
            <a:ext cx="1409308" cy="1879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ADMIN\Desktop\512821722.jpg">
            <a:extLst>
              <a:ext uri="{FF2B5EF4-FFF2-40B4-BE49-F238E27FC236}">
                <a16:creationId xmlns:a16="http://schemas.microsoft.com/office/drawing/2014/main" id="{8C6CF18E-4EC2-B54A-A715-BAD397E821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41684" y1="5882" x2="42505" y2="12745"/>
                        <a14:foregroundMark x1="55236" y1="3922" x2="55647" y2="12745"/>
                        <a14:foregroundMark x1="45380" y1="1634" x2="45380" y2="12418"/>
                        <a14:foregroundMark x1="35113" y1="92647" x2="36756" y2="95425"/>
                        <a14:foregroundMark x1="65914" y1="92320" x2="62218" y2="946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02" y="251088"/>
            <a:ext cx="1521984" cy="1721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1085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E7E74858-F86C-A041-A122-3FA26B7441B4}"/>
              </a:ext>
            </a:extLst>
          </p:cNvPr>
          <p:cNvGrpSpPr/>
          <p:nvPr/>
        </p:nvGrpSpPr>
        <p:grpSpPr>
          <a:xfrm>
            <a:off x="503274" y="2626849"/>
            <a:ext cx="11185451" cy="2679404"/>
            <a:chOff x="382772" y="1190847"/>
            <a:chExt cx="11185451" cy="2679404"/>
          </a:xfrm>
        </p:grpSpPr>
        <p:sp>
          <p:nvSpPr>
            <p:cNvPr id="5" name="Terminator 4">
              <a:extLst>
                <a:ext uri="{FF2B5EF4-FFF2-40B4-BE49-F238E27FC236}">
                  <a16:creationId xmlns:a16="http://schemas.microsoft.com/office/drawing/2014/main" id="{4E00196A-21B4-5141-A3F5-B440D05BC156}"/>
                </a:ext>
              </a:extLst>
            </p:cNvPr>
            <p:cNvSpPr/>
            <p:nvPr/>
          </p:nvSpPr>
          <p:spPr>
            <a:xfrm>
              <a:off x="382772" y="1190847"/>
              <a:ext cx="11185451" cy="2679404"/>
            </a:xfrm>
            <a:prstGeom prst="flowChartTerminator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ACC1063-98C8-124D-806D-2589FAC87CAC}"/>
                </a:ext>
              </a:extLst>
            </p:cNvPr>
            <p:cNvSpPr/>
            <p:nvPr/>
          </p:nvSpPr>
          <p:spPr>
            <a:xfrm>
              <a:off x="1275906" y="1376387"/>
              <a:ext cx="9590567" cy="23083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indent="450215" algn="ctr"/>
              <a:r>
                <a:rPr lang="vi-VN" sz="3600" b="1" dirty="0">
                  <a:latin typeface="Times New Roman" panose="02020603050405020304" pitchFamily="18" charset="0"/>
                  <a:ea typeface="Segoe UI" panose="020B0502040204020203" pitchFamily="34" charset="0"/>
                  <a:cs typeface="Segoe UI" panose="020B0502040204020203" pitchFamily="34" charset="0"/>
                </a:rPr>
                <a:t>Thông qua đoạn tư liệu và sách giáo khoa em hãy trình bày ho</a:t>
              </a:r>
              <a:r>
                <a:rPr lang="nl-NL" sz="3600" b="1" dirty="0" err="1">
                  <a:latin typeface="Times New Roman" panose="02020603050405020304" pitchFamily="18" charset="0"/>
                  <a:ea typeface="Segoe UI" panose="020B0502040204020203" pitchFamily="34" charset="0"/>
                  <a:cs typeface="Segoe UI" panose="020B0502040204020203" pitchFamily="34" charset="0"/>
                </a:rPr>
                <a:t>ạt</a:t>
              </a:r>
              <a:r>
                <a:rPr lang="nl-NL" sz="3600" b="1" dirty="0">
                  <a:latin typeface="Times New Roman" panose="02020603050405020304" pitchFamily="18" charset="0"/>
                  <a:ea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nl-NL" sz="3600" b="1" dirty="0" err="1">
                  <a:latin typeface="Times New Roman" panose="02020603050405020304" pitchFamily="18" charset="0"/>
                  <a:ea typeface="Segoe UI" panose="020B0502040204020203" pitchFamily="34" charset="0"/>
                  <a:cs typeface="Segoe UI" panose="020B0502040204020203" pitchFamily="34" charset="0"/>
                </a:rPr>
                <a:t>động</a:t>
              </a:r>
              <a:r>
                <a:rPr lang="nl-NL" sz="3600" b="1" dirty="0">
                  <a:latin typeface="Times New Roman" panose="02020603050405020304" pitchFamily="18" charset="0"/>
                  <a:ea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nl-NL" sz="3600" b="1" dirty="0" err="1">
                  <a:latin typeface="Times New Roman" panose="02020603050405020304" pitchFamily="18" charset="0"/>
                  <a:ea typeface="Segoe UI" panose="020B0502040204020203" pitchFamily="34" charset="0"/>
                  <a:cs typeface="Segoe UI" panose="020B0502040204020203" pitchFamily="34" charset="0"/>
                </a:rPr>
                <a:t>kinh</a:t>
              </a:r>
              <a:r>
                <a:rPr lang="nl-NL" sz="3600" b="1" dirty="0">
                  <a:latin typeface="Times New Roman" panose="02020603050405020304" pitchFamily="18" charset="0"/>
                  <a:ea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nl-NL" sz="3600" b="1" dirty="0" err="1">
                  <a:latin typeface="Times New Roman" panose="02020603050405020304" pitchFamily="18" charset="0"/>
                  <a:ea typeface="Segoe UI" panose="020B0502040204020203" pitchFamily="34" charset="0"/>
                  <a:cs typeface="Segoe UI" panose="020B0502040204020203" pitchFamily="34" charset="0"/>
                </a:rPr>
                <a:t>tế</a:t>
              </a:r>
              <a:r>
                <a:rPr lang="nl-NL" sz="3600" b="1" dirty="0">
                  <a:latin typeface="Times New Roman" panose="02020603050405020304" pitchFamily="18" charset="0"/>
                  <a:ea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nl-NL" sz="3600" b="1" dirty="0" err="1">
                  <a:latin typeface="Times New Roman" panose="02020603050405020304" pitchFamily="18" charset="0"/>
                  <a:ea typeface="Segoe UI" panose="020B0502040204020203" pitchFamily="34" charset="0"/>
                  <a:cs typeface="Segoe UI" panose="020B0502040204020203" pitchFamily="34" charset="0"/>
                </a:rPr>
                <a:t>chính</a:t>
              </a:r>
              <a:r>
                <a:rPr lang="nl-NL" sz="3600" b="1" dirty="0">
                  <a:latin typeface="Times New Roman" panose="02020603050405020304" pitchFamily="18" charset="0"/>
                  <a:ea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nl-NL" sz="3600" b="1" dirty="0" err="1">
                  <a:latin typeface="Times New Roman" panose="02020603050405020304" pitchFamily="18" charset="0"/>
                  <a:ea typeface="Segoe UI" panose="020B0502040204020203" pitchFamily="34" charset="0"/>
                  <a:cs typeface="Segoe UI" panose="020B0502040204020203" pitchFamily="34" charset="0"/>
                </a:rPr>
                <a:t>của</a:t>
              </a:r>
              <a:r>
                <a:rPr lang="nl-NL" sz="3600" b="1" dirty="0">
                  <a:latin typeface="Times New Roman" panose="02020603050405020304" pitchFamily="18" charset="0"/>
                  <a:ea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nl-NL" sz="3600" b="1" dirty="0" err="1">
                  <a:latin typeface="Times New Roman" panose="02020603050405020304" pitchFamily="18" charset="0"/>
                  <a:ea typeface="Segoe UI" panose="020B0502040204020203" pitchFamily="34" charset="0"/>
                  <a:cs typeface="Segoe UI" panose="020B0502040204020203" pitchFamily="34" charset="0"/>
                </a:rPr>
                <a:t>các</a:t>
              </a:r>
              <a:r>
                <a:rPr lang="nl-NL" sz="3600" b="1" dirty="0">
                  <a:latin typeface="Times New Roman" panose="02020603050405020304" pitchFamily="18" charset="0"/>
                  <a:ea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nl-NL" sz="3600" b="1" dirty="0" err="1">
                  <a:latin typeface="Times New Roman" panose="02020603050405020304" pitchFamily="18" charset="0"/>
                  <a:ea typeface="Segoe UI" panose="020B0502040204020203" pitchFamily="34" charset="0"/>
                  <a:cs typeface="Segoe UI" panose="020B0502040204020203" pitchFamily="34" charset="0"/>
                </a:rPr>
                <a:t>vương</a:t>
              </a:r>
              <a:r>
                <a:rPr lang="nl-NL" sz="3600" b="1" dirty="0">
                  <a:latin typeface="Times New Roman" panose="02020603050405020304" pitchFamily="18" charset="0"/>
                  <a:ea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nl-NL" sz="3600" b="1" dirty="0" err="1">
                  <a:latin typeface="Times New Roman" panose="02020603050405020304" pitchFamily="18" charset="0"/>
                  <a:ea typeface="Segoe UI" panose="020B0502040204020203" pitchFamily="34" charset="0"/>
                  <a:cs typeface="Segoe UI" panose="020B0502040204020203" pitchFamily="34" charset="0"/>
                </a:rPr>
                <a:t>quốc</a:t>
              </a:r>
              <a:r>
                <a:rPr lang="nl-NL" sz="3600" b="1" dirty="0">
                  <a:latin typeface="Times New Roman" panose="02020603050405020304" pitchFamily="18" charset="0"/>
                  <a:ea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nl-NL" sz="3600" b="1" dirty="0" err="1">
                  <a:latin typeface="Times New Roman" panose="02020603050405020304" pitchFamily="18" charset="0"/>
                  <a:ea typeface="Segoe UI" panose="020B0502040204020203" pitchFamily="34" charset="0"/>
                  <a:cs typeface="Segoe UI" panose="020B0502040204020203" pitchFamily="34" charset="0"/>
                </a:rPr>
                <a:t>phong</a:t>
              </a:r>
              <a:r>
                <a:rPr lang="nl-NL" sz="3600" b="1" dirty="0">
                  <a:latin typeface="Times New Roman" panose="02020603050405020304" pitchFamily="18" charset="0"/>
                  <a:ea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nl-NL" sz="3600" b="1" dirty="0" err="1">
                  <a:latin typeface="Times New Roman" panose="02020603050405020304" pitchFamily="18" charset="0"/>
                  <a:ea typeface="Segoe UI" panose="020B0502040204020203" pitchFamily="34" charset="0"/>
                  <a:cs typeface="Segoe UI" panose="020B0502040204020203" pitchFamily="34" charset="0"/>
                </a:rPr>
                <a:t>kiến</a:t>
              </a:r>
              <a:r>
                <a:rPr lang="nl-NL" sz="3600" b="1" dirty="0">
                  <a:latin typeface="Times New Roman" panose="02020603050405020304" pitchFamily="18" charset="0"/>
                  <a:ea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nl-NL" sz="3600" b="1" dirty="0" err="1">
                  <a:latin typeface="Times New Roman" panose="02020603050405020304" pitchFamily="18" charset="0"/>
                  <a:ea typeface="Segoe UI" panose="020B0502040204020203" pitchFamily="34" charset="0"/>
                  <a:cs typeface="Segoe UI" panose="020B0502040204020203" pitchFamily="34" charset="0"/>
                </a:rPr>
                <a:t>Đông</a:t>
              </a:r>
              <a:r>
                <a:rPr lang="nl-NL" sz="3600" b="1" dirty="0">
                  <a:latin typeface="Times New Roman" panose="02020603050405020304" pitchFamily="18" charset="0"/>
                  <a:ea typeface="Segoe UI" panose="020B0502040204020203" pitchFamily="34" charset="0"/>
                  <a:cs typeface="Segoe UI" panose="020B0502040204020203" pitchFamily="34" charset="0"/>
                </a:rPr>
                <a:t> Nam </a:t>
              </a:r>
              <a:r>
                <a:rPr lang="nl-NL" sz="3600" b="1" dirty="0" err="1">
                  <a:latin typeface="Times New Roman" panose="02020603050405020304" pitchFamily="18" charset="0"/>
                  <a:ea typeface="Segoe UI" panose="020B0502040204020203" pitchFamily="34" charset="0"/>
                  <a:cs typeface="Segoe UI" panose="020B0502040204020203" pitchFamily="34" charset="0"/>
                </a:rPr>
                <a:t>Á</a:t>
              </a:r>
              <a:r>
                <a:rPr lang="nl-NL" sz="3600" b="1" dirty="0">
                  <a:latin typeface="Times New Roman" panose="02020603050405020304" pitchFamily="18" charset="0"/>
                  <a:ea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nl-NL" sz="3600" b="1" dirty="0" err="1">
                  <a:latin typeface="Times New Roman" panose="02020603050405020304" pitchFamily="18" charset="0"/>
                  <a:ea typeface="Segoe UI" panose="020B0502040204020203" pitchFamily="34" charset="0"/>
                  <a:cs typeface="Segoe UI" panose="020B0502040204020203" pitchFamily="34" charset="0"/>
                </a:rPr>
                <a:t>từ</a:t>
              </a:r>
              <a:r>
                <a:rPr lang="nl-NL" sz="3600" b="1" dirty="0">
                  <a:latin typeface="Times New Roman" panose="02020603050405020304" pitchFamily="18" charset="0"/>
                  <a:ea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nl-NL" sz="3600" b="1" dirty="0" err="1">
                  <a:latin typeface="Times New Roman" panose="02020603050405020304" pitchFamily="18" charset="0"/>
                  <a:ea typeface="Segoe UI" panose="020B0502040204020203" pitchFamily="34" charset="0"/>
                  <a:cs typeface="Segoe UI" panose="020B0502040204020203" pitchFamily="34" charset="0"/>
                </a:rPr>
                <a:t>thế</a:t>
              </a:r>
              <a:r>
                <a:rPr lang="nl-NL" sz="3600" b="1" dirty="0">
                  <a:latin typeface="Times New Roman" panose="02020603050405020304" pitchFamily="18" charset="0"/>
                  <a:ea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nl-NL" sz="3600" b="1" dirty="0" err="1">
                  <a:latin typeface="Times New Roman" panose="02020603050405020304" pitchFamily="18" charset="0"/>
                  <a:ea typeface="Segoe UI" panose="020B0502040204020203" pitchFamily="34" charset="0"/>
                  <a:cs typeface="Segoe UI" panose="020B0502040204020203" pitchFamily="34" charset="0"/>
                </a:rPr>
                <a:t>kỉ</a:t>
              </a:r>
              <a:r>
                <a:rPr lang="nl-NL" sz="3600" b="1" dirty="0">
                  <a:latin typeface="Times New Roman" panose="02020603050405020304" pitchFamily="18" charset="0"/>
                  <a:ea typeface="Segoe UI" panose="020B0502040204020203" pitchFamily="34" charset="0"/>
                  <a:cs typeface="Segoe UI" panose="020B0502040204020203" pitchFamily="34" charset="0"/>
                </a:rPr>
                <a:t> VII </a:t>
              </a:r>
              <a:r>
                <a:rPr lang="nl-NL" sz="3600" b="1" dirty="0" err="1">
                  <a:latin typeface="Times New Roman" panose="02020603050405020304" pitchFamily="18" charset="0"/>
                  <a:ea typeface="Segoe UI" panose="020B0502040204020203" pitchFamily="34" charset="0"/>
                  <a:cs typeface="Segoe UI" panose="020B0502040204020203" pitchFamily="34" charset="0"/>
                </a:rPr>
                <a:t>đến</a:t>
              </a:r>
              <a:r>
                <a:rPr lang="nl-NL" sz="3600" b="1" dirty="0">
                  <a:latin typeface="Times New Roman" panose="02020603050405020304" pitchFamily="18" charset="0"/>
                  <a:ea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nl-NL" sz="3600" b="1" dirty="0" err="1">
                  <a:latin typeface="Times New Roman" panose="02020603050405020304" pitchFamily="18" charset="0"/>
                  <a:ea typeface="Segoe UI" panose="020B0502040204020203" pitchFamily="34" charset="0"/>
                  <a:cs typeface="Segoe UI" panose="020B0502040204020203" pitchFamily="34" charset="0"/>
                </a:rPr>
                <a:t>thế</a:t>
              </a:r>
              <a:r>
                <a:rPr lang="nl-NL" sz="3600" b="1" dirty="0">
                  <a:latin typeface="Times New Roman" panose="02020603050405020304" pitchFamily="18" charset="0"/>
                  <a:ea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nl-NL" sz="3600" b="1" dirty="0" err="1">
                  <a:latin typeface="Times New Roman" panose="02020603050405020304" pitchFamily="18" charset="0"/>
                  <a:ea typeface="Segoe UI" panose="020B0502040204020203" pitchFamily="34" charset="0"/>
                  <a:cs typeface="Segoe UI" panose="020B0502040204020203" pitchFamily="34" charset="0"/>
                </a:rPr>
                <a:t>kỉ</a:t>
              </a:r>
              <a:r>
                <a:rPr lang="nl-NL" sz="3600" b="1" dirty="0">
                  <a:latin typeface="Times New Roman" panose="02020603050405020304" pitchFamily="18" charset="0"/>
                  <a:ea typeface="Segoe UI" panose="020B0502040204020203" pitchFamily="34" charset="0"/>
                  <a:cs typeface="Segoe UI" panose="020B0502040204020203" pitchFamily="34" charset="0"/>
                </a:rPr>
                <a:t> X?</a:t>
              </a:r>
              <a:endParaRPr lang="en-US" sz="20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D64321DD-EED2-E649-8FC2-4BB69F33FDB9}"/>
              </a:ext>
            </a:extLst>
          </p:cNvPr>
          <p:cNvSpPr/>
          <p:nvPr/>
        </p:nvSpPr>
        <p:spPr>
          <a:xfrm>
            <a:off x="3108557" y="733586"/>
            <a:ext cx="575029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</a:t>
            </a:r>
          </a:p>
        </p:txBody>
      </p:sp>
    </p:spTree>
    <p:extLst>
      <p:ext uri="{BB962C8B-B14F-4D97-AF65-F5344CB8AC3E}">
        <p14:creationId xmlns:p14="http://schemas.microsoft.com/office/powerpoint/2010/main" val="3288720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Brace 6">
            <a:extLst>
              <a:ext uri="{FF2B5EF4-FFF2-40B4-BE49-F238E27FC236}">
                <a16:creationId xmlns:a16="http://schemas.microsoft.com/office/drawing/2014/main" id="{81B3DEAD-07DD-2E48-9E5B-73F3EE905B62}"/>
              </a:ext>
            </a:extLst>
          </p:cNvPr>
          <p:cNvSpPr/>
          <p:nvPr/>
        </p:nvSpPr>
        <p:spPr>
          <a:xfrm rot="16200000">
            <a:off x="5027905" y="-1126575"/>
            <a:ext cx="2136189" cy="6974961"/>
          </a:xfrm>
          <a:prstGeom prst="rightBrace">
            <a:avLst>
              <a:gd name="adj1" fmla="val 8333"/>
              <a:gd name="adj2" fmla="val 50572"/>
            </a:avLst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51F3E7E-365C-594F-994A-F0873EE79ADB}"/>
              </a:ext>
            </a:extLst>
          </p:cNvPr>
          <p:cNvSpPr/>
          <p:nvPr/>
        </p:nvSpPr>
        <p:spPr>
          <a:xfrm>
            <a:off x="2608518" y="477933"/>
            <a:ext cx="7368430" cy="1077218"/>
          </a:xfrm>
          <a:prstGeom prst="rect">
            <a:avLst/>
          </a:prstGeom>
          <a:solidFill>
            <a:srgbClr val="5B9BD5">
              <a:lumMod val="20000"/>
              <a:lumOff val="80000"/>
            </a:srgbClr>
          </a:solidFill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Nền kinh tế các vương quốc phong kiến Đông Nam Á tiếp tục phát triển mạnh mẽ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F1E337D-E4E7-164B-9977-92F5946685C0}"/>
              </a:ext>
            </a:extLst>
          </p:cNvPr>
          <p:cNvSpPr/>
          <p:nvPr/>
        </p:nvSpPr>
        <p:spPr>
          <a:xfrm>
            <a:off x="659219" y="3429000"/>
            <a:ext cx="4508205" cy="3168089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B505F273-2ACF-DA4C-A3E3-7286F56D15E9}"/>
              </a:ext>
            </a:extLst>
          </p:cNvPr>
          <p:cNvSpPr/>
          <p:nvPr/>
        </p:nvSpPr>
        <p:spPr>
          <a:xfrm>
            <a:off x="7116723" y="3428999"/>
            <a:ext cx="4508205" cy="3168089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35CE705-06F4-A040-B520-B690B0FA8EDC}"/>
              </a:ext>
            </a:extLst>
          </p:cNvPr>
          <p:cNvSpPr txBox="1"/>
          <p:nvPr/>
        </p:nvSpPr>
        <p:spPr>
          <a:xfrm>
            <a:off x="8052388" y="3626930"/>
            <a:ext cx="26368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Nông nghiệp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BD8C91D-32E8-9D44-B061-E7DA1375901A}"/>
              </a:ext>
            </a:extLst>
          </p:cNvPr>
          <p:cNvSpPr txBox="1"/>
          <p:nvPr/>
        </p:nvSpPr>
        <p:spPr>
          <a:xfrm>
            <a:off x="7421525" y="4277836"/>
            <a:ext cx="39978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 pa, Chân Lạp, Lưu vực sông Chao phray-a, I-ra-oa-đi.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CDFE2B3-4BA9-6643-BCE1-04C073A27F0A}"/>
              </a:ext>
            </a:extLst>
          </p:cNvPr>
          <p:cNvSpPr txBox="1"/>
          <p:nvPr/>
        </p:nvSpPr>
        <p:spPr>
          <a:xfrm>
            <a:off x="995920" y="3626929"/>
            <a:ext cx="34307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Thương mại biển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1D1A7FC-BC43-AC4F-913F-644663BD5630}"/>
              </a:ext>
            </a:extLst>
          </p:cNvPr>
          <p:cNvSpPr txBox="1"/>
          <p:nvPr/>
        </p:nvSpPr>
        <p:spPr>
          <a:xfrm>
            <a:off x="772633" y="4487972"/>
            <a:ext cx="43026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Sri Vi-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giay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-a, ka-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Ma-ta-gam</a:t>
            </a:r>
            <a:endParaRPr lang="en-VN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6553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 animBg="1"/>
      <p:bldP spid="8" grpId="0" animBg="1"/>
      <p:bldP spid="9" grpId="0" animBg="1"/>
      <p:bldP spid="10" grpId="0"/>
      <p:bldP spid="11" grpId="0"/>
      <p:bldP spid="12" grpId="0"/>
      <p:bldP spid="1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Sơ lược lịch sử trồng lúa Việt Nam | Tập San Việt Học">
            <a:extLst>
              <a:ext uri="{FF2B5EF4-FFF2-40B4-BE49-F238E27FC236}">
                <a16:creationId xmlns:a16="http://schemas.microsoft.com/office/drawing/2014/main" id="{C51675BA-7A29-0747-B945-2F59A8B91B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0" y="0"/>
            <a:ext cx="6502400" cy="412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20526659_684991958366288_984150484_n">
            <a:extLst>
              <a:ext uri="{FF2B5EF4-FFF2-40B4-BE49-F238E27FC236}">
                <a16:creationId xmlns:a16="http://schemas.microsoft.com/office/drawing/2014/main" id="{8A58E427-FDCF-C742-9106-FEC18F4638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965247" cy="3240505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F5EBC8B-1B87-0F47-81E0-F9B791FFB8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240505"/>
            <a:ext cx="12192000" cy="3617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365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95B27123-2CEC-E449-B087-6AD93996A9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86325" cy="3386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EEEF6F4-2FD1-804B-9271-4D291A153C44}"/>
              </a:ext>
            </a:extLst>
          </p:cNvPr>
          <p:cNvSpPr/>
          <p:nvPr/>
        </p:nvSpPr>
        <p:spPr>
          <a:xfrm>
            <a:off x="4786313" y="5657671"/>
            <a:ext cx="75056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Con đường gia vị nối phương Đông với  phương Tây, làm nảy sinh những giấc mơ đế quốc, tạo cầu nối giao thoa giữa các nền văn hoá. Trong ảnh: con đường gia vị  (màu xanh)</a:t>
            </a:r>
            <a:endParaRPr kumimoji="0" lang="en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3BA6D001-E6E7-E540-81EF-F1AA5900F6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44"/>
          <a:stretch/>
        </p:blipFill>
        <p:spPr bwMode="auto">
          <a:xfrm>
            <a:off x="0" y="3386317"/>
            <a:ext cx="4786314" cy="3514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C637DB5B-9916-384A-B1BE-A45CEC5D1A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397" y="0"/>
            <a:ext cx="7373604" cy="5614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3281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8B83E6ED-DD28-434D-9DB6-7641184EC8EF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4414BFA-D431-6B4A-90C9-C4AC86813A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0E3A8D14-A842-7641-9483-E29F2F2546B7}"/>
                </a:ext>
              </a:extLst>
            </p:cNvPr>
            <p:cNvSpPr/>
            <p:nvPr/>
          </p:nvSpPr>
          <p:spPr>
            <a:xfrm>
              <a:off x="779645" y="1145406"/>
              <a:ext cx="4345247" cy="875900"/>
            </a:xfrm>
            <a:prstGeom prst="roundRect">
              <a:avLst>
                <a:gd name="adj" fmla="val 26557"/>
              </a:avLst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1. 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en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ác quốc gia phong kiến Đông Nam Á</a:t>
              </a:r>
            </a:p>
          </p:txBody>
        </p:sp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B4C68D7A-E0EB-DB48-92C4-DBEFF73398C4}"/>
                </a:ext>
              </a:extLst>
            </p:cNvPr>
            <p:cNvSpPr/>
            <p:nvPr/>
          </p:nvSpPr>
          <p:spPr>
            <a:xfrm>
              <a:off x="7263066" y="3996761"/>
              <a:ext cx="4314418" cy="1061935"/>
            </a:xfrm>
            <a:prstGeom prst="roundRect">
              <a:avLst>
                <a:gd name="adj" fmla="val 26557"/>
              </a:avLst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c.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kỉ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VII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kỉ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X</a:t>
              </a:r>
              <a:endParaRPr lang="en-VN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B5D2706-D137-4040-B563-952A05A87643}"/>
              </a:ext>
            </a:extLst>
          </p:cNvPr>
          <p:cNvCxnSpPr>
            <a:cxnSpLocks/>
          </p:cNvCxnSpPr>
          <p:nvPr/>
        </p:nvCxnSpPr>
        <p:spPr>
          <a:xfrm flipV="1">
            <a:off x="5183887" y="1583356"/>
            <a:ext cx="2020186" cy="4115249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7E30782-2C66-BC4D-B09E-BDB87F95B102}"/>
              </a:ext>
            </a:extLst>
          </p:cNvPr>
          <p:cNvCxnSpPr>
            <a:cxnSpLocks/>
          </p:cNvCxnSpPr>
          <p:nvPr/>
        </p:nvCxnSpPr>
        <p:spPr>
          <a:xfrm>
            <a:off x="5183887" y="1583356"/>
            <a:ext cx="2020186" cy="295585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EB402CC-0AA9-5D47-83B9-F7E622CCA30D}"/>
              </a:ext>
            </a:extLst>
          </p:cNvPr>
          <p:cNvCxnSpPr>
            <a:cxnSpLocks/>
          </p:cNvCxnSpPr>
          <p:nvPr/>
        </p:nvCxnSpPr>
        <p:spPr>
          <a:xfrm>
            <a:off x="5183885" y="4173794"/>
            <a:ext cx="2020188" cy="1706011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7081D5E-B9A6-A443-917B-8E8C8FBAFF91}"/>
              </a:ext>
            </a:extLst>
          </p:cNvPr>
          <p:cNvCxnSpPr>
            <a:cxnSpLocks/>
          </p:cNvCxnSpPr>
          <p:nvPr/>
        </p:nvCxnSpPr>
        <p:spPr>
          <a:xfrm>
            <a:off x="5183885" y="2833197"/>
            <a:ext cx="2020188" cy="228085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2298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27401A7-17A3-3448-B7F3-EE5EABFFD786}"/>
              </a:ext>
            </a:extLst>
          </p:cNvPr>
          <p:cNvSpPr/>
          <p:nvPr/>
        </p:nvSpPr>
        <p:spPr>
          <a:xfrm>
            <a:off x="1028023" y="2579591"/>
            <a:ext cx="4590359" cy="1600438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vi-VN" sz="9600" b="1" kern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Củng cố</a:t>
            </a:r>
            <a:endParaRPr lang="en-VN" sz="9600" b="1" kern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1" name="Picture 6">
            <a:extLst>
              <a:ext uri="{FF2B5EF4-FFF2-40B4-BE49-F238E27FC236}">
                <a16:creationId xmlns:a16="http://schemas.microsoft.com/office/drawing/2014/main" id="{718460B4-CB26-1B40-888F-6B9D2D360D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93" b="36540"/>
          <a:stretch/>
        </p:blipFill>
        <p:spPr bwMode="auto">
          <a:xfrm>
            <a:off x="386308" y="363036"/>
            <a:ext cx="3400061" cy="2314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Google Shape;963;p34">
            <a:extLst>
              <a:ext uri="{FF2B5EF4-FFF2-40B4-BE49-F238E27FC236}">
                <a16:creationId xmlns:a16="http://schemas.microsoft.com/office/drawing/2014/main" id="{37BB51E3-4A98-DB4F-ADFE-6F7A604AB64E}"/>
              </a:ext>
            </a:extLst>
          </p:cNvPr>
          <p:cNvCxnSpPr>
            <a:cxnSpLocks/>
          </p:cNvCxnSpPr>
          <p:nvPr/>
        </p:nvCxnSpPr>
        <p:spPr>
          <a:xfrm>
            <a:off x="1727200" y="4343400"/>
            <a:ext cx="2910995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stealth" w="med" len="med"/>
          </a:ln>
        </p:spPr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A5CEBFA6-0215-3D4A-85F5-EEB02FADBB2B}"/>
              </a:ext>
            </a:extLst>
          </p:cNvPr>
          <p:cNvGrpSpPr/>
          <p:nvPr/>
        </p:nvGrpSpPr>
        <p:grpSpPr>
          <a:xfrm>
            <a:off x="6030280" y="363036"/>
            <a:ext cx="5747426" cy="6250757"/>
            <a:chOff x="6030280" y="363036"/>
            <a:chExt cx="5747426" cy="6250757"/>
          </a:xfrm>
        </p:grpSpPr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350CDEF8-0353-4B47-A09D-F36588A3283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30" t="15978" r="15616" b="10978"/>
            <a:stretch/>
          </p:blipFill>
          <p:spPr bwMode="auto">
            <a:xfrm>
              <a:off x="6030280" y="363036"/>
              <a:ext cx="5747426" cy="62507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128D6B3-C54D-1B4F-AD98-8FFD8BDBA797}"/>
                </a:ext>
              </a:extLst>
            </p:cNvPr>
            <p:cNvSpPr txBox="1"/>
            <p:nvPr/>
          </p:nvSpPr>
          <p:spPr>
            <a:xfrm>
              <a:off x="8389643" y="2000250"/>
              <a:ext cx="35430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dirty="0"/>
                <a:t>..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C202E10-32DB-2245-A0E8-17371B69FF72}"/>
                </a:ext>
              </a:extLst>
            </p:cNvPr>
            <p:cNvSpPr txBox="1"/>
            <p:nvPr/>
          </p:nvSpPr>
          <p:spPr>
            <a:xfrm>
              <a:off x="8329568" y="2493306"/>
              <a:ext cx="35430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dirty="0"/>
                <a:t>..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44398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51">
            <a:extLst>
              <a:ext uri="{FF2B5EF4-FFF2-40B4-BE49-F238E27FC236}">
                <a16:creationId xmlns:a16="http://schemas.microsoft.com/office/drawing/2014/main" id="{5EF722C0-5D51-7743-AD63-8EF48A988747}"/>
              </a:ext>
            </a:extLst>
          </p:cNvPr>
          <p:cNvGrpSpPr/>
          <p:nvPr/>
        </p:nvGrpSpPr>
        <p:grpSpPr>
          <a:xfrm>
            <a:off x="1732547" y="936357"/>
            <a:ext cx="4475747" cy="2444989"/>
            <a:chOff x="1732547" y="936357"/>
            <a:chExt cx="4475747" cy="2444989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C80DC15F-7871-1A4C-93D4-44B290009634}"/>
                </a:ext>
              </a:extLst>
            </p:cNvPr>
            <p:cNvSpPr/>
            <p:nvPr/>
          </p:nvSpPr>
          <p:spPr>
            <a:xfrm>
              <a:off x="1732547" y="936357"/>
              <a:ext cx="4475747" cy="2444989"/>
            </a:xfrm>
            <a:custGeom>
              <a:avLst/>
              <a:gdLst>
                <a:gd name="connsiteX0" fmla="*/ 0 w 688190"/>
                <a:gd name="connsiteY0" fmla="*/ 1833742 h 1833742"/>
                <a:gd name="connsiteX1" fmla="*/ 344095 w 688190"/>
                <a:gd name="connsiteY1" fmla="*/ 1833742 h 1833742"/>
                <a:gd name="connsiteX2" fmla="*/ 344095 w 688190"/>
                <a:gd name="connsiteY2" fmla="*/ 0 h 1833742"/>
                <a:gd name="connsiteX3" fmla="*/ 688190 w 688190"/>
                <a:gd name="connsiteY3" fmla="*/ 0 h 1833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8190" h="1833742">
                  <a:moveTo>
                    <a:pt x="0" y="1833742"/>
                  </a:moveTo>
                  <a:lnTo>
                    <a:pt x="344095" y="1833742"/>
                  </a:lnTo>
                  <a:lnTo>
                    <a:pt x="344095" y="0"/>
                  </a:lnTo>
                  <a:lnTo>
                    <a:pt x="688190" y="0"/>
                  </a:lnTo>
                </a:path>
              </a:pathLst>
            </a:custGeom>
            <a:noFill/>
            <a:ln w="76200">
              <a:solidFill>
                <a:schemeClr val="tx1"/>
              </a:solidFill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10439" tIns="1157208" rIns="410440" bIns="1157207" numCol="1" spcCol="1270" anchor="ctr" anchorCtr="0">
              <a:noAutofit/>
            </a:bodyPr>
            <a:lstStyle/>
            <a:p>
              <a:pPr algn="ctr" defTabSz="414856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>
                  <a:srgbClr val="000000"/>
                </a:buClr>
              </a:pPr>
              <a:r>
                <a:rPr lang="en-US" sz="2667" dirty="0">
                  <a:solidFill>
                    <a:srgbClr val="C00000"/>
                  </a:solidFill>
                  <a:latin typeface="Arial"/>
                  <a:sym typeface="Arial"/>
                </a:rPr>
                <a:t>     </a:t>
              </a: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94634FD0-12BB-8644-9B99-CD5EF1BBBE3E}"/>
                </a:ext>
              </a:extLst>
            </p:cNvPr>
            <p:cNvCxnSpPr>
              <a:cxnSpLocks/>
            </p:cNvCxnSpPr>
            <p:nvPr/>
          </p:nvCxnSpPr>
          <p:spPr>
            <a:xfrm>
              <a:off x="3932552" y="2085946"/>
              <a:ext cx="2163448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99BD7278-1C20-2249-9144-3506D3014097}"/>
              </a:ext>
            </a:extLst>
          </p:cNvPr>
          <p:cNvSpPr txBox="1"/>
          <p:nvPr/>
        </p:nvSpPr>
        <p:spPr>
          <a:xfrm>
            <a:off x="2587158" y="1494381"/>
            <a:ext cx="1155032" cy="15696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Sự hình thành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87C2668-A781-9E49-8A39-8B5313F43849}"/>
              </a:ext>
            </a:extLst>
          </p:cNvPr>
          <p:cNvGrpSpPr/>
          <p:nvPr/>
        </p:nvGrpSpPr>
        <p:grpSpPr>
          <a:xfrm>
            <a:off x="6208295" y="543616"/>
            <a:ext cx="4086859" cy="647927"/>
            <a:chOff x="3978442" y="559658"/>
            <a:chExt cx="4086859" cy="64792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54025C0-0066-1046-8E9C-1B59F054157E}"/>
                </a:ext>
              </a:extLst>
            </p:cNvPr>
            <p:cNvSpPr/>
            <p:nvPr/>
          </p:nvSpPr>
          <p:spPr>
            <a:xfrm>
              <a:off x="3978442" y="559658"/>
              <a:ext cx="4086859" cy="647927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9D36697-845D-3543-B9EC-398675A9A3AC}"/>
                </a:ext>
              </a:extLst>
            </p:cNvPr>
            <p:cNvSpPr/>
            <p:nvPr/>
          </p:nvSpPr>
          <p:spPr>
            <a:xfrm>
              <a:off x="4134481" y="622012"/>
              <a:ext cx="3930820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Arial" panose="020B0604020202020204" pitchFamily="34" charset="0"/>
                </a:rPr>
                <a:t>Từ thế kỉ VII đến thế kỉ X</a:t>
              </a:r>
              <a:endParaRPr lang="en-VN" sz="1600" dirty="0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EF5FA1E-27E0-974D-9E00-4B743A12258D}"/>
              </a:ext>
            </a:extLst>
          </p:cNvPr>
          <p:cNvGrpSpPr/>
          <p:nvPr/>
        </p:nvGrpSpPr>
        <p:grpSpPr>
          <a:xfrm>
            <a:off x="6128084" y="1677450"/>
            <a:ext cx="6063916" cy="1078815"/>
            <a:chOff x="3978442" y="497304"/>
            <a:chExt cx="6063916" cy="1078815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7AB90A2-FF9B-3F40-B1A7-040531329846}"/>
                </a:ext>
              </a:extLst>
            </p:cNvPr>
            <p:cNvSpPr/>
            <p:nvPr/>
          </p:nvSpPr>
          <p:spPr>
            <a:xfrm>
              <a:off x="3978442" y="497304"/>
              <a:ext cx="6063916" cy="10788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VN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BA0B880-8F5B-C541-A930-A98E54E007C0}"/>
                </a:ext>
              </a:extLst>
            </p:cNvPr>
            <p:cNvSpPr/>
            <p:nvPr/>
          </p:nvSpPr>
          <p:spPr>
            <a:xfrm>
              <a:off x="4134481" y="622012"/>
              <a:ext cx="5635162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vi-VN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Arial" panose="020B0604020202020204" pitchFamily="34" charset="0"/>
                </a:rPr>
                <a:t>Trên cơ sở các quốc gia sơ kỳ với nhiều bộ tộc sinh sống.</a:t>
              </a:r>
              <a:endParaRPr lang="en-VN" sz="1600" dirty="0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D93C4BBC-12B5-444A-90DA-9FAED0311876}"/>
              </a:ext>
            </a:extLst>
          </p:cNvPr>
          <p:cNvSpPr txBox="1"/>
          <p:nvPr/>
        </p:nvSpPr>
        <p:spPr>
          <a:xfrm>
            <a:off x="2587158" y="3929092"/>
            <a:ext cx="1155032" cy="206210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kinh tế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3EE62DA-5087-1B45-9B28-6FB0C6829DE9}"/>
              </a:ext>
            </a:extLst>
          </p:cNvPr>
          <p:cNvGrpSpPr/>
          <p:nvPr/>
        </p:nvGrpSpPr>
        <p:grpSpPr>
          <a:xfrm>
            <a:off x="6141888" y="5895817"/>
            <a:ext cx="5791201" cy="837134"/>
            <a:chOff x="3978442" y="497305"/>
            <a:chExt cx="5791201" cy="837134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E14D3C15-5627-C849-B17C-5B98A0B0DD07}"/>
                </a:ext>
              </a:extLst>
            </p:cNvPr>
            <p:cNvSpPr/>
            <p:nvPr/>
          </p:nvSpPr>
          <p:spPr>
            <a:xfrm>
              <a:off x="3978442" y="497305"/>
              <a:ext cx="4911122" cy="837134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0D2CDFD-D4EC-D148-8F74-0F0D6B928709}"/>
                </a:ext>
              </a:extLst>
            </p:cNvPr>
            <p:cNvSpPr/>
            <p:nvPr/>
          </p:nvSpPr>
          <p:spPr>
            <a:xfrm>
              <a:off x="4134481" y="622012"/>
              <a:ext cx="5635162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vi-VN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Arial" panose="020B0604020202020204" pitchFamily="34" charset="0"/>
                </a:rPr>
                <a:t>Nền kinh tế phát triển mạnh mẽ</a:t>
              </a:r>
              <a:endParaRPr lang="en-VN" sz="1600" dirty="0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F4A5CFB-4327-8D4D-BD28-051A3B2C4DCE}"/>
              </a:ext>
            </a:extLst>
          </p:cNvPr>
          <p:cNvGrpSpPr/>
          <p:nvPr/>
        </p:nvGrpSpPr>
        <p:grpSpPr>
          <a:xfrm>
            <a:off x="6128083" y="4794393"/>
            <a:ext cx="5791202" cy="837134"/>
            <a:chOff x="3978441" y="497305"/>
            <a:chExt cx="5791202" cy="837134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5137409A-7222-2344-9F5F-D59E2FE6C737}"/>
                </a:ext>
              </a:extLst>
            </p:cNvPr>
            <p:cNvSpPr/>
            <p:nvPr/>
          </p:nvSpPr>
          <p:spPr>
            <a:xfrm>
              <a:off x="3978441" y="497305"/>
              <a:ext cx="5791201" cy="837134"/>
            </a:xfrm>
            <a:prstGeom prst="rect">
              <a:avLst/>
            </a:prstGeom>
            <a:solidFill>
              <a:srgbClr val="FFFDE3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VN" dirty="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C6F5572E-757F-834B-9E1B-815167040E19}"/>
                </a:ext>
              </a:extLst>
            </p:cNvPr>
            <p:cNvSpPr/>
            <p:nvPr/>
          </p:nvSpPr>
          <p:spPr>
            <a:xfrm>
              <a:off x="4134481" y="622012"/>
              <a:ext cx="5635162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vi-VN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Arial" panose="020B0604020202020204" pitchFamily="34" charset="0"/>
                </a:rPr>
                <a:t>Nông nghiệp vẫn là nền tảng chủ yếu</a:t>
              </a:r>
              <a:endParaRPr lang="en-VN" sz="1600" dirty="0"/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A643803D-6391-7042-8BB1-5DCCD5F04086}"/>
              </a:ext>
            </a:extLst>
          </p:cNvPr>
          <p:cNvGrpSpPr/>
          <p:nvPr/>
        </p:nvGrpSpPr>
        <p:grpSpPr>
          <a:xfrm>
            <a:off x="1796711" y="3437184"/>
            <a:ext cx="4385285" cy="2831815"/>
            <a:chOff x="1796711" y="3437184"/>
            <a:chExt cx="4385285" cy="2831815"/>
          </a:xfrm>
        </p:grpSpPr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69A19B37-E55B-8F49-A040-143C529AF84F}"/>
                </a:ext>
              </a:extLst>
            </p:cNvPr>
            <p:cNvSpPr/>
            <p:nvPr/>
          </p:nvSpPr>
          <p:spPr>
            <a:xfrm flipH="1">
              <a:off x="1796711" y="3437184"/>
              <a:ext cx="4331371" cy="2831815"/>
            </a:xfrm>
            <a:custGeom>
              <a:avLst/>
              <a:gdLst>
                <a:gd name="connsiteX0" fmla="*/ 0 w 688190"/>
                <a:gd name="connsiteY0" fmla="*/ 1833742 h 1833742"/>
                <a:gd name="connsiteX1" fmla="*/ 344095 w 688190"/>
                <a:gd name="connsiteY1" fmla="*/ 1833742 h 1833742"/>
                <a:gd name="connsiteX2" fmla="*/ 344095 w 688190"/>
                <a:gd name="connsiteY2" fmla="*/ 0 h 1833742"/>
                <a:gd name="connsiteX3" fmla="*/ 688190 w 688190"/>
                <a:gd name="connsiteY3" fmla="*/ 0 h 1833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8190" h="1833742">
                  <a:moveTo>
                    <a:pt x="0" y="1833742"/>
                  </a:moveTo>
                  <a:lnTo>
                    <a:pt x="344095" y="1833742"/>
                  </a:lnTo>
                  <a:lnTo>
                    <a:pt x="344095" y="0"/>
                  </a:lnTo>
                  <a:lnTo>
                    <a:pt x="688190" y="0"/>
                  </a:lnTo>
                </a:path>
              </a:pathLst>
            </a:custGeom>
            <a:noFill/>
            <a:ln w="76200">
              <a:solidFill>
                <a:srgbClr val="0070C0"/>
              </a:solidFill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10439" tIns="1157208" rIns="410440" bIns="1157207" numCol="1" spcCol="1270" anchor="ctr" anchorCtr="0">
              <a:noAutofit/>
            </a:bodyPr>
            <a:lstStyle/>
            <a:p>
              <a:pPr algn="ctr" defTabSz="414856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>
                  <a:srgbClr val="000000"/>
                </a:buClr>
              </a:pPr>
              <a:r>
                <a:rPr lang="en-US" sz="2667" dirty="0">
                  <a:solidFill>
                    <a:srgbClr val="C00000"/>
                  </a:solidFill>
                  <a:latin typeface="Arial"/>
                  <a:sym typeface="Arial"/>
                </a:rPr>
                <a:t>     </a:t>
              </a: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F2BFACF0-AB77-D14F-A348-998F25E563E8}"/>
                </a:ext>
              </a:extLst>
            </p:cNvPr>
            <p:cNvCxnSpPr>
              <a:cxnSpLocks/>
            </p:cNvCxnSpPr>
            <p:nvPr/>
          </p:nvCxnSpPr>
          <p:spPr>
            <a:xfrm>
              <a:off x="3970420" y="3923326"/>
              <a:ext cx="2211576" cy="0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9798BCFA-F0AA-5D45-889D-AC5AF83B2CF1}"/>
                </a:ext>
              </a:extLst>
            </p:cNvPr>
            <p:cNvCxnSpPr>
              <a:cxnSpLocks/>
              <a:endCxn id="24" idx="1"/>
            </p:cNvCxnSpPr>
            <p:nvPr/>
          </p:nvCxnSpPr>
          <p:spPr>
            <a:xfrm>
              <a:off x="3932552" y="5212960"/>
              <a:ext cx="2195531" cy="0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5D54465-5DA6-2C4F-A930-795998FEC4A1}"/>
              </a:ext>
            </a:extLst>
          </p:cNvPr>
          <p:cNvGrpSpPr/>
          <p:nvPr/>
        </p:nvGrpSpPr>
        <p:grpSpPr>
          <a:xfrm>
            <a:off x="6141889" y="3375431"/>
            <a:ext cx="5791201" cy="997549"/>
            <a:chOff x="3978441" y="352807"/>
            <a:chExt cx="5791201" cy="997549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A41DAFC4-3EBC-1143-90CB-6E61A3DDC163}"/>
                </a:ext>
              </a:extLst>
            </p:cNvPr>
            <p:cNvSpPr/>
            <p:nvPr/>
          </p:nvSpPr>
          <p:spPr>
            <a:xfrm>
              <a:off x="3978441" y="352807"/>
              <a:ext cx="5791201" cy="981632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VN" dirty="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3798BF0B-4906-7845-8CCE-E5D3F34FBF3A}"/>
                </a:ext>
              </a:extLst>
            </p:cNvPr>
            <p:cNvSpPr/>
            <p:nvPr/>
          </p:nvSpPr>
          <p:spPr>
            <a:xfrm>
              <a:off x="4120674" y="396249"/>
              <a:ext cx="5635162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vi-VN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Arial" panose="020B0604020202020204" pitchFamily="34" charset="0"/>
                </a:rPr>
                <a:t>Xuất hiện nhiều thương cảng sầm uất, </a:t>
              </a:r>
            </a:p>
            <a:p>
              <a:pPr algn="just"/>
              <a:r>
                <a:rPr lang="vi-VN" sz="2800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Tạo nền tảng cho sự buôn bán Á- Âu</a:t>
              </a:r>
              <a:endParaRPr lang="en-VN" sz="1600" dirty="0"/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313C8DA6-FFEB-D04F-AAE9-72CD705CD22D}"/>
              </a:ext>
            </a:extLst>
          </p:cNvPr>
          <p:cNvGrpSpPr/>
          <p:nvPr/>
        </p:nvGrpSpPr>
        <p:grpSpPr>
          <a:xfrm>
            <a:off x="144377" y="2085946"/>
            <a:ext cx="1876063" cy="3289380"/>
            <a:chOff x="144377" y="2085946"/>
            <a:chExt cx="1876063" cy="3289380"/>
          </a:xfrm>
        </p:grpSpPr>
        <p:sp>
          <p:nvSpPr>
            <p:cNvPr id="36" name="Rounded Rectangle 35">
              <a:extLst>
                <a:ext uri="{FF2B5EF4-FFF2-40B4-BE49-F238E27FC236}">
                  <a16:creationId xmlns:a16="http://schemas.microsoft.com/office/drawing/2014/main" id="{C13F0E5B-1EC4-404E-860C-31C000F5A66D}"/>
                </a:ext>
              </a:extLst>
            </p:cNvPr>
            <p:cNvSpPr/>
            <p:nvPr/>
          </p:nvSpPr>
          <p:spPr>
            <a:xfrm>
              <a:off x="144377" y="2085946"/>
              <a:ext cx="1876063" cy="3289380"/>
            </a:xfrm>
            <a:prstGeom prst="roundRect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DF180DC4-014B-504E-92C1-D2A19EDCD6A5}"/>
                </a:ext>
              </a:extLst>
            </p:cNvPr>
            <p:cNvSpPr/>
            <p:nvPr/>
          </p:nvSpPr>
          <p:spPr>
            <a:xfrm>
              <a:off x="201264" y="2775173"/>
              <a:ext cx="1800493" cy="175432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 err="1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Nội</a:t>
              </a:r>
              <a:r>
                <a:rPr lang="en-US" sz="5400" b="1" cap="none" spc="0" dirty="0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5400" b="1" dirty="0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Dung</a:t>
              </a:r>
              <a:endParaRPr lang="en-US" sz="5400" b="1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9" name="Graphic 38" descr="Alarm clock">
            <a:extLst>
              <a:ext uri="{FF2B5EF4-FFF2-40B4-BE49-F238E27FC236}">
                <a16:creationId xmlns:a16="http://schemas.microsoft.com/office/drawing/2014/main" id="{7EF09C73-59E6-D449-BAA9-9BFE6ECFE4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53765" y="84444"/>
            <a:ext cx="1155033" cy="914400"/>
          </a:xfrm>
          <a:prstGeom prst="rect">
            <a:avLst/>
          </a:prstGeom>
        </p:spPr>
      </p:pic>
      <p:pic>
        <p:nvPicPr>
          <p:cNvPr id="41" name="Graphic 40" descr="Earth Globe   Asia">
            <a:extLst>
              <a:ext uri="{FF2B5EF4-FFF2-40B4-BE49-F238E27FC236}">
                <a16:creationId xmlns:a16="http://schemas.microsoft.com/office/drawing/2014/main" id="{B465F616-ED1A-B14A-8C0A-35C6AB682D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96800" y="1220250"/>
            <a:ext cx="914400" cy="914400"/>
          </a:xfrm>
          <a:prstGeom prst="rect">
            <a:avLst/>
          </a:prstGeom>
        </p:spPr>
      </p:pic>
      <p:pic>
        <p:nvPicPr>
          <p:cNvPr id="43" name="Graphic 42" descr="Corn">
            <a:extLst>
              <a:ext uri="{FF2B5EF4-FFF2-40B4-BE49-F238E27FC236}">
                <a16:creationId xmlns:a16="http://schemas.microsoft.com/office/drawing/2014/main" id="{F407F3DC-F69F-B44D-B86A-A2B2BC13FF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577498" y="4357063"/>
            <a:ext cx="914400" cy="914400"/>
          </a:xfrm>
          <a:prstGeom prst="rect">
            <a:avLst/>
          </a:prstGeom>
        </p:spPr>
      </p:pic>
      <p:pic>
        <p:nvPicPr>
          <p:cNvPr id="45" name="Graphic 44" descr="Tugboat">
            <a:extLst>
              <a:ext uri="{FF2B5EF4-FFF2-40B4-BE49-F238E27FC236}">
                <a16:creationId xmlns:a16="http://schemas.microsoft.com/office/drawing/2014/main" id="{26EC7EF4-8BDB-EC41-9B03-544E50F524F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619008" y="3019455"/>
            <a:ext cx="914400" cy="914400"/>
          </a:xfrm>
          <a:prstGeom prst="rect">
            <a:avLst/>
          </a:prstGeom>
        </p:spPr>
      </p:pic>
      <p:pic>
        <p:nvPicPr>
          <p:cNvPr id="47" name="Graphic 46" descr="Bar graph with upward trend">
            <a:extLst>
              <a:ext uri="{FF2B5EF4-FFF2-40B4-BE49-F238E27FC236}">
                <a16:creationId xmlns:a16="http://schemas.microsoft.com/office/drawing/2014/main" id="{883921D2-C4F1-1C49-9D06-08B3CE686C5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553765" y="5399984"/>
            <a:ext cx="914400" cy="914400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45127EFD-749E-8640-9078-70DF40C72E1C}"/>
              </a:ext>
            </a:extLst>
          </p:cNvPr>
          <p:cNvSpPr/>
          <p:nvPr/>
        </p:nvSpPr>
        <p:spPr>
          <a:xfrm>
            <a:off x="144372" y="186899"/>
            <a:ext cx="262764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5400" b="1" cap="none" spc="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endParaRPr lang="en-US" sz="5400" b="1" cap="none" spc="0" dirty="0">
              <a:ln w="0"/>
              <a:solidFill>
                <a:srgbClr val="0070C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5474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27401A7-17A3-3448-B7F3-EE5EABFFD786}"/>
              </a:ext>
            </a:extLst>
          </p:cNvPr>
          <p:cNvSpPr/>
          <p:nvPr/>
        </p:nvSpPr>
        <p:spPr>
          <a:xfrm>
            <a:off x="515059" y="2579591"/>
            <a:ext cx="5616281" cy="1600438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vi-VN" sz="9600" b="1" kern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Luyện tập</a:t>
            </a:r>
            <a:endParaRPr lang="en-VN" sz="9600" b="1" kern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1" name="Picture 6">
            <a:extLst>
              <a:ext uri="{FF2B5EF4-FFF2-40B4-BE49-F238E27FC236}">
                <a16:creationId xmlns:a16="http://schemas.microsoft.com/office/drawing/2014/main" id="{718460B4-CB26-1B40-888F-6B9D2D360D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93" b="36540"/>
          <a:stretch/>
        </p:blipFill>
        <p:spPr bwMode="auto">
          <a:xfrm>
            <a:off x="386308" y="363036"/>
            <a:ext cx="3400061" cy="2314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Google Shape;963;p34">
            <a:extLst>
              <a:ext uri="{FF2B5EF4-FFF2-40B4-BE49-F238E27FC236}">
                <a16:creationId xmlns:a16="http://schemas.microsoft.com/office/drawing/2014/main" id="{37BB51E3-4A98-DB4F-ADFE-6F7A604AB64E}"/>
              </a:ext>
            </a:extLst>
          </p:cNvPr>
          <p:cNvCxnSpPr>
            <a:cxnSpLocks/>
          </p:cNvCxnSpPr>
          <p:nvPr/>
        </p:nvCxnSpPr>
        <p:spPr>
          <a:xfrm>
            <a:off x="1727200" y="4343400"/>
            <a:ext cx="2910995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stealth" w="med" len="med"/>
          </a:ln>
        </p:spPr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A5CEBFA6-0215-3D4A-85F5-EEB02FADBB2B}"/>
              </a:ext>
            </a:extLst>
          </p:cNvPr>
          <p:cNvGrpSpPr/>
          <p:nvPr/>
        </p:nvGrpSpPr>
        <p:grpSpPr>
          <a:xfrm>
            <a:off x="6030280" y="363036"/>
            <a:ext cx="5747426" cy="6250757"/>
            <a:chOff x="6030280" y="363036"/>
            <a:chExt cx="5747426" cy="6250757"/>
          </a:xfrm>
        </p:grpSpPr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350CDEF8-0353-4B47-A09D-F36588A3283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30" t="15978" r="15616" b="10978"/>
            <a:stretch/>
          </p:blipFill>
          <p:spPr bwMode="auto">
            <a:xfrm>
              <a:off x="6030280" y="363036"/>
              <a:ext cx="5747426" cy="62507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128D6B3-C54D-1B4F-AD98-8FFD8BDBA797}"/>
                </a:ext>
              </a:extLst>
            </p:cNvPr>
            <p:cNvSpPr txBox="1"/>
            <p:nvPr/>
          </p:nvSpPr>
          <p:spPr>
            <a:xfrm>
              <a:off x="8389643" y="2000250"/>
              <a:ext cx="35430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dirty="0"/>
                <a:t>..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C202E10-32DB-2245-A0E8-17371B69FF72}"/>
                </a:ext>
              </a:extLst>
            </p:cNvPr>
            <p:cNvSpPr txBox="1"/>
            <p:nvPr/>
          </p:nvSpPr>
          <p:spPr>
            <a:xfrm>
              <a:off x="8329568" y="2493306"/>
              <a:ext cx="35430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dirty="0"/>
                <a:t>..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91643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140E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9C01B56-DA3A-41A9-AE57-D9F13F2E19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79" y="0"/>
            <a:ext cx="2090821" cy="2113488"/>
          </a:xfrm>
          <a:prstGeom prst="rect">
            <a:avLst/>
          </a:prstGeom>
        </p:spPr>
      </p:pic>
      <p:pic>
        <p:nvPicPr>
          <p:cNvPr id="2052" name="Picture 4" descr="Lại Văn Sâm | Wiki Ai là triệu phú | Fandom">
            <a:extLst>
              <a:ext uri="{FF2B5EF4-FFF2-40B4-BE49-F238E27FC236}">
                <a16:creationId xmlns:a16="http://schemas.microsoft.com/office/drawing/2014/main" id="{C0804A5E-DCDE-174E-86ED-E92E6A1EED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9600" y="2118"/>
            <a:ext cx="9042400" cy="6851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24B47872-9FE6-6E45-ABEF-DCA2CCA79890}"/>
              </a:ext>
            </a:extLst>
          </p:cNvPr>
          <p:cNvSpPr/>
          <p:nvPr/>
        </p:nvSpPr>
        <p:spPr>
          <a:xfrm>
            <a:off x="609600" y="1811802"/>
            <a:ext cx="3352800" cy="5047536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8000" kern="0" dirty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AI </a:t>
            </a:r>
          </a:p>
          <a:p>
            <a:pPr algn="ctr" defTabSz="1219170">
              <a:buClr>
                <a:srgbClr val="000000"/>
              </a:buClr>
              <a:defRPr/>
            </a:pPr>
            <a:r>
              <a:rPr lang="en-US" sz="8000" kern="0" dirty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LÀ TRIỆU PHÚ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7B695B0-BBA0-EE4D-8787-0949E9F28461}"/>
              </a:ext>
            </a:extLst>
          </p:cNvPr>
          <p:cNvSpPr/>
          <p:nvPr/>
        </p:nvSpPr>
        <p:spPr>
          <a:xfrm>
            <a:off x="3962400" y="5969000"/>
            <a:ext cx="1016000" cy="406400"/>
          </a:xfrm>
          <a:prstGeom prst="rect">
            <a:avLst/>
          </a:prstGeom>
          <a:solidFill>
            <a:srgbClr val="1B11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VN" sz="1867" kern="0">
              <a:solidFill>
                <a:prstClr val="white"/>
              </a:solidFill>
              <a:latin typeface="Calibri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521529"/>
      </p:ext>
    </p:extLst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  <a:alpha val="7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9C01B56-DA3A-41A9-AE57-D9F13F2E19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659"/>
            <a:ext cx="2113488" cy="2113488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10905" y="6053453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4437064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10905" y="2630412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699799" y="1826149"/>
            <a:ext cx="10872191" cy="1600439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415056" y="2054555"/>
            <a:ext cx="93836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 quốc gia phong kiến ở khu vực Đông Nam Á được hình thành vào khoảng thời gian nào?</a:t>
            </a:r>
          </a:p>
        </p:txBody>
      </p:sp>
      <p:sp>
        <p:nvSpPr>
          <p:cNvPr id="15" name="bang d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135896" y="5465730"/>
            <a:ext cx="5249773" cy="1097005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44" indent="-285744" algn="ctr" defTabSz="914377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endParaRPr lang="en-US" sz="28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6135896" y="3888570"/>
            <a:ext cx="5249773" cy="1115177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44" indent="-285744" algn="ctr" defTabSz="914377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endParaRPr lang="en-US" sz="28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5" name="cau hoi d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6285733" y="5752613"/>
            <a:ext cx="49500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indent="-342891" defTabSz="914377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D.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Từ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thế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kỉ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VII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đến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thế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kỉ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X</a:t>
            </a: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6435572" y="4125429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indent="-342891" defTabSz="914377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B.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Từ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thế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kỉ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III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đến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thế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kỉ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V</a:t>
            </a: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806332" y="3888572"/>
            <a:ext cx="5249773" cy="1115177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28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2" name="bang c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806332" y="5465730"/>
            <a:ext cx="5249773" cy="1097005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28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1049071" y="4088251"/>
            <a:ext cx="50070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indent="-342891" defTabSz="914377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A.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Từ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thế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kỉ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I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đến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thế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kỉ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III</a:t>
            </a:r>
          </a:p>
        </p:txBody>
      </p:sp>
      <p:sp>
        <p:nvSpPr>
          <p:cNvPr id="34" name="cau hoi c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1028145" y="5704640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indent="-342891" defTabSz="914377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C.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Từ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thế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kỉ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V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đến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thế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kỉ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VII</a:t>
            </a: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1" y="863860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1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074156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630412"/>
            <a:ext cx="487363" cy="487363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24B47872-9FE6-6E45-ABEF-DCA2CCA79890}"/>
              </a:ext>
            </a:extLst>
          </p:cNvPr>
          <p:cNvSpPr/>
          <p:nvPr/>
        </p:nvSpPr>
        <p:spPr>
          <a:xfrm>
            <a:off x="2775322" y="281326"/>
            <a:ext cx="6467475" cy="1046440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6000" kern="0" dirty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AI LÀ TRIỆU PHÚ</a:t>
            </a:r>
          </a:p>
        </p:txBody>
      </p:sp>
    </p:spTree>
    <p:extLst>
      <p:ext uri="{BB962C8B-B14F-4D97-AF65-F5344CB8AC3E}">
        <p14:creationId xmlns:p14="http://schemas.microsoft.com/office/powerpoint/2010/main" val="4173867860"/>
      </p:ext>
    </p:extLst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0313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2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1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6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8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9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4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5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0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1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3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5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6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4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6" grpId="0" animBg="1"/>
      <p:bldP spid="16" grpId="1" animBg="1"/>
      <p:bldP spid="25" grpId="0"/>
      <p:bldP spid="25" grpId="1"/>
      <p:bldP spid="25" grpId="2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C:\Users\ADMIN\Desktop\canh22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"/>
            <a:ext cx="12166600" cy="6812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3" descr="C:\Users\ADMIN\Desktop\1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589" b="100000" l="958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930" y="4212948"/>
            <a:ext cx="1529647" cy="1147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" descr="C:\Users\ADMIN\Desktop\2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726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504" y="3100121"/>
            <a:ext cx="1415057" cy="1061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5" descr="C:\Users\ADMIN\Desktop\3.pn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05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4517" y="2726893"/>
            <a:ext cx="13208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6" descr="C:\Users\ADMIN\Desktop\4.pn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657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604" y="2304693"/>
            <a:ext cx="142240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" descr="C:\Users\ADMIN\Desktop\512821722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44969" y1="5882" x2="42300" y2="10131"/>
                        <a14:foregroundMark x1="52772" y1="5065" x2="54825" y2="12908"/>
                        <a14:foregroundMark x1="57084" y1="3758" x2="56057" y2="9967"/>
                        <a14:foregroundMark x1="34021" y1="91667" x2="37629" y2="94118"/>
                        <a14:foregroundMark x1="64433" y1="92157" x2="62371" y2="946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472" y="5034141"/>
            <a:ext cx="1096168" cy="1033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ADMIN\Desktop\11.png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589" b="100000" l="958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3654" y="5493668"/>
            <a:ext cx="1529647" cy="1147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:\Users\ADMIN\Desktop\2.png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726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201" y="5355505"/>
            <a:ext cx="1567457" cy="1175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C:\Users\ADMIN\Desktop\3.pn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05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3579" y="4776243"/>
            <a:ext cx="1544696" cy="1158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C:\Users\ADMIN\Desktop\4.png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657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285" y="2996679"/>
            <a:ext cx="1552980" cy="1164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3883" y="-130427"/>
            <a:ext cx="3919084" cy="3421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3942" y="-15274"/>
            <a:ext cx="3919084" cy="3421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ết quả hình ảnh cho bamboo cartoon pn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5512">
            <a:off x="9096723" y="-533399"/>
            <a:ext cx="2066504" cy="3127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Kết quả hình ảnh cho bamboo cartoon pn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846" flipH="1">
            <a:off x="8044884" y="-771305"/>
            <a:ext cx="2231515" cy="3127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Hình ảnh có liên quan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100000">
                        <a14:foregroundMark x1="16952" y1="13286" x2="66476" y2="90571"/>
                        <a14:foregroundMark x1="80000" y1="8429" x2="37524" y2="91714"/>
                        <a14:foregroundMark x1="33905" y1="15857" x2="41714" y2="42429"/>
                        <a14:foregroundMark x1="63619" y1="11714" x2="57905" y2="40286"/>
                        <a14:foregroundMark x1="60190" y1="10571" x2="48762" y2="30714"/>
                        <a14:foregroundMark x1="46667" y1="17000" x2="54476" y2="45000"/>
                        <a14:foregroundMark x1="14857" y1="12143" x2="32571" y2="21143"/>
                        <a14:foregroundMark x1="15619" y1="11143" x2="3619" y2="17429"/>
                        <a14:foregroundMark x1="6476" y1="16429" x2="14095" y2="26000"/>
                        <a14:foregroundMark x1="80571" y1="6429" x2="61524" y2="8429"/>
                        <a14:foregroundMark x1="82667" y1="4714" x2="82095" y2="16429"/>
                        <a14:foregroundMark x1="42476" y1="39714" x2="19048" y2="69429"/>
                        <a14:foregroundMark x1="51429" y1="42714" x2="52952" y2="43286"/>
                        <a14:backgroundMark x1="55810" y1="3143" x2="67238" y2="1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5451" y="5408521"/>
            <a:ext cx="924287" cy="123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Kết quả hình ảnh cho bamboo cartoon pn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5512">
            <a:off x="10285896" y="-757287"/>
            <a:ext cx="2066504" cy="3127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Kết quả hình ảnh cho bamboo cartoon pn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9192">
            <a:off x="11133348" y="-367685"/>
            <a:ext cx="2066504" cy="3127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2168144" y="2224454"/>
            <a:ext cx="8040021" cy="1600438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ED7D31">
                        <a:tint val="70000"/>
                        <a:satMod val="245000"/>
                      </a:srgbClr>
                    </a:gs>
                    <a:gs pos="75000">
                      <a:srgbClr val="ED7D31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D7D31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CHÚC MỪNG</a:t>
            </a:r>
          </a:p>
        </p:txBody>
      </p:sp>
      <p:sp>
        <p:nvSpPr>
          <p:cNvPr id="30" name="Rectangle 29"/>
          <p:cNvSpPr/>
          <p:nvPr/>
        </p:nvSpPr>
        <p:spPr>
          <a:xfrm>
            <a:off x="2185731" y="2207199"/>
            <a:ext cx="8040021" cy="1600438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ED7D31">
                        <a:tint val="70000"/>
                        <a:satMod val="245000"/>
                      </a:srgbClr>
                    </a:gs>
                    <a:gs pos="75000">
                      <a:srgbClr val="ED7D31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D7D31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CHÚC MỪNG</a:t>
            </a:r>
          </a:p>
        </p:txBody>
      </p:sp>
      <p:pic>
        <p:nvPicPr>
          <p:cNvPr id="31" name="Picture 4" descr="Hình ảnh có liên quan"/>
          <p:cNvPicPr>
            <a:picLocks noChangeAspect="1" noChangeArrowheads="1" noCrop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295" y="2450707"/>
            <a:ext cx="6350000" cy="5600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Hình ảnh có liên quan"/>
          <p:cNvPicPr>
            <a:picLocks noChangeAspect="1" noChangeArrowheads="1" noCrop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4787" y="-600222"/>
            <a:ext cx="6350000" cy="5600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ction Button: End 1">
            <a:hlinkClick r:id="rId27" action="ppaction://hlinksldjump" highlightClick="1"/>
          </p:cNvPr>
          <p:cNvSpPr/>
          <p:nvPr/>
        </p:nvSpPr>
        <p:spPr>
          <a:xfrm>
            <a:off x="11044862" y="5934766"/>
            <a:ext cx="1044561" cy="747388"/>
          </a:xfrm>
          <a:prstGeom prst="actionButtonEnd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8931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02 -0.06513 L -0.03316 -0.11883 C -0.03715 -0.12963 -0.03576 -0.14043 -0.03108 -0.14908 C -0.02413 -0.15864 -0.01441 -0.16235 -0.00226 -0.1605 L 0.05191 -0.15679 " pathEditMode="relative" rAng="-3854564" ptsTypes="FffFF">
                                      <p:cBhvr>
                                        <p:cTn id="2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3" y="-60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157 -0.15718 L 0.07409 -0.3294 " pathEditMode="relative" rAng="0" ptsTypes="AA">
                                      <p:cBhvr>
                                        <p:cTn id="2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0" y="-8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779 -0.29607 L 0.19089 -0.39514 " pathEditMode="relative" rAng="0" ptsTypes="AA">
                                      <p:cBhvr>
                                        <p:cTn id="2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48" y="-4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279 -0.35532 L 0.3474 -0.41667 " pathEditMode="relative" rAng="0" ptsTypes="AA">
                                      <p:cBhvr>
                                        <p:cTn id="3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24" y="-3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74 -0.41667 L 0.4056 -0.55255 " pathEditMode="relative" rAng="0" ptsTypes="AA">
                                      <p:cBhvr>
                                        <p:cTn id="3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04" y="-6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1441 -0.42932 L 0.33108 -0.54784 " pathEditMode="relative" rAng="0" ptsTypes="AA">
                                      <p:cBhvr>
                                        <p:cTn id="4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67" y="-5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38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941 -0.65155 L 0.33507 -0.55278 L 0.33108 -0.65155 L 0.32691 -0.55278 L 0.32274 -0.65155 L 0.31875 -0.55278 L 0.31441 -0.65155 L 0.31042 -0.55278 L 0.30608 -0.65155 L 0.30174 -0.55278 L 0.29774 -0.65155 L 0.29358 -0.55278 L 0.28958 -0.65155 L 0.28542 -0.55278 L 0.28108 -0.65155 L 0.27708 -0.55278 L 0.27274 -0.65155 " pathEditMode="relative" rAng="0" ptsTypes="FFFFFFFFFFFFFFFFF">
                                      <p:cBhvr>
                                        <p:cTn id="43" dur="3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33" y="4938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823 -0.01544 L 0.04705 -0.16359 C 0.05313 -0.1963 0.06476 -0.21667 0.07847 -0.22068 C 0.09427 -0.22531 0.10834 -0.21297 0.11962 -0.1855 L 0.17518 -0.06266 " pathEditMode="relative" rAng="-577008" ptsTypes="FffFF">
                                      <p:cBhvr>
                                        <p:cTn id="6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79" y="-114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517 -0.06265 L 0.32587 -0.08889 " pathEditMode="relative" rAng="0" ptsTypes="AA">
                                      <p:cBhvr>
                                        <p:cTn id="6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35" y="-13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587 -0.08889 L 0.47587 -0.20741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00" y="-5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7587 -0.20741 L 0.4842 -0.40803 " pathEditMode="relative" rAng="0" ptsTypes="AA">
                                      <p:cBhvr>
                                        <p:cTn id="7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7" y="-100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6754 -0.40802 L 0.4092 -0.55617 " pathEditMode="relative" rAng="0" ptsTypes="AA">
                                      <p:cBhvr>
                                        <p:cTn id="7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17" y="-7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4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42 -0.6213 L 0.34497 -0.6213 C 0.35 -0.6213 0.35573 -0.63612 0.36094 -0.63859 C 0.36459 -0.63859 0.3717 -0.6247 0.37483 -0.6247 C 0.37934 -0.6247 0.38368 -0.62902 0.39202 -0.62902 L 0.39775 -0.79321 L 0.40417 -0.59476 L 0.41181 -0.6213 L 0.41806 -0.62902 L 0.43351 -0.62254 C 0.44045 -0.62562 0.44618 -0.63951 0.45313 -0.64476 C 0.45573 -0.64599 0.46146 -0.64692 0.46528 -0.64476 C 0.4691 -0.6426 0.4724 -0.62778 0.47361 -0.62655 C 0.47552 -0.62254 0.47986 -0.62655 0.48247 -0.6247 L 0.48629 -0.6213 L 0.4934 -0.6213 " pathEditMode="relative" rAng="0" ptsTypes="FfffFFFFFffffFFF">
                                      <p:cBhvr>
                                        <p:cTn id="7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1" y="-7284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9" grpId="0"/>
      <p:bldP spid="29" grpId="1"/>
      <p:bldP spid="30" grpId="0"/>
      <p:bldP spid="30" grpId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  <a:alpha val="7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9C01B56-DA3A-41A9-AE57-D9F13F2E19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659"/>
            <a:ext cx="2113488" cy="2113488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10905" y="6053453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4437064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-20661" y="2785087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699798" y="1855263"/>
            <a:ext cx="10872191" cy="1826677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040194" y="2075933"/>
            <a:ext cx="100318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Nguồn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sản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vật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nổi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tiếng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quốc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gia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phong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kiến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Đông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Nam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Á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là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?</a:t>
            </a:r>
            <a:endParaRPr lang="en-US" sz="3600" b="1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5" name="bang d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135896" y="5465730"/>
            <a:ext cx="5249773" cy="1097005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44" indent="-285744" algn="ctr" defTabSz="914377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endParaRPr lang="en-US" sz="40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6135896" y="3888570"/>
            <a:ext cx="5249773" cy="1115177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44" indent="-285744" algn="ctr" defTabSz="914377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endParaRPr lang="en-US" sz="40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5" name="cau hoi d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6435572" y="5716731"/>
            <a:ext cx="46504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indent="-342891" defTabSz="914377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D. </a:t>
            </a:r>
            <a:r>
              <a:rPr lang="en-US" sz="4000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Gia </a:t>
            </a:r>
            <a:r>
              <a:rPr lang="en-US" sz="4000" kern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vị</a:t>
            </a:r>
            <a:r>
              <a:rPr lang="en-US" sz="4000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lang="en-US" sz="4000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6435572" y="4125429"/>
            <a:ext cx="46504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indent="-342891" defTabSz="914377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B. </a:t>
            </a:r>
            <a:r>
              <a:rPr lang="en-US" sz="4000" kern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Nho</a:t>
            </a:r>
            <a:r>
              <a:rPr lang="en-US" sz="4000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lang="en-US" sz="4000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806332" y="3888572"/>
            <a:ext cx="5249773" cy="1115177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40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2" name="bang c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806332" y="5465730"/>
            <a:ext cx="5249773" cy="1097005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40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1049071" y="4088251"/>
            <a:ext cx="46504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indent="-342891" defTabSz="914377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A. </a:t>
            </a:r>
            <a:r>
              <a:rPr lang="en-US" sz="4000" kern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Chà</a:t>
            </a:r>
            <a:r>
              <a:rPr lang="en-US" sz="4000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là</a:t>
            </a:r>
            <a:r>
              <a:rPr lang="en-US" sz="4000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lang="en-US" sz="4000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4" name="cau hoi c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763569" y="5665419"/>
            <a:ext cx="54074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indent="-342891" defTabSz="914377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C. </a:t>
            </a:r>
            <a:r>
              <a:rPr lang="vi-VN" sz="4000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Ô liu.</a:t>
            </a:r>
            <a:endParaRPr lang="en-US" sz="4000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1" y="863860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1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074156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630412"/>
            <a:ext cx="487363" cy="487363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50D0FEDF-B013-D141-8A7A-B5529A858809}"/>
              </a:ext>
            </a:extLst>
          </p:cNvPr>
          <p:cNvSpPr/>
          <p:nvPr/>
        </p:nvSpPr>
        <p:spPr>
          <a:xfrm>
            <a:off x="2697447" y="295265"/>
            <a:ext cx="6467475" cy="1046440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6000" kern="0" dirty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AI LÀ TRIỆU PHÚ</a:t>
            </a:r>
          </a:p>
        </p:txBody>
      </p:sp>
    </p:spTree>
    <p:extLst>
      <p:ext uri="{BB962C8B-B14F-4D97-AF65-F5344CB8AC3E}">
        <p14:creationId xmlns:p14="http://schemas.microsoft.com/office/powerpoint/2010/main" val="3782887971"/>
      </p:ext>
    </p:extLst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2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1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6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8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9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4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5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0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1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3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5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6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4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6" grpId="0" animBg="1"/>
      <p:bldP spid="16" grpId="1" animBg="1"/>
      <p:bldP spid="25" grpId="0"/>
      <p:bldP spid="25" grpId="1"/>
      <p:bldP spid="25" grpId="2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  <p:bldP spid="28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  <a:alpha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21"/>
            <a:ext cx="2035421" cy="203542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10905" y="6230547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4554435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-22384" y="2687485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686682" y="1663361"/>
            <a:ext cx="10872191" cy="175754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2800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034223" y="1881375"/>
            <a:ext cx="101771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Quốc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gia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phong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kiến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nào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ở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Đông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Nam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Á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phát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triển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mạnh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về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buôn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bán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đường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biển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?</a:t>
            </a:r>
          </a:p>
        </p:txBody>
      </p:sp>
      <p:sp>
        <p:nvSpPr>
          <p:cNvPr id="15" name="bang c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804610" y="5503032"/>
            <a:ext cx="5249773" cy="135496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36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6420392" y="4063832"/>
            <a:ext cx="5249773" cy="115221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36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619891" y="5813448"/>
            <a:ext cx="52497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indent="-342891" algn="ctr" defTabSz="914377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C. Sri Vi -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giay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- a. </a:t>
            </a: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6848087" y="4257359"/>
            <a:ext cx="46504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indent="-342891" defTabSz="914377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B.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Căm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-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pu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-chia</a:t>
            </a: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846227" y="4042429"/>
            <a:ext cx="5249773" cy="115221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36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380498" y="5521366"/>
            <a:ext cx="5249773" cy="135496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36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1295061" y="4191011"/>
            <a:ext cx="5061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indent="-342891" defTabSz="914377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A. </a:t>
            </a:r>
            <a:r>
              <a:rPr lang="vi-VN" sz="36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Chân Lạp.</a:t>
            </a:r>
            <a:endParaRPr lang="en-US" sz="3600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848087" y="5790666"/>
            <a:ext cx="4999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indent="-342891" defTabSz="914377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D. Pa-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gan</a:t>
            </a:r>
            <a:endParaRPr lang="en-US" sz="3600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1" y="863860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1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074156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630412"/>
            <a:ext cx="487363" cy="487363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F8555ABC-5C71-8B4F-886A-CBBA34FA49FF}"/>
              </a:ext>
            </a:extLst>
          </p:cNvPr>
          <p:cNvSpPr/>
          <p:nvPr/>
        </p:nvSpPr>
        <p:spPr>
          <a:xfrm>
            <a:off x="2697447" y="295265"/>
            <a:ext cx="6467475" cy="1046440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6000" kern="0" dirty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AI LÀ TRIỆU PHÚ</a:t>
            </a:r>
          </a:p>
        </p:txBody>
      </p:sp>
    </p:spTree>
    <p:extLst>
      <p:ext uri="{BB962C8B-B14F-4D97-AF65-F5344CB8AC3E}">
        <p14:creationId xmlns:p14="http://schemas.microsoft.com/office/powerpoint/2010/main" val="4288741565"/>
      </p:ext>
    </p:extLst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2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1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6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8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9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4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5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0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1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3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5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6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4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6" grpId="0" animBg="1"/>
      <p:bldP spid="16" grpId="1" animBg="1"/>
      <p:bldP spid="25" grpId="0"/>
      <p:bldP spid="25" grpId="1"/>
      <p:bldP spid="25" grpId="2"/>
      <p:bldP spid="25" grpId="3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  <p:bldP spid="28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  <a:alpha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21"/>
            <a:ext cx="2035421" cy="203542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10905" y="6060425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4554435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-22384" y="2687485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686681" y="1663361"/>
            <a:ext cx="10872191" cy="1908800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3200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482050" y="1794493"/>
            <a:ext cx="90396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Dựa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vào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tư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liệu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trang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55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sgk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cho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biết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Thương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nhân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nước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ngoài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bị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hấp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dẫn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điều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gì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từ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vương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quốc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Sri Vi -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giay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- a. </a:t>
            </a:r>
          </a:p>
        </p:txBody>
      </p:sp>
      <p:sp>
        <p:nvSpPr>
          <p:cNvPr id="15" name="bang c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-30713" y="5545135"/>
            <a:ext cx="6061832" cy="114917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3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6200775" y="4084532"/>
            <a:ext cx="5998106" cy="115221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3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21014" y="5578046"/>
            <a:ext cx="56796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C.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Đất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nước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có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nhiều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cây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thuốc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quý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dầu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thơm</a:t>
            </a:r>
            <a:endParaRPr lang="en-US" sz="3200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6359396" y="4210499"/>
            <a:ext cx="57279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indent="-342891" algn="ctr" defTabSz="914377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B.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Đất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nước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có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nhiều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cây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gỗ</a:t>
            </a:r>
            <a:endParaRPr lang="en-US" sz="3200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10904" y="4084532"/>
            <a:ext cx="6085096" cy="115221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3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160881" y="5542067"/>
            <a:ext cx="5998106" cy="114917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3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104687" y="4308510"/>
            <a:ext cx="50618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indent="-342891" defTabSz="914377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A. </a:t>
            </a:r>
            <a:r>
              <a:rPr lang="vi-VN" sz="3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Nhà vua rất thân thiện</a:t>
            </a:r>
            <a:endParaRPr lang="en-US" sz="3200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359396" y="5639280"/>
            <a:ext cx="56010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indent="-342891" algn="ctr" defTabSz="914377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D.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Đất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nước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có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nhiều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cây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cà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phê</a:t>
            </a:r>
            <a:endParaRPr lang="en-US" sz="3200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1" y="863860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1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074156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630412"/>
            <a:ext cx="487363" cy="487363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22E32F44-B7B2-1A4C-9623-B86A98C4D9BD}"/>
              </a:ext>
            </a:extLst>
          </p:cNvPr>
          <p:cNvSpPr/>
          <p:nvPr/>
        </p:nvSpPr>
        <p:spPr>
          <a:xfrm>
            <a:off x="2697447" y="295265"/>
            <a:ext cx="6467475" cy="1046440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6000" kern="0" dirty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AI LÀ TRIỆU PHÚ</a:t>
            </a:r>
          </a:p>
        </p:txBody>
      </p:sp>
    </p:spTree>
    <p:extLst>
      <p:ext uri="{BB962C8B-B14F-4D97-AF65-F5344CB8AC3E}">
        <p14:creationId xmlns:p14="http://schemas.microsoft.com/office/powerpoint/2010/main" val="3745252433"/>
      </p:ext>
    </p:extLst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2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1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6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8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9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4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5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0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1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3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5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6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4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6" grpId="0" animBg="1"/>
      <p:bldP spid="16" grpId="1" animBg="1"/>
      <p:bldP spid="25" grpId="0"/>
      <p:bldP spid="25" grpId="1"/>
      <p:bldP spid="25" grpId="2"/>
      <p:bldP spid="25" grpId="3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  <p:bldP spid="28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  <a:alpha val="7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9C01B56-DA3A-41A9-AE57-D9F13F2E19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667" y="-67975"/>
            <a:ext cx="1604930" cy="1604930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10905" y="6053453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78744" y="3766123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2086133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849637" y="1463361"/>
            <a:ext cx="10872191" cy="111517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593883" y="1805219"/>
            <a:ext cx="93836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377">
              <a:defRPr/>
            </a:pP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Nhận định nào sau đây là đúng?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5" name="bang d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135893" y="4924426"/>
            <a:ext cx="6067009" cy="1933573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44" marR="0" lvl="0" indent="-285744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6174744" y="2969145"/>
            <a:ext cx="6059187" cy="1732609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44" marR="0" lvl="0" indent="-285744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5" name="cau hoi d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6298686" y="5034433"/>
            <a:ext cx="574142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lvl="0" indent="-342891" defTabSz="914377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D. </a:t>
            </a:r>
            <a:r>
              <a:rPr lang="vi-VN" sz="28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Giao lưu thương mại với nước ngoài thúc đấy sự phát triển kinh tế, văn hoá của các vương quốc phong kiến Đông Nam Á.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6503413" y="3156940"/>
            <a:ext cx="571961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lvl="0" indent="-342891" defTabSz="914377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B. </a:t>
            </a:r>
            <a:r>
              <a:rPr lang="vi-VN" sz="28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Các vương quốc phong kiến Đông Nam Á chỉ giao lưu buôn bán với thương nhân Ấn Độ.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52835" y="2823851"/>
            <a:ext cx="6059187" cy="1951065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2" name="bang c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10901" y="4960648"/>
            <a:ext cx="6045201" cy="1806650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-60734" y="2941497"/>
            <a:ext cx="590365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lvl="0" indent="-342891" algn="ctr" defTabSz="914377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A. </a:t>
            </a:r>
            <a:r>
              <a:rPr lang="vi-VN" sz="28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Nền kinh tế của các vương quốc phong kiến Đông Nam Á bị phụ thuộc nặng nề vào việc giao lưu với bên ngoài.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4" name="cau hoi c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52835" y="5198304"/>
            <a:ext cx="559265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lvl="0" indent="-342891" defTabSz="914377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C. </a:t>
            </a:r>
            <a:r>
              <a:rPr lang="vi-VN" sz="28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Các thương cảng nối tiếng thời trung đại ở Đông Nam Á đều thuộc các quốc gia Đông Nam Á hải đảo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1" y="863860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1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44838" y="2430209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44838" y="2986465"/>
            <a:ext cx="487363" cy="487363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835C826F-DBD5-DC4B-BF67-DED79C01A9B1}"/>
              </a:ext>
            </a:extLst>
          </p:cNvPr>
          <p:cNvSpPr/>
          <p:nvPr/>
        </p:nvSpPr>
        <p:spPr>
          <a:xfrm>
            <a:off x="2697447" y="295265"/>
            <a:ext cx="6467475" cy="1046440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6000" kern="0" dirty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AI LÀ TRIỆU PHÚ</a:t>
            </a:r>
          </a:p>
        </p:txBody>
      </p:sp>
    </p:spTree>
    <p:extLst>
      <p:ext uri="{BB962C8B-B14F-4D97-AF65-F5344CB8AC3E}">
        <p14:creationId xmlns:p14="http://schemas.microsoft.com/office/powerpoint/2010/main" val="249597027"/>
      </p:ext>
    </p:extLst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13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2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1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6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8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9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4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5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0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1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3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5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6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4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6" grpId="0" animBg="1"/>
      <p:bldP spid="16" grpId="1" animBg="1"/>
      <p:bldP spid="25" grpId="0"/>
      <p:bldP spid="25" grpId="1"/>
      <p:bldP spid="25" grpId="2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  <p:bldP spid="28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  <a:alpha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21"/>
            <a:ext cx="2035421" cy="203542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10905" y="6060425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4554435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-22384" y="2687485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686681" y="1663361"/>
            <a:ext cx="10872191" cy="1908800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041400" y="1794493"/>
            <a:ext cx="10109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377"/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Ý nào sau đây không phù hợp để điền vào chỗ trống (...) trong câu sau: Các vương quốc phong kiến Đông Nam Á đã phát huy những lợi thế để phát triển kinh tế, đó là...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5" name="bang c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-18713" y="4076559"/>
            <a:ext cx="6061832" cy="114917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6200775" y="4084532"/>
            <a:ext cx="5998106" cy="115221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33014" y="4109470"/>
            <a:ext cx="56796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377"/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A.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Khí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hậu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ôn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đới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thuận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lợi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cho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cây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trống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lâu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năm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phát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triển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6359396" y="4388277"/>
            <a:ext cx="57279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377">
              <a:buClr>
                <a:prstClr val="white"/>
              </a:buClr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B. </a:t>
            </a:r>
            <a:r>
              <a:rPr lang="en-US" sz="3200" noProof="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Đ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iều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kiện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tự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nhiên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thuận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lợi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33013" y="5540220"/>
            <a:ext cx="5736169" cy="115221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5712713" y="5584835"/>
            <a:ext cx="6644789" cy="114917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126797" y="5764198"/>
            <a:ext cx="50618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377">
              <a:buClr>
                <a:prstClr val="white"/>
              </a:buClr>
              <a:defRPr/>
            </a:pP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vi-VN" sz="3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Vị trí địa lí thuận lợi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5846482" y="5545563"/>
            <a:ext cx="64337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377">
              <a:buClr>
                <a:prstClr val="white"/>
              </a:buClr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D.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Đ</a:t>
            </a:r>
            <a:r>
              <a:rPr lang="vi-VN" sz="3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iểm đến hấp dẫn của thương nhân các nước Ả Rập, Hy Lạp, La Mã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1" y="863860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1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074156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630412"/>
            <a:ext cx="487363" cy="487363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3E0A7E44-CC52-7843-8EAA-808723E081F4}"/>
              </a:ext>
            </a:extLst>
          </p:cNvPr>
          <p:cNvSpPr/>
          <p:nvPr/>
        </p:nvSpPr>
        <p:spPr>
          <a:xfrm>
            <a:off x="2697447" y="295265"/>
            <a:ext cx="6467475" cy="1046440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6000" kern="0" dirty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AI LÀ TRIỆU PHÚ</a:t>
            </a:r>
          </a:p>
        </p:txBody>
      </p:sp>
    </p:spTree>
    <p:extLst>
      <p:ext uri="{BB962C8B-B14F-4D97-AF65-F5344CB8AC3E}">
        <p14:creationId xmlns:p14="http://schemas.microsoft.com/office/powerpoint/2010/main" val="3221601996"/>
      </p:ext>
    </p:extLst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2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1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6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8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9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4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5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0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1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3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5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6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4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6" grpId="0" animBg="1"/>
      <p:bldP spid="16" grpId="1" animBg="1"/>
      <p:bldP spid="25" grpId="0"/>
      <p:bldP spid="25" grpId="1"/>
      <p:bldP spid="25" grpId="2"/>
      <p:bldP spid="25" grpId="3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  <p:bldP spid="28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27401A7-17A3-3448-B7F3-EE5EABFFD786}"/>
              </a:ext>
            </a:extLst>
          </p:cNvPr>
          <p:cNvSpPr/>
          <p:nvPr/>
        </p:nvSpPr>
        <p:spPr>
          <a:xfrm>
            <a:off x="543836" y="2579591"/>
            <a:ext cx="5617884" cy="1600438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vi-VN" sz="9600" b="1" kern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Vận Dụng</a:t>
            </a:r>
            <a:endParaRPr lang="en-VN" sz="9600" b="1" kern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1" name="Picture 6">
            <a:extLst>
              <a:ext uri="{FF2B5EF4-FFF2-40B4-BE49-F238E27FC236}">
                <a16:creationId xmlns:a16="http://schemas.microsoft.com/office/drawing/2014/main" id="{718460B4-CB26-1B40-888F-6B9D2D360D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93" b="36540"/>
          <a:stretch/>
        </p:blipFill>
        <p:spPr bwMode="auto">
          <a:xfrm>
            <a:off x="386308" y="363036"/>
            <a:ext cx="3400061" cy="2314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Google Shape;963;p34">
            <a:extLst>
              <a:ext uri="{FF2B5EF4-FFF2-40B4-BE49-F238E27FC236}">
                <a16:creationId xmlns:a16="http://schemas.microsoft.com/office/drawing/2014/main" id="{42F8FE8B-ABE1-6644-B8C7-7251B76909B1}"/>
              </a:ext>
            </a:extLst>
          </p:cNvPr>
          <p:cNvCxnSpPr>
            <a:cxnSpLocks/>
          </p:cNvCxnSpPr>
          <p:nvPr/>
        </p:nvCxnSpPr>
        <p:spPr>
          <a:xfrm>
            <a:off x="2032000" y="4343400"/>
            <a:ext cx="2910995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stealth" w="med" len="med"/>
          </a:ln>
        </p:spPr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743B7F3E-9816-BC4C-BC55-6CCAFC41351E}"/>
              </a:ext>
            </a:extLst>
          </p:cNvPr>
          <p:cNvGrpSpPr/>
          <p:nvPr/>
        </p:nvGrpSpPr>
        <p:grpSpPr>
          <a:xfrm>
            <a:off x="6030280" y="363036"/>
            <a:ext cx="5747426" cy="6250757"/>
            <a:chOff x="6030280" y="363036"/>
            <a:chExt cx="5747426" cy="6250757"/>
          </a:xfrm>
        </p:grpSpPr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6D092048-E717-DB45-B09B-D5E38F15314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30" t="15978" r="15616" b="10978"/>
            <a:stretch/>
          </p:blipFill>
          <p:spPr bwMode="auto">
            <a:xfrm>
              <a:off x="6030280" y="363036"/>
              <a:ext cx="5747426" cy="62507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B2A4EBB7-08A1-3E4A-BD6F-EFEAD46F784B}"/>
                </a:ext>
              </a:extLst>
            </p:cNvPr>
            <p:cNvSpPr txBox="1"/>
            <p:nvPr/>
          </p:nvSpPr>
          <p:spPr>
            <a:xfrm>
              <a:off x="8389643" y="2000250"/>
              <a:ext cx="35430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dirty="0"/>
                <a:t>..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6FB6999-5D73-1C47-A98B-36E2C33D0A11}"/>
                </a:ext>
              </a:extLst>
            </p:cNvPr>
            <p:cNvSpPr txBox="1"/>
            <p:nvPr/>
          </p:nvSpPr>
          <p:spPr>
            <a:xfrm>
              <a:off x="8329568" y="2493306"/>
              <a:ext cx="35430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dirty="0"/>
                <a:t>..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</p:bldLst>
      </p:timing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CD93B49-1F75-3E42-801C-0D3830969F48}"/>
              </a:ext>
            </a:extLst>
          </p:cNvPr>
          <p:cNvGrpSpPr/>
          <p:nvPr/>
        </p:nvGrpSpPr>
        <p:grpSpPr>
          <a:xfrm>
            <a:off x="2884489" y="386615"/>
            <a:ext cx="8494711" cy="6133486"/>
            <a:chOff x="4191000" y="742950"/>
            <a:chExt cx="4343400" cy="4147125"/>
          </a:xfrm>
        </p:grpSpPr>
        <p:sp>
          <p:nvSpPr>
            <p:cNvPr id="3" name="Google Shape;305;p35">
              <a:extLst>
                <a:ext uri="{FF2B5EF4-FFF2-40B4-BE49-F238E27FC236}">
                  <a16:creationId xmlns:a16="http://schemas.microsoft.com/office/drawing/2014/main" id="{8F045E48-FDC0-6C42-828A-80B89FE753A6}"/>
                </a:ext>
              </a:extLst>
            </p:cNvPr>
            <p:cNvSpPr/>
            <p:nvPr/>
          </p:nvSpPr>
          <p:spPr>
            <a:xfrm>
              <a:off x="4191000" y="742950"/>
              <a:ext cx="4343400" cy="4110588"/>
            </a:xfrm>
            <a:custGeom>
              <a:avLst/>
              <a:gdLst/>
              <a:ahLst/>
              <a:cxnLst/>
              <a:rect l="l" t="t" r="r" b="b"/>
              <a:pathLst>
                <a:path w="143434" h="111665" extrusionOk="0">
                  <a:moveTo>
                    <a:pt x="71751" y="2308"/>
                  </a:moveTo>
                  <a:lnTo>
                    <a:pt x="71887" y="2376"/>
                  </a:lnTo>
                  <a:lnTo>
                    <a:pt x="72091" y="2444"/>
                  </a:lnTo>
                  <a:lnTo>
                    <a:pt x="72159" y="2647"/>
                  </a:lnTo>
                  <a:lnTo>
                    <a:pt x="72226" y="2783"/>
                  </a:lnTo>
                  <a:lnTo>
                    <a:pt x="72159" y="2987"/>
                  </a:lnTo>
                  <a:lnTo>
                    <a:pt x="72091" y="3190"/>
                  </a:lnTo>
                  <a:lnTo>
                    <a:pt x="71887" y="3258"/>
                  </a:lnTo>
                  <a:lnTo>
                    <a:pt x="71751" y="3326"/>
                  </a:lnTo>
                  <a:lnTo>
                    <a:pt x="71548" y="3258"/>
                  </a:lnTo>
                  <a:lnTo>
                    <a:pt x="71344" y="3190"/>
                  </a:lnTo>
                  <a:lnTo>
                    <a:pt x="71276" y="2987"/>
                  </a:lnTo>
                  <a:lnTo>
                    <a:pt x="71208" y="2783"/>
                  </a:lnTo>
                  <a:lnTo>
                    <a:pt x="71276" y="2647"/>
                  </a:lnTo>
                  <a:lnTo>
                    <a:pt x="71344" y="2444"/>
                  </a:lnTo>
                  <a:lnTo>
                    <a:pt x="71548" y="2376"/>
                  </a:lnTo>
                  <a:lnTo>
                    <a:pt x="71751" y="2308"/>
                  </a:lnTo>
                  <a:close/>
                  <a:moveTo>
                    <a:pt x="137528" y="5906"/>
                  </a:moveTo>
                  <a:lnTo>
                    <a:pt x="137596" y="5974"/>
                  </a:lnTo>
                  <a:lnTo>
                    <a:pt x="137596" y="89604"/>
                  </a:lnTo>
                  <a:lnTo>
                    <a:pt x="5906" y="89604"/>
                  </a:lnTo>
                  <a:lnTo>
                    <a:pt x="5906" y="5974"/>
                  </a:lnTo>
                  <a:lnTo>
                    <a:pt x="5906" y="5906"/>
                  </a:lnTo>
                  <a:close/>
                  <a:moveTo>
                    <a:pt x="3530" y="0"/>
                  </a:moveTo>
                  <a:lnTo>
                    <a:pt x="3191" y="68"/>
                  </a:lnTo>
                  <a:lnTo>
                    <a:pt x="2444" y="339"/>
                  </a:lnTo>
                  <a:lnTo>
                    <a:pt x="1766" y="679"/>
                  </a:lnTo>
                  <a:lnTo>
                    <a:pt x="1155" y="1154"/>
                  </a:lnTo>
                  <a:lnTo>
                    <a:pt x="679" y="1765"/>
                  </a:lnTo>
                  <a:lnTo>
                    <a:pt x="272" y="2444"/>
                  </a:lnTo>
                  <a:lnTo>
                    <a:pt x="69" y="3190"/>
                  </a:lnTo>
                  <a:lnTo>
                    <a:pt x="1" y="3598"/>
                  </a:lnTo>
                  <a:lnTo>
                    <a:pt x="1" y="4005"/>
                  </a:lnTo>
                  <a:lnTo>
                    <a:pt x="1" y="91572"/>
                  </a:lnTo>
                  <a:lnTo>
                    <a:pt x="1" y="91979"/>
                  </a:lnTo>
                  <a:lnTo>
                    <a:pt x="69" y="92319"/>
                  </a:lnTo>
                  <a:lnTo>
                    <a:pt x="272" y="93065"/>
                  </a:lnTo>
                  <a:lnTo>
                    <a:pt x="679" y="93744"/>
                  </a:lnTo>
                  <a:lnTo>
                    <a:pt x="1155" y="94355"/>
                  </a:lnTo>
                  <a:lnTo>
                    <a:pt x="1766" y="94830"/>
                  </a:lnTo>
                  <a:lnTo>
                    <a:pt x="2444" y="95238"/>
                  </a:lnTo>
                  <a:lnTo>
                    <a:pt x="3191" y="95441"/>
                  </a:lnTo>
                  <a:lnTo>
                    <a:pt x="3530" y="95509"/>
                  </a:lnTo>
                  <a:lnTo>
                    <a:pt x="139904" y="95509"/>
                  </a:lnTo>
                  <a:lnTo>
                    <a:pt x="140311" y="95441"/>
                  </a:lnTo>
                  <a:lnTo>
                    <a:pt x="141058" y="95238"/>
                  </a:lnTo>
                  <a:lnTo>
                    <a:pt x="141737" y="94830"/>
                  </a:lnTo>
                  <a:lnTo>
                    <a:pt x="142280" y="94355"/>
                  </a:lnTo>
                  <a:lnTo>
                    <a:pt x="142755" y="93744"/>
                  </a:lnTo>
                  <a:lnTo>
                    <a:pt x="143162" y="93065"/>
                  </a:lnTo>
                  <a:lnTo>
                    <a:pt x="143366" y="92319"/>
                  </a:lnTo>
                  <a:lnTo>
                    <a:pt x="143434" y="91979"/>
                  </a:lnTo>
                  <a:lnTo>
                    <a:pt x="143434" y="91572"/>
                  </a:lnTo>
                  <a:lnTo>
                    <a:pt x="143434" y="4005"/>
                  </a:lnTo>
                  <a:lnTo>
                    <a:pt x="143434" y="3598"/>
                  </a:lnTo>
                  <a:lnTo>
                    <a:pt x="143366" y="3190"/>
                  </a:lnTo>
                  <a:lnTo>
                    <a:pt x="143162" y="2444"/>
                  </a:lnTo>
                  <a:lnTo>
                    <a:pt x="142755" y="1765"/>
                  </a:lnTo>
                  <a:lnTo>
                    <a:pt x="142280" y="1154"/>
                  </a:lnTo>
                  <a:lnTo>
                    <a:pt x="141737" y="679"/>
                  </a:lnTo>
                  <a:lnTo>
                    <a:pt x="141058" y="339"/>
                  </a:lnTo>
                  <a:lnTo>
                    <a:pt x="140311" y="68"/>
                  </a:lnTo>
                  <a:lnTo>
                    <a:pt x="139904" y="0"/>
                  </a:lnTo>
                  <a:close/>
                  <a:moveTo>
                    <a:pt x="55324" y="95713"/>
                  </a:moveTo>
                  <a:lnTo>
                    <a:pt x="55052" y="98971"/>
                  </a:lnTo>
                  <a:lnTo>
                    <a:pt x="54713" y="102297"/>
                  </a:lnTo>
                  <a:lnTo>
                    <a:pt x="54374" y="105284"/>
                  </a:lnTo>
                  <a:lnTo>
                    <a:pt x="53966" y="107388"/>
                  </a:lnTo>
                  <a:lnTo>
                    <a:pt x="53763" y="108203"/>
                  </a:lnTo>
                  <a:lnTo>
                    <a:pt x="53627" y="108746"/>
                  </a:lnTo>
                  <a:lnTo>
                    <a:pt x="53423" y="109153"/>
                  </a:lnTo>
                  <a:lnTo>
                    <a:pt x="53220" y="109357"/>
                  </a:lnTo>
                  <a:lnTo>
                    <a:pt x="52677" y="109493"/>
                  </a:lnTo>
                  <a:lnTo>
                    <a:pt x="51794" y="109696"/>
                  </a:lnTo>
                  <a:lnTo>
                    <a:pt x="49690" y="110036"/>
                  </a:lnTo>
                  <a:lnTo>
                    <a:pt x="48061" y="110307"/>
                  </a:lnTo>
                  <a:lnTo>
                    <a:pt x="47450" y="110443"/>
                  </a:lnTo>
                  <a:lnTo>
                    <a:pt x="47110" y="110511"/>
                  </a:lnTo>
                  <a:lnTo>
                    <a:pt x="47042" y="110579"/>
                  </a:lnTo>
                  <a:lnTo>
                    <a:pt x="47042" y="110783"/>
                  </a:lnTo>
                  <a:lnTo>
                    <a:pt x="47110" y="110850"/>
                  </a:lnTo>
                  <a:lnTo>
                    <a:pt x="47585" y="110918"/>
                  </a:lnTo>
                  <a:lnTo>
                    <a:pt x="48400" y="110986"/>
                  </a:lnTo>
                  <a:lnTo>
                    <a:pt x="51387" y="111054"/>
                  </a:lnTo>
                  <a:lnTo>
                    <a:pt x="56071" y="111122"/>
                  </a:lnTo>
                  <a:lnTo>
                    <a:pt x="87092" y="111122"/>
                  </a:lnTo>
                  <a:lnTo>
                    <a:pt x="91708" y="111054"/>
                  </a:lnTo>
                  <a:lnTo>
                    <a:pt x="94695" y="110986"/>
                  </a:lnTo>
                  <a:lnTo>
                    <a:pt x="95578" y="110918"/>
                  </a:lnTo>
                  <a:lnTo>
                    <a:pt x="96053" y="110850"/>
                  </a:lnTo>
                  <a:lnTo>
                    <a:pt x="96121" y="110783"/>
                  </a:lnTo>
                  <a:lnTo>
                    <a:pt x="96121" y="110579"/>
                  </a:lnTo>
                  <a:lnTo>
                    <a:pt x="96053" y="110511"/>
                  </a:lnTo>
                  <a:lnTo>
                    <a:pt x="95713" y="110443"/>
                  </a:lnTo>
                  <a:lnTo>
                    <a:pt x="95102" y="110307"/>
                  </a:lnTo>
                  <a:lnTo>
                    <a:pt x="93473" y="110036"/>
                  </a:lnTo>
                  <a:lnTo>
                    <a:pt x="91369" y="109696"/>
                  </a:lnTo>
                  <a:lnTo>
                    <a:pt x="90487" y="109493"/>
                  </a:lnTo>
                  <a:lnTo>
                    <a:pt x="89943" y="109357"/>
                  </a:lnTo>
                  <a:lnTo>
                    <a:pt x="89740" y="109153"/>
                  </a:lnTo>
                  <a:lnTo>
                    <a:pt x="89536" y="108746"/>
                  </a:lnTo>
                  <a:lnTo>
                    <a:pt x="89333" y="108203"/>
                  </a:lnTo>
                  <a:lnTo>
                    <a:pt x="89197" y="107388"/>
                  </a:lnTo>
                  <a:lnTo>
                    <a:pt x="88789" y="105284"/>
                  </a:lnTo>
                  <a:lnTo>
                    <a:pt x="88382" y="102297"/>
                  </a:lnTo>
                  <a:lnTo>
                    <a:pt x="88043" y="98971"/>
                  </a:lnTo>
                  <a:lnTo>
                    <a:pt x="87839" y="95713"/>
                  </a:lnTo>
                  <a:close/>
                  <a:moveTo>
                    <a:pt x="47450" y="111054"/>
                  </a:moveTo>
                  <a:lnTo>
                    <a:pt x="47450" y="111122"/>
                  </a:lnTo>
                  <a:lnTo>
                    <a:pt x="47450" y="111393"/>
                  </a:lnTo>
                  <a:lnTo>
                    <a:pt x="47518" y="111461"/>
                  </a:lnTo>
                  <a:lnTo>
                    <a:pt x="48807" y="111529"/>
                  </a:lnTo>
                  <a:lnTo>
                    <a:pt x="52473" y="111597"/>
                  </a:lnTo>
                  <a:lnTo>
                    <a:pt x="62384" y="111665"/>
                  </a:lnTo>
                  <a:lnTo>
                    <a:pt x="80779" y="111665"/>
                  </a:lnTo>
                  <a:lnTo>
                    <a:pt x="90622" y="111597"/>
                  </a:lnTo>
                  <a:lnTo>
                    <a:pt x="94356" y="111529"/>
                  </a:lnTo>
                  <a:lnTo>
                    <a:pt x="95646" y="111461"/>
                  </a:lnTo>
                  <a:lnTo>
                    <a:pt x="95713" y="111393"/>
                  </a:lnTo>
                  <a:lnTo>
                    <a:pt x="95713" y="111122"/>
                  </a:lnTo>
                  <a:lnTo>
                    <a:pt x="95646" y="111054"/>
                  </a:lnTo>
                  <a:lnTo>
                    <a:pt x="94084" y="111122"/>
                  </a:lnTo>
                  <a:lnTo>
                    <a:pt x="91233" y="111190"/>
                  </a:lnTo>
                  <a:lnTo>
                    <a:pt x="80847" y="111258"/>
                  </a:lnTo>
                  <a:lnTo>
                    <a:pt x="62316" y="111258"/>
                  </a:lnTo>
                  <a:lnTo>
                    <a:pt x="51930" y="111190"/>
                  </a:lnTo>
                  <a:lnTo>
                    <a:pt x="49079" y="111122"/>
                  </a:lnTo>
                  <a:lnTo>
                    <a:pt x="47518" y="111054"/>
                  </a:ln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FFFF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F337A21-FF54-4A4E-BA59-EBE58E44E4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19800" y="4251900"/>
              <a:ext cx="638175" cy="638175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E130E840-E55E-F646-A685-1930081D11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730492"/>
            <a:ext cx="2884489" cy="574089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08894CB-D296-7F44-94C2-B2B7C8EF6779}"/>
              </a:ext>
            </a:extLst>
          </p:cNvPr>
          <p:cNvSpPr txBox="1"/>
          <p:nvPr/>
        </p:nvSpPr>
        <p:spPr>
          <a:xfrm>
            <a:off x="3493908" y="868043"/>
            <a:ext cx="7567382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nl-NL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Vào</a:t>
            </a:r>
            <a:r>
              <a:rPr lang="nl-NL" sz="3200" dirty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nl-NL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thế</a:t>
            </a:r>
            <a:r>
              <a:rPr lang="nl-NL" sz="3200" dirty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nl-NL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kỉ</a:t>
            </a:r>
            <a:r>
              <a:rPr lang="nl-NL" sz="3200" dirty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X, 1 </a:t>
            </a:r>
            <a:r>
              <a:rPr lang="nl-NL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pound</a:t>
            </a:r>
            <a:r>
              <a:rPr lang="nl-NL" sz="3200" dirty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nl-NL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nghệ</a:t>
            </a:r>
            <a:r>
              <a:rPr lang="nl-NL" sz="3200" dirty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nl-NL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tây</a:t>
            </a:r>
            <a:r>
              <a:rPr lang="nl-NL" sz="3200" dirty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(</a:t>
            </a:r>
            <a:r>
              <a:rPr lang="nl-NL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khoảng</a:t>
            </a:r>
            <a:r>
              <a:rPr lang="nl-NL" sz="3200" dirty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4 </a:t>
            </a:r>
            <a:r>
              <a:rPr lang="nl-NL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lạng</a:t>
            </a:r>
            <a:r>
              <a:rPr lang="nl-NL" sz="3200" dirty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) có </a:t>
            </a:r>
            <a:r>
              <a:rPr lang="nl-NL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giá</a:t>
            </a:r>
            <a:r>
              <a:rPr lang="nl-NL" sz="3200" dirty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nl-NL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ngang</a:t>
            </a:r>
            <a:r>
              <a:rPr lang="nl-NL" sz="3200" dirty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nl-NL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với</a:t>
            </a:r>
            <a:r>
              <a:rPr lang="nl-NL" sz="3200" dirty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1 con </a:t>
            </a:r>
            <a:r>
              <a:rPr lang="nl-NL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ngựa</a:t>
            </a:r>
            <a:r>
              <a:rPr lang="nl-NL" sz="3200" dirty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1 </a:t>
            </a:r>
            <a:r>
              <a:rPr lang="nl-NL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pound</a:t>
            </a:r>
            <a:r>
              <a:rPr lang="nl-NL" sz="3200" dirty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nl-NL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gừng</a:t>
            </a:r>
            <a:r>
              <a:rPr lang="nl-NL" sz="3200" dirty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có </a:t>
            </a:r>
            <a:r>
              <a:rPr lang="nl-NL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giá</a:t>
            </a:r>
            <a:r>
              <a:rPr lang="nl-NL" sz="3200" dirty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nl-NL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ngang</a:t>
            </a:r>
            <a:r>
              <a:rPr lang="nl-NL" sz="3200" dirty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1 con </a:t>
            </a:r>
            <a:r>
              <a:rPr lang="nl-NL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bò</a:t>
            </a:r>
            <a:r>
              <a:rPr lang="nl-NL" sz="3200" dirty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 </a:t>
            </a:r>
            <a:r>
              <a:rPr lang="nl-NL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Từ</a:t>
            </a:r>
            <a:r>
              <a:rPr lang="nl-NL" sz="3200" dirty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nl-NL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câu</a:t>
            </a:r>
            <a:r>
              <a:rPr lang="nl-NL" sz="3200" dirty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nl-NL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chuyện</a:t>
            </a:r>
            <a:r>
              <a:rPr lang="nl-NL" sz="3200" dirty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nl-NL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trên</a:t>
            </a:r>
            <a:r>
              <a:rPr lang="nl-NL" sz="3200" dirty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nl-NL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cùng</a:t>
            </a:r>
            <a:r>
              <a:rPr lang="nl-NL" sz="3200" dirty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nl-NL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thông</a:t>
            </a:r>
            <a:r>
              <a:rPr lang="nl-NL" sz="3200" dirty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tin </a:t>
            </a:r>
            <a:r>
              <a:rPr lang="nl-NL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trong</a:t>
            </a:r>
            <a:r>
              <a:rPr lang="nl-NL" sz="3200" dirty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nl-NL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bài</a:t>
            </a:r>
            <a:r>
              <a:rPr lang="nl-NL" sz="3200" dirty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nl-NL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học</a:t>
            </a:r>
            <a:r>
              <a:rPr lang="nl-NL" sz="3200" dirty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nl-NL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hãy</a:t>
            </a:r>
            <a:r>
              <a:rPr lang="nl-NL" sz="3200" dirty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nl-NL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viết</a:t>
            </a:r>
            <a:r>
              <a:rPr lang="nl-NL" sz="3200" dirty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nl-NL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một</a:t>
            </a:r>
            <a:r>
              <a:rPr lang="nl-NL" sz="3200" dirty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nl-NL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đoạn</a:t>
            </a:r>
            <a:r>
              <a:rPr lang="nl-NL" sz="3200" dirty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nl-NL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văn</a:t>
            </a:r>
            <a:r>
              <a:rPr lang="nl-NL" sz="3200" dirty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nl-NL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ngắn</a:t>
            </a:r>
            <a:r>
              <a:rPr lang="nl-NL" sz="3200" dirty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(</a:t>
            </a:r>
            <a:r>
              <a:rPr lang="nl-NL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từ</a:t>
            </a:r>
            <a:r>
              <a:rPr lang="nl-NL" sz="3200" dirty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3- 5 </a:t>
            </a:r>
            <a:r>
              <a:rPr lang="nl-NL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câu</a:t>
            </a:r>
            <a:r>
              <a:rPr lang="nl-NL" sz="3200" dirty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) </a:t>
            </a:r>
            <a:r>
              <a:rPr lang="nl-NL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mô</a:t>
            </a:r>
            <a:r>
              <a:rPr lang="nl-NL" sz="3200" dirty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nl-NL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tả</a:t>
            </a:r>
            <a:r>
              <a:rPr lang="nl-NL" sz="3200" dirty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nl-NL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sự</a:t>
            </a:r>
            <a:r>
              <a:rPr lang="nl-NL" sz="3200" dirty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nl-NL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hấp</a:t>
            </a:r>
            <a:r>
              <a:rPr lang="nl-NL" sz="3200" dirty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nl-NL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dẫn</a:t>
            </a:r>
            <a:r>
              <a:rPr lang="nl-NL" sz="3200" dirty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nl-NL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của</a:t>
            </a:r>
            <a:r>
              <a:rPr lang="nl-NL" sz="3200" dirty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nl-NL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nguồn</a:t>
            </a:r>
            <a:r>
              <a:rPr lang="nl-NL" sz="3200" dirty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nl-NL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gia</a:t>
            </a:r>
            <a:r>
              <a:rPr lang="nl-NL" sz="3200" dirty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nl-NL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vị</a:t>
            </a:r>
            <a:r>
              <a:rPr lang="nl-NL" sz="3200" dirty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nl-NL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ở</a:t>
            </a:r>
            <a:r>
              <a:rPr lang="nl-NL" sz="3200" dirty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nl-NL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các</a:t>
            </a:r>
            <a:r>
              <a:rPr lang="nl-NL" sz="3200" dirty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nl-NL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vương</a:t>
            </a:r>
            <a:r>
              <a:rPr lang="nl-NL" sz="3200" dirty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nl-NL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quốc</a:t>
            </a:r>
            <a:r>
              <a:rPr lang="nl-NL" sz="3200" dirty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nl-NL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Đông</a:t>
            </a:r>
            <a:r>
              <a:rPr lang="nl-NL" sz="3200" dirty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Nam </a:t>
            </a:r>
            <a:r>
              <a:rPr lang="nl-NL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Á</a:t>
            </a:r>
            <a:r>
              <a:rPr lang="nl-NL" sz="3200" dirty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nl-NL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đối</a:t>
            </a:r>
            <a:r>
              <a:rPr lang="nl-NL" sz="3200" dirty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nl-NL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với</a:t>
            </a:r>
            <a:r>
              <a:rPr lang="nl-NL" sz="3200" dirty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nl-NL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thương</a:t>
            </a:r>
            <a:r>
              <a:rPr lang="nl-NL" sz="3200" dirty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nl-NL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nhân</a:t>
            </a:r>
            <a:r>
              <a:rPr lang="nl-NL" sz="3200" dirty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nl-NL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nước</a:t>
            </a:r>
            <a:r>
              <a:rPr lang="nl-NL" sz="3200" dirty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nl-NL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ngoài</a:t>
            </a:r>
            <a:r>
              <a:rPr lang="vi-VN" sz="3200" dirty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?</a:t>
            </a:r>
            <a:endParaRPr lang="en-US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VN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551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3"/>
        </a:solid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9EE4C7A-EB67-DB48-BBFC-B9CDAF01351C}"/>
              </a:ext>
            </a:extLst>
          </p:cNvPr>
          <p:cNvSpPr/>
          <p:nvPr/>
        </p:nvSpPr>
        <p:spPr>
          <a:xfrm>
            <a:off x="658665" y="2403079"/>
            <a:ext cx="3862596" cy="1231106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altLang="vi-VN" sz="7200" b="1" kern="0" dirty="0">
                <a:ln w="10160">
                  <a:solidFill>
                    <a:srgbClr val="0097A7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DẶN DÒ</a:t>
            </a:r>
            <a:endParaRPr lang="en-VN" sz="7200" b="1" kern="0" dirty="0">
              <a:ln w="10160">
                <a:solidFill>
                  <a:srgbClr val="0097A7"/>
                </a:solidFill>
                <a:prstDash val="solid"/>
              </a:ln>
              <a:solidFill>
                <a:srgbClr val="C0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  <a:reflection blurRad="6350" stA="60000" endA="900" endPos="58000" dir="5400000" sy="-100000" algn="bl" rotWithShape="0"/>
              </a:effectLst>
              <a:latin typeface="Arial"/>
              <a:cs typeface="Arial"/>
              <a:sym typeface="Arial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3235B47-9615-4445-BBB1-A8D7ECF1EB75}"/>
              </a:ext>
            </a:extLst>
          </p:cNvPr>
          <p:cNvGrpSpPr/>
          <p:nvPr/>
        </p:nvGrpSpPr>
        <p:grpSpPr>
          <a:xfrm>
            <a:off x="5283200" y="225629"/>
            <a:ext cx="6604000" cy="6406743"/>
            <a:chOff x="7205472" y="0"/>
            <a:chExt cx="4846320" cy="6675120"/>
          </a:xfrm>
        </p:grpSpPr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4DA1675C-9747-A140-8BAF-5E8589760AFC}"/>
                </a:ext>
              </a:extLst>
            </p:cNvPr>
            <p:cNvSpPr/>
            <p:nvPr/>
          </p:nvSpPr>
          <p:spPr>
            <a:xfrm>
              <a:off x="7205472" y="0"/>
              <a:ext cx="4846320" cy="6675120"/>
            </a:xfrm>
            <a:prstGeom prst="roundRect">
              <a:avLst/>
            </a:prstGeom>
            <a:noFill/>
            <a:ln w="1143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VN" sz="1867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A4D30C02-F641-4748-87E9-6CA6CEC44008}"/>
                </a:ext>
              </a:extLst>
            </p:cNvPr>
            <p:cNvSpPr/>
            <p:nvPr/>
          </p:nvSpPr>
          <p:spPr>
            <a:xfrm>
              <a:off x="7379340" y="265178"/>
              <a:ext cx="4446665" cy="6192367"/>
            </a:xfrm>
            <a:prstGeom prst="roundRect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VN" sz="1867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20860A81-5B07-F346-B68C-497FF6BF87B9}"/>
              </a:ext>
            </a:extLst>
          </p:cNvPr>
          <p:cNvSpPr/>
          <p:nvPr/>
        </p:nvSpPr>
        <p:spPr>
          <a:xfrm>
            <a:off x="5943660" y="2005539"/>
            <a:ext cx="546941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 defTabSz="1219170">
              <a:buClr>
                <a:srgbClr val="000000"/>
              </a:buClr>
              <a:buFont typeface="Wingdings" pitchFamily="2" charset="2"/>
              <a:buChar char="v"/>
              <a:defRPr/>
            </a:pPr>
            <a:r>
              <a:rPr lang="vi-VN" sz="28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Tìm hiểu nội dung bài 11: phần tiếp theo.</a:t>
            </a:r>
          </a:p>
          <a:p>
            <a:pPr marL="457200" indent="-457200" algn="just" defTabSz="1219170">
              <a:buClr>
                <a:srgbClr val="000000"/>
              </a:buClr>
              <a:buFont typeface="Wingdings" pitchFamily="2" charset="2"/>
              <a:buChar char="v"/>
              <a:defRPr/>
            </a:pPr>
            <a:r>
              <a:rPr lang="vi-VN" sz="28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Học và làm bài cũ.</a:t>
            </a:r>
            <a:endParaRPr lang="en-VN" sz="2800" b="1" kern="0" dirty="0"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76B2E69-AA5E-FE46-843E-1CE3CFE55B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603" t="10806" r="11645" b="7001"/>
          <a:stretch/>
        </p:blipFill>
        <p:spPr>
          <a:xfrm>
            <a:off x="8935310" y="4575535"/>
            <a:ext cx="1823948" cy="1879757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247A5429-A4F5-2A46-9D03-EE0FA4EC351F}"/>
              </a:ext>
            </a:extLst>
          </p:cNvPr>
          <p:cNvGrpSpPr/>
          <p:nvPr/>
        </p:nvGrpSpPr>
        <p:grpSpPr>
          <a:xfrm>
            <a:off x="-416794" y="562018"/>
            <a:ext cx="6013735" cy="4988333"/>
            <a:chOff x="-312596" y="421513"/>
            <a:chExt cx="4510301" cy="3741250"/>
          </a:xfrm>
        </p:grpSpPr>
        <p:pic>
          <p:nvPicPr>
            <p:cNvPr id="285" name="Google Shape;285;p3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-312596" y="421513"/>
              <a:ext cx="4510301" cy="37412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A51779F0-F737-DF45-AD36-52FCBA7C438D}"/>
                </a:ext>
              </a:extLst>
            </p:cNvPr>
            <p:cNvSpPr/>
            <p:nvPr/>
          </p:nvSpPr>
          <p:spPr>
            <a:xfrm>
              <a:off x="2667000" y="724620"/>
              <a:ext cx="304800" cy="228600"/>
            </a:xfrm>
            <a:prstGeom prst="ellipse">
              <a:avLst/>
            </a:prstGeom>
            <a:solidFill>
              <a:srgbClr val="E0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VN" sz="1867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916251E2-3746-F74F-9CF1-EB52A64643B2}"/>
                </a:ext>
              </a:extLst>
            </p:cNvPr>
            <p:cNvSpPr/>
            <p:nvPr/>
          </p:nvSpPr>
          <p:spPr>
            <a:xfrm>
              <a:off x="349268" y="1333263"/>
              <a:ext cx="304800" cy="228600"/>
            </a:xfrm>
            <a:prstGeom prst="ellipse">
              <a:avLst/>
            </a:prstGeom>
            <a:solidFill>
              <a:srgbClr val="9A201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VN" sz="1867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C546DCD8-3DCC-0846-9791-D8ED57B541FC}"/>
                </a:ext>
              </a:extLst>
            </p:cNvPr>
            <p:cNvSpPr/>
            <p:nvPr/>
          </p:nvSpPr>
          <p:spPr>
            <a:xfrm>
              <a:off x="2636025" y="3714750"/>
              <a:ext cx="259575" cy="181184"/>
            </a:xfrm>
            <a:prstGeom prst="ellipse">
              <a:avLst/>
            </a:prstGeom>
            <a:solidFill>
              <a:srgbClr val="CD2F2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VN" sz="1867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</p:grpSp>
    </p:spTree>
  </p:cSld>
  <p:clrMapOvr>
    <a:masterClrMapping/>
  </p:clrMapOvr>
  <p:transition spd="med">
    <p:wheel spokes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8" presetID="21" presetClass="entr" presetSubtype="3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3)">
                                          <p:cBhvr>
                                            <p:cTn id="20" dur="750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2" presetID="21" presetClass="entr" presetSubtype="3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3)">
                                          <p:cBhvr>
                                            <p:cTn id="24" dur="750"/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6" presetID="45" presetClass="entr" presetSubtype="0" repeatCount="2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5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8" presetID="21" presetClass="entr" presetSubtype="3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3)">
                                          <p:cBhvr>
                                            <p:cTn id="20" dur="750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2" presetID="21" presetClass="entr" presetSubtype="3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3)">
                                          <p:cBhvr>
                                            <p:cTn id="24" dur="750"/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6" presetID="45" presetClass="entr" presetSubtype="0" repeatCount="2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5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4890" y="-1114"/>
            <a:ext cx="5175551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176217" y="1477996"/>
            <a:ext cx="55328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Tỏi</a:t>
            </a:r>
            <a:r>
              <a:rPr kumimoji="0" lang="en-US" sz="72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2" name="Picture 5" descr="C:\Users\ADMIN\Desktop\Tai nguyen thiet ke tro choi\Bảng gỗ\tro ve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1" y="-1114"/>
            <a:ext cx="2209800" cy="6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4343400"/>
            <a:ext cx="8676196" cy="3371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Kết quả hình ảnh cho panda cartoon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37358" y1="7000" x2="65094" y2="82857"/>
                        <a14:foregroundMark x1="91321" y1="12000" x2="33396" y2="31857"/>
                        <a14:foregroundMark x1="50943" y1="13857" x2="68679" y2="42429"/>
                        <a14:foregroundMark x1="70566" y1="10143" x2="75094" y2="38286"/>
                        <a14:foregroundMark x1="70566" y1="15857" x2="37925" y2="9000"/>
                        <a14:foregroundMark x1="43019" y1="19571" x2="34340" y2="32571"/>
                        <a14:foregroundMark x1="30943" y1="28429" x2="36981" y2="35571"/>
                        <a14:foregroundMark x1="50000" y1="57714" x2="51509" y2="76429"/>
                        <a14:foregroundMark x1="43962" y1="57000" x2="43962" y2="79429"/>
                        <a14:foregroundMark x1="43019" y1="53857" x2="39434" y2="66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1" y="2731347"/>
            <a:ext cx="3365500" cy="444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544097" y="5156201"/>
            <a:ext cx="6807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Đây là gia vị nào?</a:t>
            </a:r>
            <a:endParaRPr kumimoji="0" lang="en-US" sz="6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 Light" panose="020F03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13" name="5s.mp4" descr="5s.mp4">
            <a:hlinkClick r:id="" action="ppaction://media"/>
            <a:extLst>
              <a:ext uri="{FF2B5EF4-FFF2-40B4-BE49-F238E27FC236}">
                <a16:creationId xmlns:a16="http://schemas.microsoft.com/office/drawing/2014/main" id="{E95B823D-B9F2-FA43-B62A-972B29E3B26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506005" y="1089368"/>
            <a:ext cx="4873318" cy="2122329"/>
          </a:xfrm>
          <a:prstGeom prst="roundRect">
            <a:avLst/>
          </a:prstGeom>
        </p:spPr>
      </p:pic>
      <p:pic>
        <p:nvPicPr>
          <p:cNvPr id="3" name="Picture 2" descr="CÔNG DỤNG CHỮA BỆNH CỦA TỎI | Trạm Y tế Xã Đông Thạnh">
            <a:extLst>
              <a:ext uri="{FF2B5EF4-FFF2-40B4-BE49-F238E27FC236}">
                <a16:creationId xmlns:a16="http://schemas.microsoft.com/office/drawing/2014/main" id="{A42BCC75-ADAC-A64F-92D2-6F9962FD88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083" y="1048368"/>
            <a:ext cx="4946725" cy="3371889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6034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3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35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9410" y="3896375"/>
            <a:ext cx="13090819" cy="3434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C:\Users\ADMIN\Desktop\Tai nguyen thiet ke tro choi\Bảng gỗ\tro ve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1" y="-1114"/>
            <a:ext cx="2209800" cy="6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Đông Nam Á - Wikiwand">
            <a:extLst>
              <a:ext uri="{FF2B5EF4-FFF2-40B4-BE49-F238E27FC236}">
                <a16:creationId xmlns:a16="http://schemas.microsoft.com/office/drawing/2014/main" id="{F5056029-7EE7-194C-B80B-A215B3539A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022" y="720629"/>
            <a:ext cx="3535265" cy="35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hlinkClick r:id="rId13" action="ppaction://hlinksldjump"/>
            <a:extLst>
              <a:ext uri="{FF2B5EF4-FFF2-40B4-BE49-F238E27FC236}">
                <a16:creationId xmlns:a16="http://schemas.microsoft.com/office/drawing/2014/main" id="{A3CB412C-5F32-F74E-A08E-0A62EB6FA65B}"/>
              </a:ext>
            </a:extLst>
          </p:cNvPr>
          <p:cNvSpPr/>
          <p:nvPr/>
        </p:nvSpPr>
        <p:spPr>
          <a:xfrm>
            <a:off x="5849302" y="7007940"/>
            <a:ext cx="1623060" cy="4800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ACCC50E-A17B-DC48-9EFA-429588FE8762}"/>
              </a:ext>
            </a:extLst>
          </p:cNvPr>
          <p:cNvSpPr/>
          <p:nvPr/>
        </p:nvSpPr>
        <p:spPr>
          <a:xfrm>
            <a:off x="385764" y="4675407"/>
            <a:ext cx="4229100" cy="942533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 charset="0"/>
              </a:rPr>
              <a:t>A.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 charset="0"/>
              </a:rPr>
              <a:t>Cầu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 charset="0"/>
              </a:rPr>
              <a:t>nối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 charset="0"/>
              </a:rPr>
              <a:t>giữa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 charset="0"/>
              </a:rPr>
              <a:t>Trung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 charset="0"/>
              </a:rPr>
              <a:t>Quốc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 charset="0"/>
              </a:rPr>
              <a:t>và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 charset="0"/>
              </a:rPr>
              <a:t>Ấn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 charset="0"/>
              </a:rPr>
              <a:t>Độ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Roboto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EEDA05-41DF-1C4B-92AF-B7969BEF54EF}"/>
              </a:ext>
            </a:extLst>
          </p:cNvPr>
          <p:cNvSpPr/>
          <p:nvPr/>
        </p:nvSpPr>
        <p:spPr>
          <a:xfrm>
            <a:off x="385765" y="5895190"/>
            <a:ext cx="4229100" cy="942532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85800"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B. </a:t>
            </a:r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“ngã tư đường” của thế giới.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A80B53F-01E2-794C-916A-2F022910CDFA}"/>
              </a:ext>
            </a:extLst>
          </p:cNvPr>
          <p:cNvSpPr/>
          <p:nvPr/>
        </p:nvSpPr>
        <p:spPr>
          <a:xfrm>
            <a:off x="5032368" y="4699275"/>
            <a:ext cx="3854326" cy="960180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85800"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C. </a:t>
            </a:r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"cái nôi” của thế giới.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33E08E8-0537-C540-90F7-0441322CF3E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7178" y="5070969"/>
            <a:ext cx="604292" cy="53104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E4C7A41-C717-774E-A45E-BE87B10807D7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8290852" y="5070969"/>
            <a:ext cx="603402" cy="52806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B23F32A-DF49-3944-8172-D2B3131C00D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2371" y="6298931"/>
            <a:ext cx="603557" cy="482845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FE091E87-EDA2-BF40-B7F7-B63C28E8F26E}"/>
              </a:ext>
            </a:extLst>
          </p:cNvPr>
          <p:cNvSpPr/>
          <p:nvPr/>
        </p:nvSpPr>
        <p:spPr>
          <a:xfrm>
            <a:off x="5000630" y="5920573"/>
            <a:ext cx="3854325" cy="960180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85800"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D. T</a:t>
            </a:r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rung tâm của thế giới.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FEDFB1D-930F-1741-BADC-AC0BF02241E3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8251553" y="6290586"/>
            <a:ext cx="603402" cy="52806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B72F833E-2FF0-1449-B8EC-DF7DCC01AAA2}"/>
              </a:ext>
            </a:extLst>
          </p:cNvPr>
          <p:cNvGrpSpPr/>
          <p:nvPr/>
        </p:nvGrpSpPr>
        <p:grpSpPr>
          <a:xfrm>
            <a:off x="5014913" y="1571625"/>
            <a:ext cx="6872287" cy="1602278"/>
            <a:chOff x="5014913" y="1571625"/>
            <a:chExt cx="6872287" cy="1602278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62D0756-6F04-AB46-B10B-EE7CA8D10D4C}"/>
                </a:ext>
              </a:extLst>
            </p:cNvPr>
            <p:cNvSpPr/>
            <p:nvPr/>
          </p:nvSpPr>
          <p:spPr>
            <a:xfrm>
              <a:off x="5014913" y="1571625"/>
              <a:ext cx="6872287" cy="1602278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7A1868B-A500-E745-B7F7-99094061F4E2}"/>
                </a:ext>
              </a:extLst>
            </p:cNvPr>
            <p:cNvSpPr/>
            <p:nvPr/>
          </p:nvSpPr>
          <p:spPr>
            <a:xfrm>
              <a:off x="5058086" y="2044079"/>
              <a:ext cx="6829114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Khu vực Đông Nam Á được coi là</a:t>
              </a:r>
              <a:endParaRPr lang="en-VN" sz="3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3" name="5s.mp4" descr="5s.mp4">
            <a:hlinkClick r:id="" action="ppaction://media"/>
            <a:extLst>
              <a:ext uri="{FF2B5EF4-FFF2-40B4-BE49-F238E27FC236}">
                <a16:creationId xmlns:a16="http://schemas.microsoft.com/office/drawing/2014/main" id="{960B0A37-9DF4-A443-9A16-7C9E5F35FB4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792" y="839296"/>
            <a:ext cx="4557712" cy="3218354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547512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4019" y="3733800"/>
            <a:ext cx="13090819" cy="3535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801" y="-3828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7235104" y="1493571"/>
            <a:ext cx="4165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Lúa nước</a:t>
            </a:r>
            <a:endParaRPr kumimoji="0" lang="en-US" sz="72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 Light" panose="020F03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12" name="Picture 5" descr="C:\Users\ADMIN\Desktop\Tai nguyen thiet ke tro choi\Bảng gỗ\tro ve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1" y="-1114"/>
            <a:ext cx="2209800" cy="6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422400" y="5089683"/>
            <a:ext cx="6807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3600" b="1" dirty="0">
                <a:latin typeface="Times New Roman" panose="02020603050405020304" pitchFamily="18" charset="0"/>
                <a:cs typeface="Arial" panose="020B0604020202020204" pitchFamily="34" charset="0"/>
              </a:rPr>
              <a:t>Đông Nam Á là quê hương của loại cây trồng nào?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 Light" panose="020F03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5s.mp4" descr="5s.mp4">
            <a:hlinkClick r:id="" action="ppaction://media"/>
            <a:extLst>
              <a:ext uri="{FF2B5EF4-FFF2-40B4-BE49-F238E27FC236}">
                <a16:creationId xmlns:a16="http://schemas.microsoft.com/office/drawing/2014/main" id="{B6DB5635-0536-A148-98CE-F65738F6855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039048" y="1086795"/>
            <a:ext cx="4557712" cy="2122329"/>
          </a:xfrm>
          <a:prstGeom prst="roundRect">
            <a:avLst/>
          </a:prstGeom>
        </p:spPr>
      </p:pic>
      <p:pic>
        <p:nvPicPr>
          <p:cNvPr id="1026" name="Picture 2" descr="Hình ảnh bông lúa chín vàng trĩu hạt - PNG">
            <a:extLst>
              <a:ext uri="{FF2B5EF4-FFF2-40B4-BE49-F238E27FC236}">
                <a16:creationId xmlns:a16="http://schemas.microsoft.com/office/drawing/2014/main" id="{06F1E2C8-D103-434E-9192-6023914625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882" y="691099"/>
            <a:ext cx="4018711" cy="3703485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8980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3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35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4019" y="3733800"/>
            <a:ext cx="13090819" cy="3535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3562" y="-43993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794059" y="1328589"/>
            <a:ext cx="4165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Nghệ</a:t>
            </a:r>
            <a:endParaRPr kumimoji="0" lang="en-US" sz="72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2" name="Picture 5" descr="C:\Users\ADMIN\Desktop\Tai nguyen thiet ke tro choi\Bảng gỗ\tro ve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1" y="-1114"/>
            <a:ext cx="2209800" cy="6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422400" y="5089683"/>
            <a:ext cx="6807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Đây là gia vị nào?</a:t>
            </a:r>
            <a:endParaRPr kumimoji="0" lang="en-US" sz="6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 Light" panose="020F03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5s.mp4" descr="5s.mp4">
            <a:hlinkClick r:id="" action="ppaction://media"/>
            <a:extLst>
              <a:ext uri="{FF2B5EF4-FFF2-40B4-BE49-F238E27FC236}">
                <a16:creationId xmlns:a16="http://schemas.microsoft.com/office/drawing/2014/main" id="{03F04C60-235D-F449-8363-A4175F1BD63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663810" y="1018416"/>
            <a:ext cx="4557712" cy="2122329"/>
          </a:xfrm>
          <a:prstGeom prst="roundRect">
            <a:avLst/>
          </a:prstGeom>
        </p:spPr>
      </p:pic>
      <p:pic>
        <p:nvPicPr>
          <p:cNvPr id="1026" name="Picture 2" descr="Cây nghệ vàng và những công dụng tuyệt vời - Có thể bạn chưa biết">
            <a:extLst>
              <a:ext uri="{FF2B5EF4-FFF2-40B4-BE49-F238E27FC236}">
                <a16:creationId xmlns:a16="http://schemas.microsoft.com/office/drawing/2014/main" id="{E8EB5FC2-13FD-EA40-83D8-6E6CE26869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719" y="961557"/>
            <a:ext cx="4557711" cy="3523408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0482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3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35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4019" y="3632200"/>
            <a:ext cx="13090819" cy="363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3564" y="-8249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859867" y="1397000"/>
            <a:ext cx="4165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endParaRPr kumimoji="0" lang="en-US" sz="72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2" name="Picture 5" descr="C:\Users\ADMIN\Desktop\Tai nguyen thiet ke tro choi\Bảng gỗ\tro ve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1" y="-1114"/>
            <a:ext cx="2209800" cy="6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422400" y="5089683"/>
            <a:ext cx="6807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Đây là gia vị nào?</a:t>
            </a:r>
            <a:endParaRPr kumimoji="0" lang="en-US" sz="6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 Light" panose="020F03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26" name="Picture 2" descr="Bổ sung đường đúng cách cho cơ thể bạn đã biết chưa?">
            <a:extLst>
              <a:ext uri="{FF2B5EF4-FFF2-40B4-BE49-F238E27FC236}">
                <a16:creationId xmlns:a16="http://schemas.microsoft.com/office/drawing/2014/main" id="{38306FE2-B7F1-E747-B9A2-E0F5599F09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666" y="745538"/>
            <a:ext cx="5340592" cy="3190784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5s.mp4" descr="5s.mp4">
            <a:hlinkClick r:id="" action="ppaction://media"/>
            <a:extLst>
              <a:ext uri="{FF2B5EF4-FFF2-40B4-BE49-F238E27FC236}">
                <a16:creationId xmlns:a16="http://schemas.microsoft.com/office/drawing/2014/main" id="{E6C57E8E-2080-3D46-885F-7E6B7B964BD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663811" y="1098392"/>
            <a:ext cx="4557712" cy="2122329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475449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3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35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18.4|8.1|8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18.4|8.1|8.2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Lección de Historia de España by Slidesgo">
  <a:themeElements>
    <a:clrScheme name="Simple Light">
      <a:dk1>
        <a:srgbClr val="000000"/>
      </a:dk1>
      <a:lt1>
        <a:srgbClr val="FFFFFF"/>
      </a:lt1>
      <a:dk2>
        <a:srgbClr val="A01127"/>
      </a:dk2>
      <a:lt2>
        <a:srgbClr val="EFDAA3"/>
      </a:lt2>
      <a:accent1>
        <a:srgbClr val="FEFCE3"/>
      </a:accent1>
      <a:accent2>
        <a:srgbClr val="FFD629"/>
      </a:accent2>
      <a:accent3>
        <a:srgbClr val="A01127"/>
      </a:accent3>
      <a:accent4>
        <a:srgbClr val="EFDAA3"/>
      </a:accent4>
      <a:accent5>
        <a:srgbClr val="FFD629"/>
      </a:accent5>
      <a:accent6>
        <a:srgbClr val="A01127"/>
      </a:accent6>
      <a:hlink>
        <a:srgbClr val="FFD62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Lección de Historia de España by Slidesgo">
  <a:themeElements>
    <a:clrScheme name="Simple Light">
      <a:dk1>
        <a:srgbClr val="000000"/>
      </a:dk1>
      <a:lt1>
        <a:srgbClr val="FFFFFF"/>
      </a:lt1>
      <a:dk2>
        <a:srgbClr val="A01127"/>
      </a:dk2>
      <a:lt2>
        <a:srgbClr val="EFDAA3"/>
      </a:lt2>
      <a:accent1>
        <a:srgbClr val="FEFCE3"/>
      </a:accent1>
      <a:accent2>
        <a:srgbClr val="FFD629"/>
      </a:accent2>
      <a:accent3>
        <a:srgbClr val="A01127"/>
      </a:accent3>
      <a:accent4>
        <a:srgbClr val="EFDAA3"/>
      </a:accent4>
      <a:accent5>
        <a:srgbClr val="FFD629"/>
      </a:accent5>
      <a:accent6>
        <a:srgbClr val="A01127"/>
      </a:accent6>
      <a:hlink>
        <a:srgbClr val="FFD62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Dongzhi Festival by Slidesgo">
  <a:themeElements>
    <a:clrScheme name="Simple Light">
      <a:dk1>
        <a:srgbClr val="282848"/>
      </a:dk1>
      <a:lt1>
        <a:srgbClr val="FFFFFF"/>
      </a:lt1>
      <a:dk2>
        <a:srgbClr val="FCE5B9"/>
      </a:dk2>
      <a:lt2>
        <a:srgbClr val="FFC35C"/>
      </a:lt2>
      <a:accent1>
        <a:srgbClr val="F76E97"/>
      </a:accent1>
      <a:accent2>
        <a:srgbClr val="CF3331"/>
      </a:accent2>
      <a:accent3>
        <a:srgbClr val="9C002A"/>
      </a:accent3>
      <a:accent4>
        <a:srgbClr val="8CBCE5"/>
      </a:accent4>
      <a:accent5>
        <a:srgbClr val="3153A4"/>
      </a:accent5>
      <a:accent6>
        <a:srgbClr val="83B746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808</TotalTime>
  <Words>1680</Words>
  <Application>Microsoft Office PowerPoint</Application>
  <PresentationFormat>Widescreen</PresentationFormat>
  <Paragraphs>229</Paragraphs>
  <Slides>47</Slides>
  <Notes>10</Notes>
  <HiddenSlides>0</HiddenSlides>
  <MMClips>34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47</vt:i4>
      </vt:variant>
    </vt:vector>
  </HeadingPairs>
  <TitlesOfParts>
    <vt:vector size="70" baseType="lpstr">
      <vt:lpstr>Anaheim</vt:lpstr>
      <vt:lpstr>Arial</vt:lpstr>
      <vt:lpstr>Calibri</vt:lpstr>
      <vt:lpstr>Calibri Light</vt:lpstr>
      <vt:lpstr>Livvic</vt:lpstr>
      <vt:lpstr>Open Sans</vt:lpstr>
      <vt:lpstr>Poppins</vt:lpstr>
      <vt:lpstr>PT Serif</vt:lpstr>
      <vt:lpstr>Rajdhani</vt:lpstr>
      <vt:lpstr>Roboto Condensed</vt:lpstr>
      <vt:lpstr>Roboto Condensed Light</vt:lpstr>
      <vt:lpstr>Roboto Slab</vt:lpstr>
      <vt:lpstr>Segoe UI</vt:lpstr>
      <vt:lpstr>Times New Roman</vt:lpstr>
      <vt:lpstr>Wingdings</vt:lpstr>
      <vt:lpstr>1_Office Theme</vt:lpstr>
      <vt:lpstr>Lección de Historia de España by Slidesgo</vt:lpstr>
      <vt:lpstr>Office 主题</vt:lpstr>
      <vt:lpstr>2_Office Theme</vt:lpstr>
      <vt:lpstr>Simple Light</vt:lpstr>
      <vt:lpstr>1_Lección de Historia de España by Slidesgo</vt:lpstr>
      <vt:lpstr>Dongzhi Festival by Slidesgo</vt:lpstr>
      <vt:lpstr>Custom Design</vt:lpstr>
      <vt:lpstr>A.  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HÌNH THÀNH KIẾN THỨC</vt:lpstr>
      <vt:lpstr>PowerPoint Presentation</vt:lpstr>
      <vt:lpstr>PowerPoint Presentation</vt:lpstr>
      <vt:lpstr>01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A.  Khởi Động</dc:title>
  <dc:creator>Nguyễn hướng đức</dc:creator>
  <cp:lastModifiedBy>THANH HOÀI</cp:lastModifiedBy>
  <cp:revision>32</cp:revision>
  <dcterms:created xsi:type="dcterms:W3CDTF">2021-11-22T10:26:41Z</dcterms:created>
  <dcterms:modified xsi:type="dcterms:W3CDTF">2023-11-12T20:40:36Z</dcterms:modified>
</cp:coreProperties>
</file>