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87" r:id="rId2"/>
    <p:sldMasterId id="2147483700" r:id="rId3"/>
    <p:sldMasterId id="2147483709" r:id="rId4"/>
    <p:sldMasterId id="2147483730" r:id="rId5"/>
    <p:sldMasterId id="2147483739" r:id="rId6"/>
    <p:sldMasterId id="2147483751" r:id="rId7"/>
  </p:sldMasterIdLst>
  <p:notesMasterIdLst>
    <p:notesMasterId r:id="rId30"/>
  </p:notesMasterIdLst>
  <p:sldIdLst>
    <p:sldId id="625" r:id="rId8"/>
    <p:sldId id="322" r:id="rId9"/>
    <p:sldId id="629" r:id="rId10"/>
    <p:sldId id="262" r:id="rId11"/>
    <p:sldId id="263" r:id="rId12"/>
    <p:sldId id="309" r:id="rId13"/>
    <p:sldId id="310" r:id="rId14"/>
    <p:sldId id="311" r:id="rId15"/>
    <p:sldId id="267" r:id="rId16"/>
    <p:sldId id="632" r:id="rId17"/>
    <p:sldId id="628" r:id="rId18"/>
    <p:sldId id="282" r:id="rId19"/>
    <p:sldId id="631" r:id="rId20"/>
    <p:sldId id="679" r:id="rId21"/>
    <p:sldId id="687" r:id="rId22"/>
    <p:sldId id="688" r:id="rId23"/>
    <p:sldId id="686" r:id="rId24"/>
    <p:sldId id="323" r:id="rId25"/>
    <p:sldId id="633" r:id="rId26"/>
    <p:sldId id="324" r:id="rId27"/>
    <p:sldId id="304" r:id="rId28"/>
    <p:sldId id="320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27"/>
  </p:normalViewPr>
  <p:slideViewPr>
    <p:cSldViewPr>
      <p:cViewPr varScale="1">
        <p:scale>
          <a:sx n="89" d="100"/>
          <a:sy n="89" d="100"/>
        </p:scale>
        <p:origin x="644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7978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4524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" name="Google Shape;5639;ga9179a95dd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0" name="Google Shape;5640;ga9179a95dd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759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a9179a95dd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a9179a95dd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9435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6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06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7882870172_0_4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7882870172_0_4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19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180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7568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5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7882870172_0_4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7882870172_0_4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99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a9179a95dd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Google Shape;1065;ga9179a95dd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369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057d6047a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057d6047a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2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2DB4-D39B-6247-B5E1-3A8EDBF1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DA4A8-E011-804F-9277-6D25BF2B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FA6669-928C-EF41-923C-BABEC018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1E018B-57B2-204B-B811-D14BAE38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034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6DBF8-3149-F447-ACBD-D30C9B85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6E0031-F414-284E-A661-D5203F21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159AB-C7D4-184D-A80B-34571CFB2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7161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F36A-6945-FB4A-81B7-D10CC4D2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B06D3-170A-EB4C-9C57-D049E3D83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4AD4D-802C-FB48-9281-3CDBD89E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23C6E-B3C3-5E4B-818B-8237B223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BC7C5-1DD0-104E-AEC0-1C057F2F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EBD54A-BC2E-CD4E-ACA2-E8B74A482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0236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43EA9-BEE7-B34A-9FBB-69DE75311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E6AE0-7033-F44C-9E8F-3107F7BD39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23E68-AB5B-8E40-BF7E-ED8AA8383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24E9F-898D-8742-ACB2-0A10B7D7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D3F31-216C-D046-9421-1190B883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8F1C3-90F0-B840-8AFC-7D017732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687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C8D1-FFD0-DF43-8D7E-C2A7DD232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63B08-A960-2448-B0AD-ED68EBBC9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FE0F-30A7-AE4B-B1FE-6F2D9581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4A9DF-D684-F94D-BBF3-E96EF0168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265C4-9712-AF49-A588-39F4458E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2185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7A308-55F0-9842-9E1D-52364DE80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E2750-312E-A648-9304-205CEDBE0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2B67E-01EC-E54C-A338-DCD739F3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10C20-A9F6-664F-820B-08DCEEC4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61F2F-0807-6B4A-B6CC-708E4BB58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306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763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384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500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6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518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018850" y="1146775"/>
            <a:ext cx="2453700" cy="16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1075" y="3838375"/>
            <a:ext cx="510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945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 slide 1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ctrTitle"/>
          </p:nvPr>
        </p:nvSpPr>
        <p:spPr>
          <a:xfrm>
            <a:off x="5048500" y="1289275"/>
            <a:ext cx="35283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1"/>
          </p:nvPr>
        </p:nvSpPr>
        <p:spPr>
          <a:xfrm>
            <a:off x="5055000" y="3614425"/>
            <a:ext cx="3528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606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Text and Three Picture ">
  <p:cSld name="Right Text and Three Picture 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4813550" y="651425"/>
            <a:ext cx="3592500" cy="9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Slab"/>
              <a:buNone/>
              <a:defRPr sz="5200"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4820325" y="1565225"/>
            <a:ext cx="3585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4922055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727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1">
  <p:cSld name="Title slide 1 1 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ctrTitle"/>
          </p:nvPr>
        </p:nvSpPr>
        <p:spPr>
          <a:xfrm>
            <a:off x="5974450" y="910400"/>
            <a:ext cx="2575200" cy="183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Font typeface="Roboto Condensed"/>
              <a:buNone/>
              <a:defRPr sz="5200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1"/>
          </p:nvPr>
        </p:nvSpPr>
        <p:spPr>
          <a:xfrm>
            <a:off x="5953500" y="2836400"/>
            <a:ext cx="26298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2"/>
          </p:nvPr>
        </p:nvSpPr>
        <p:spPr>
          <a:xfrm>
            <a:off x="491075" y="4087375"/>
            <a:ext cx="2629800" cy="5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000"/>
              <a:buNone/>
              <a:defRPr sz="1000">
                <a:solidFill>
                  <a:srgbClr val="CC412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sz="2800">
                <a:solidFill>
                  <a:srgbClr val="CC4125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6267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4741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437650" y="527600"/>
            <a:ext cx="82686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9"/>
          <p:cNvSpPr/>
          <p:nvPr/>
        </p:nvSpPr>
        <p:spPr>
          <a:xfrm>
            <a:off x="544926" y="513238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176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Font typeface="Roboto Slab"/>
              <a:buNone/>
              <a:defRPr b="1">
                <a:solidFill>
                  <a:srgbClr val="CC412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10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47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Left And Picture Right">
  <p:cSld name="Paragraph Left And Picture Righ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759989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836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 Right And Picture Left ">
  <p:cSld name="Paragraph Right And Picture Left 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64" name="Google Shape;64;p12"/>
          <p:cNvSpPr txBox="1">
            <a:spLocks noGrp="1"/>
          </p:cNvSpPr>
          <p:nvPr>
            <p:ph type="subTitle" idx="1"/>
          </p:nvPr>
        </p:nvSpPr>
        <p:spPr>
          <a:xfrm>
            <a:off x="4858500" y="1924850"/>
            <a:ext cx="340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Open Sans"/>
              <a:buNone/>
              <a:defRPr sz="10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595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 Layout">
  <p:cSld name="Two Picture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37650" y="579250"/>
            <a:ext cx="4124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800"/>
              <a:buNone/>
              <a:defRPr b="1">
                <a:solidFill>
                  <a:srgbClr val="CC412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4"/>
          <p:cNvSpPr/>
          <p:nvPr/>
        </p:nvSpPr>
        <p:spPr>
          <a:xfrm>
            <a:off x="544926" y="499667"/>
            <a:ext cx="701400" cy="660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447850" y="1502250"/>
            <a:ext cx="3705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2"/>
          </p:nvPr>
        </p:nvSpPr>
        <p:spPr>
          <a:xfrm>
            <a:off x="4910650" y="2981525"/>
            <a:ext cx="3734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505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0805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9851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6657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19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9978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1" name="Google Shape;111;p22"/>
          <p:cNvSpPr txBox="1"/>
          <p:nvPr/>
        </p:nvSpPr>
        <p:spPr>
          <a:xfrm>
            <a:off x="471675" y="4738975"/>
            <a:ext cx="1523400" cy="2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chemeClr val="dk2"/>
                </a:solidFill>
              </a:rPr>
              <a:t>Your Company Name</a:t>
            </a:r>
            <a:endParaRPr sz="8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338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904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66046-4DDE-284D-850C-AA397690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8F5-BCA3-E647-A52C-556A7C7A7A4E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7445-D171-C04C-B39A-5BD126A3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0A4CB-905F-0343-A0C8-C103CEB43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FD919-4DDB-3242-A85D-38ED18A3E3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8324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⊙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933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6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685800" y="828000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685800" y="158370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685800" y="2503200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685800" y="3345000"/>
            <a:ext cx="4323900" cy="4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543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685800" y="1152475"/>
            <a:ext cx="77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838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5552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777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subTitle" idx="1"/>
          </p:nvPr>
        </p:nvSpPr>
        <p:spPr>
          <a:xfrm>
            <a:off x="10616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2"/>
          </p:nvPr>
        </p:nvSpPr>
        <p:spPr>
          <a:xfrm>
            <a:off x="10616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1" name="Google Shape;221;p15"/>
          <p:cNvSpPr txBox="1">
            <a:spLocks noGrp="1"/>
          </p:cNvSpPr>
          <p:nvPr>
            <p:ph type="subTitle" idx="3"/>
          </p:nvPr>
        </p:nvSpPr>
        <p:spPr>
          <a:xfrm>
            <a:off x="345150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2" name="Google Shape;222;p15"/>
          <p:cNvSpPr txBox="1">
            <a:spLocks noGrp="1"/>
          </p:cNvSpPr>
          <p:nvPr>
            <p:ph type="subTitle" idx="4"/>
          </p:nvPr>
        </p:nvSpPr>
        <p:spPr>
          <a:xfrm>
            <a:off x="345150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3" name="Google Shape;223;p15"/>
          <p:cNvSpPr txBox="1">
            <a:spLocks noGrp="1"/>
          </p:cNvSpPr>
          <p:nvPr>
            <p:ph type="subTitle" idx="5"/>
          </p:nvPr>
        </p:nvSpPr>
        <p:spPr>
          <a:xfrm>
            <a:off x="5875550" y="18602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subTitle" idx="6"/>
          </p:nvPr>
        </p:nvSpPr>
        <p:spPr>
          <a:xfrm>
            <a:off x="5875550" y="3495925"/>
            <a:ext cx="2241000" cy="3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T Serif"/>
              <a:buNone/>
              <a:defRPr sz="16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7"/>
          </p:nvPr>
        </p:nvSpPr>
        <p:spPr>
          <a:xfrm>
            <a:off x="10615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8"/>
          </p:nvPr>
        </p:nvSpPr>
        <p:spPr>
          <a:xfrm>
            <a:off x="345148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9"/>
          </p:nvPr>
        </p:nvSpPr>
        <p:spPr>
          <a:xfrm>
            <a:off x="5875538" y="227467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3"/>
          </p:nvPr>
        </p:nvSpPr>
        <p:spPr>
          <a:xfrm>
            <a:off x="10615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4"/>
          </p:nvPr>
        </p:nvSpPr>
        <p:spPr>
          <a:xfrm>
            <a:off x="345148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15"/>
          </p:nvPr>
        </p:nvSpPr>
        <p:spPr>
          <a:xfrm>
            <a:off x="5875538" y="3863425"/>
            <a:ext cx="22410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3241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4340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/>
          <p:nvPr/>
        </p:nvSpPr>
        <p:spPr>
          <a:xfrm>
            <a:off x="-75" y="0"/>
            <a:ext cx="9143916" cy="5136681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"/>
          <p:cNvSpPr/>
          <p:nvPr/>
        </p:nvSpPr>
        <p:spPr>
          <a:xfrm>
            <a:off x="332394" y="170115"/>
            <a:ext cx="8531705" cy="4789449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311803" y="151249"/>
            <a:ext cx="8567604" cy="4817802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" name="Google Shape;176;p11"/>
          <p:cNvGrpSpPr/>
          <p:nvPr/>
        </p:nvGrpSpPr>
        <p:grpSpPr>
          <a:xfrm>
            <a:off x="664005" y="536350"/>
            <a:ext cx="7453562" cy="4147729"/>
            <a:chOff x="677150" y="1466675"/>
            <a:chExt cx="4997025" cy="2780725"/>
          </a:xfrm>
        </p:grpSpPr>
        <p:sp>
          <p:nvSpPr>
            <p:cNvPr id="177" name="Google Shape;177;p11"/>
            <p:cNvSpPr/>
            <p:nvPr/>
          </p:nvSpPr>
          <p:spPr>
            <a:xfrm>
              <a:off x="932550" y="4033075"/>
              <a:ext cx="186350" cy="152125"/>
            </a:xfrm>
            <a:custGeom>
              <a:avLst/>
              <a:gdLst/>
              <a:ahLst/>
              <a:cxnLst/>
              <a:rect l="l" t="t" r="r" b="b"/>
              <a:pathLst>
                <a:path w="7454" h="6085" extrusionOk="0">
                  <a:moveTo>
                    <a:pt x="7061" y="0"/>
                  </a:moveTo>
                  <a:lnTo>
                    <a:pt x="6692" y="191"/>
                  </a:lnTo>
                  <a:lnTo>
                    <a:pt x="6644" y="191"/>
                  </a:lnTo>
                  <a:lnTo>
                    <a:pt x="6453" y="226"/>
                  </a:lnTo>
                  <a:lnTo>
                    <a:pt x="5799" y="131"/>
                  </a:lnTo>
                  <a:lnTo>
                    <a:pt x="5418" y="274"/>
                  </a:lnTo>
                  <a:lnTo>
                    <a:pt x="5299" y="357"/>
                  </a:lnTo>
                  <a:lnTo>
                    <a:pt x="5096" y="429"/>
                  </a:lnTo>
                  <a:lnTo>
                    <a:pt x="5084" y="453"/>
                  </a:lnTo>
                  <a:lnTo>
                    <a:pt x="5072" y="453"/>
                  </a:lnTo>
                  <a:lnTo>
                    <a:pt x="4858" y="512"/>
                  </a:lnTo>
                  <a:lnTo>
                    <a:pt x="4656" y="715"/>
                  </a:lnTo>
                  <a:lnTo>
                    <a:pt x="4584" y="929"/>
                  </a:lnTo>
                  <a:lnTo>
                    <a:pt x="4346" y="1143"/>
                  </a:lnTo>
                  <a:lnTo>
                    <a:pt x="4227" y="1286"/>
                  </a:lnTo>
                  <a:lnTo>
                    <a:pt x="4191" y="1322"/>
                  </a:lnTo>
                  <a:lnTo>
                    <a:pt x="3751" y="1667"/>
                  </a:lnTo>
                  <a:lnTo>
                    <a:pt x="3703" y="1667"/>
                  </a:lnTo>
                  <a:lnTo>
                    <a:pt x="3298" y="1846"/>
                  </a:lnTo>
                  <a:lnTo>
                    <a:pt x="3179" y="1905"/>
                  </a:lnTo>
                  <a:lnTo>
                    <a:pt x="3155" y="1917"/>
                  </a:lnTo>
                  <a:lnTo>
                    <a:pt x="3036" y="1953"/>
                  </a:lnTo>
                  <a:lnTo>
                    <a:pt x="2632" y="1953"/>
                  </a:lnTo>
                  <a:lnTo>
                    <a:pt x="2084" y="2072"/>
                  </a:lnTo>
                  <a:lnTo>
                    <a:pt x="1465" y="2191"/>
                  </a:lnTo>
                  <a:lnTo>
                    <a:pt x="1393" y="2191"/>
                  </a:lnTo>
                  <a:lnTo>
                    <a:pt x="1215" y="2203"/>
                  </a:lnTo>
                  <a:lnTo>
                    <a:pt x="1203" y="2191"/>
                  </a:lnTo>
                  <a:lnTo>
                    <a:pt x="989" y="2155"/>
                  </a:lnTo>
                  <a:lnTo>
                    <a:pt x="631" y="2096"/>
                  </a:lnTo>
                  <a:lnTo>
                    <a:pt x="369" y="2239"/>
                  </a:lnTo>
                  <a:lnTo>
                    <a:pt x="191" y="2310"/>
                  </a:lnTo>
                  <a:lnTo>
                    <a:pt x="119" y="2322"/>
                  </a:lnTo>
                  <a:lnTo>
                    <a:pt x="0" y="2393"/>
                  </a:lnTo>
                  <a:lnTo>
                    <a:pt x="0" y="2429"/>
                  </a:lnTo>
                  <a:lnTo>
                    <a:pt x="0" y="2548"/>
                  </a:lnTo>
                  <a:lnTo>
                    <a:pt x="155" y="2715"/>
                  </a:lnTo>
                  <a:lnTo>
                    <a:pt x="191" y="2727"/>
                  </a:lnTo>
                  <a:lnTo>
                    <a:pt x="310" y="2834"/>
                  </a:lnTo>
                  <a:lnTo>
                    <a:pt x="322" y="2858"/>
                  </a:lnTo>
                  <a:lnTo>
                    <a:pt x="357" y="2905"/>
                  </a:lnTo>
                  <a:lnTo>
                    <a:pt x="429" y="3024"/>
                  </a:lnTo>
                  <a:lnTo>
                    <a:pt x="441" y="3048"/>
                  </a:lnTo>
                  <a:lnTo>
                    <a:pt x="631" y="3429"/>
                  </a:lnTo>
                  <a:lnTo>
                    <a:pt x="655" y="3703"/>
                  </a:lnTo>
                  <a:lnTo>
                    <a:pt x="679" y="3822"/>
                  </a:lnTo>
                  <a:lnTo>
                    <a:pt x="869" y="4108"/>
                  </a:lnTo>
                  <a:lnTo>
                    <a:pt x="917" y="4120"/>
                  </a:lnTo>
                  <a:lnTo>
                    <a:pt x="1108" y="4417"/>
                  </a:lnTo>
                  <a:lnTo>
                    <a:pt x="1108" y="4465"/>
                  </a:lnTo>
                  <a:lnTo>
                    <a:pt x="1155" y="4536"/>
                  </a:lnTo>
                  <a:lnTo>
                    <a:pt x="1548" y="5013"/>
                  </a:lnTo>
                  <a:lnTo>
                    <a:pt x="1631" y="5156"/>
                  </a:lnTo>
                  <a:lnTo>
                    <a:pt x="1739" y="5346"/>
                  </a:lnTo>
                  <a:lnTo>
                    <a:pt x="1881" y="5548"/>
                  </a:lnTo>
                  <a:lnTo>
                    <a:pt x="2024" y="5989"/>
                  </a:lnTo>
                  <a:lnTo>
                    <a:pt x="2060" y="6060"/>
                  </a:lnTo>
                  <a:lnTo>
                    <a:pt x="2155" y="6084"/>
                  </a:lnTo>
                  <a:lnTo>
                    <a:pt x="2632" y="5989"/>
                  </a:lnTo>
                  <a:lnTo>
                    <a:pt x="2894" y="5846"/>
                  </a:lnTo>
                  <a:lnTo>
                    <a:pt x="3275" y="5751"/>
                  </a:lnTo>
                  <a:lnTo>
                    <a:pt x="3656" y="5596"/>
                  </a:lnTo>
                  <a:lnTo>
                    <a:pt x="3989" y="5227"/>
                  </a:lnTo>
                  <a:lnTo>
                    <a:pt x="4144" y="4989"/>
                  </a:lnTo>
                  <a:lnTo>
                    <a:pt x="4346" y="4703"/>
                  </a:lnTo>
                  <a:lnTo>
                    <a:pt x="4358" y="4703"/>
                  </a:lnTo>
                  <a:lnTo>
                    <a:pt x="4584" y="4501"/>
                  </a:lnTo>
                  <a:lnTo>
                    <a:pt x="4620" y="4346"/>
                  </a:lnTo>
                  <a:lnTo>
                    <a:pt x="4727" y="3929"/>
                  </a:lnTo>
                  <a:lnTo>
                    <a:pt x="4739" y="3905"/>
                  </a:lnTo>
                  <a:lnTo>
                    <a:pt x="4894" y="3501"/>
                  </a:lnTo>
                  <a:lnTo>
                    <a:pt x="4906" y="3465"/>
                  </a:lnTo>
                  <a:lnTo>
                    <a:pt x="5013" y="3262"/>
                  </a:lnTo>
                  <a:lnTo>
                    <a:pt x="5084" y="3108"/>
                  </a:lnTo>
                  <a:lnTo>
                    <a:pt x="5215" y="2905"/>
                  </a:lnTo>
                  <a:lnTo>
                    <a:pt x="5215" y="2608"/>
                  </a:lnTo>
                  <a:lnTo>
                    <a:pt x="5203" y="2512"/>
                  </a:lnTo>
                  <a:lnTo>
                    <a:pt x="5453" y="2072"/>
                  </a:lnTo>
                  <a:lnTo>
                    <a:pt x="5965" y="1596"/>
                  </a:lnTo>
                  <a:lnTo>
                    <a:pt x="6049" y="1500"/>
                  </a:lnTo>
                  <a:lnTo>
                    <a:pt x="6251" y="1310"/>
                  </a:lnTo>
                  <a:lnTo>
                    <a:pt x="7227" y="786"/>
                  </a:lnTo>
                  <a:lnTo>
                    <a:pt x="7239" y="726"/>
                  </a:lnTo>
                  <a:lnTo>
                    <a:pt x="7454" y="357"/>
                  </a:lnTo>
                  <a:lnTo>
                    <a:pt x="7454" y="334"/>
                  </a:lnTo>
                  <a:lnTo>
                    <a:pt x="7323" y="12"/>
                  </a:lnTo>
                  <a:lnTo>
                    <a:pt x="706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552275" y="3990200"/>
              <a:ext cx="99725" cy="145275"/>
            </a:xfrm>
            <a:custGeom>
              <a:avLst/>
              <a:gdLst/>
              <a:ahLst/>
              <a:cxnLst/>
              <a:rect l="l" t="t" r="r" b="b"/>
              <a:pathLst>
                <a:path w="3989" h="5811" extrusionOk="0">
                  <a:moveTo>
                    <a:pt x="3560" y="1"/>
                  </a:moveTo>
                  <a:lnTo>
                    <a:pt x="2893" y="36"/>
                  </a:lnTo>
                  <a:lnTo>
                    <a:pt x="2417" y="274"/>
                  </a:lnTo>
                  <a:lnTo>
                    <a:pt x="2215" y="596"/>
                  </a:lnTo>
                  <a:lnTo>
                    <a:pt x="2119" y="1072"/>
                  </a:lnTo>
                  <a:lnTo>
                    <a:pt x="2072" y="1191"/>
                  </a:lnTo>
                  <a:lnTo>
                    <a:pt x="2000" y="1632"/>
                  </a:lnTo>
                  <a:lnTo>
                    <a:pt x="1917" y="1715"/>
                  </a:lnTo>
                  <a:lnTo>
                    <a:pt x="1441" y="2549"/>
                  </a:lnTo>
                  <a:lnTo>
                    <a:pt x="1357" y="2715"/>
                  </a:lnTo>
                  <a:lnTo>
                    <a:pt x="1238" y="2918"/>
                  </a:lnTo>
                  <a:lnTo>
                    <a:pt x="881" y="3680"/>
                  </a:lnTo>
                  <a:lnTo>
                    <a:pt x="810" y="3846"/>
                  </a:lnTo>
                  <a:lnTo>
                    <a:pt x="762" y="3870"/>
                  </a:lnTo>
                  <a:lnTo>
                    <a:pt x="750" y="3989"/>
                  </a:lnTo>
                  <a:lnTo>
                    <a:pt x="595" y="4215"/>
                  </a:lnTo>
                  <a:lnTo>
                    <a:pt x="405" y="4632"/>
                  </a:lnTo>
                  <a:lnTo>
                    <a:pt x="405" y="4668"/>
                  </a:lnTo>
                  <a:lnTo>
                    <a:pt x="369" y="5204"/>
                  </a:lnTo>
                  <a:lnTo>
                    <a:pt x="357" y="5263"/>
                  </a:lnTo>
                  <a:lnTo>
                    <a:pt x="238" y="5418"/>
                  </a:lnTo>
                  <a:lnTo>
                    <a:pt x="0" y="5704"/>
                  </a:lnTo>
                  <a:lnTo>
                    <a:pt x="536" y="5811"/>
                  </a:lnTo>
                  <a:lnTo>
                    <a:pt x="822" y="5775"/>
                  </a:lnTo>
                  <a:lnTo>
                    <a:pt x="965" y="5799"/>
                  </a:lnTo>
                  <a:lnTo>
                    <a:pt x="965" y="5573"/>
                  </a:lnTo>
                  <a:lnTo>
                    <a:pt x="1262" y="5418"/>
                  </a:lnTo>
                  <a:lnTo>
                    <a:pt x="2131" y="5085"/>
                  </a:lnTo>
                  <a:lnTo>
                    <a:pt x="3620" y="3573"/>
                  </a:lnTo>
                  <a:lnTo>
                    <a:pt x="3679" y="3501"/>
                  </a:lnTo>
                  <a:lnTo>
                    <a:pt x="3679" y="3239"/>
                  </a:lnTo>
                  <a:lnTo>
                    <a:pt x="3679" y="2953"/>
                  </a:lnTo>
                  <a:lnTo>
                    <a:pt x="3846" y="2430"/>
                  </a:lnTo>
                  <a:lnTo>
                    <a:pt x="3965" y="2001"/>
                  </a:lnTo>
                  <a:lnTo>
                    <a:pt x="3989" y="1810"/>
                  </a:lnTo>
                  <a:lnTo>
                    <a:pt x="3989" y="1715"/>
                  </a:lnTo>
                  <a:lnTo>
                    <a:pt x="3989" y="1525"/>
                  </a:lnTo>
                  <a:lnTo>
                    <a:pt x="3870" y="441"/>
                  </a:lnTo>
                  <a:lnTo>
                    <a:pt x="3798" y="274"/>
                  </a:lnTo>
                  <a:lnTo>
                    <a:pt x="3786" y="274"/>
                  </a:lnTo>
                  <a:lnTo>
                    <a:pt x="3632" y="120"/>
                  </a:lnTo>
                  <a:lnTo>
                    <a:pt x="3560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1185850" y="4136950"/>
              <a:ext cx="105700" cy="110450"/>
            </a:xfrm>
            <a:custGeom>
              <a:avLst/>
              <a:gdLst/>
              <a:ahLst/>
              <a:cxnLst/>
              <a:rect l="l" t="t" r="r" b="b"/>
              <a:pathLst>
                <a:path w="4228" h="4418" extrusionOk="0">
                  <a:moveTo>
                    <a:pt x="3751" y="0"/>
                  </a:moveTo>
                  <a:lnTo>
                    <a:pt x="3584" y="72"/>
                  </a:lnTo>
                  <a:lnTo>
                    <a:pt x="3584" y="143"/>
                  </a:lnTo>
                  <a:lnTo>
                    <a:pt x="3620" y="262"/>
                  </a:lnTo>
                  <a:lnTo>
                    <a:pt x="3620" y="346"/>
                  </a:lnTo>
                  <a:lnTo>
                    <a:pt x="3060" y="358"/>
                  </a:lnTo>
                  <a:lnTo>
                    <a:pt x="2798" y="262"/>
                  </a:lnTo>
                  <a:lnTo>
                    <a:pt x="2263" y="310"/>
                  </a:lnTo>
                  <a:lnTo>
                    <a:pt x="1620" y="131"/>
                  </a:lnTo>
                  <a:lnTo>
                    <a:pt x="1429" y="108"/>
                  </a:lnTo>
                  <a:lnTo>
                    <a:pt x="1310" y="108"/>
                  </a:lnTo>
                  <a:lnTo>
                    <a:pt x="1096" y="143"/>
                  </a:lnTo>
                  <a:lnTo>
                    <a:pt x="1084" y="143"/>
                  </a:lnTo>
                  <a:lnTo>
                    <a:pt x="1013" y="786"/>
                  </a:lnTo>
                  <a:lnTo>
                    <a:pt x="667" y="1322"/>
                  </a:lnTo>
                  <a:lnTo>
                    <a:pt x="489" y="1489"/>
                  </a:lnTo>
                  <a:lnTo>
                    <a:pt x="262" y="1620"/>
                  </a:lnTo>
                  <a:lnTo>
                    <a:pt x="60" y="1739"/>
                  </a:lnTo>
                  <a:lnTo>
                    <a:pt x="24" y="2084"/>
                  </a:lnTo>
                  <a:lnTo>
                    <a:pt x="1" y="2584"/>
                  </a:lnTo>
                  <a:lnTo>
                    <a:pt x="24" y="2786"/>
                  </a:lnTo>
                  <a:lnTo>
                    <a:pt x="143" y="3048"/>
                  </a:lnTo>
                  <a:lnTo>
                    <a:pt x="227" y="3215"/>
                  </a:lnTo>
                  <a:lnTo>
                    <a:pt x="239" y="3239"/>
                  </a:lnTo>
                  <a:lnTo>
                    <a:pt x="346" y="3465"/>
                  </a:lnTo>
                  <a:lnTo>
                    <a:pt x="501" y="3584"/>
                  </a:lnTo>
                  <a:lnTo>
                    <a:pt x="655" y="3703"/>
                  </a:lnTo>
                  <a:lnTo>
                    <a:pt x="739" y="3858"/>
                  </a:lnTo>
                  <a:lnTo>
                    <a:pt x="989" y="4013"/>
                  </a:lnTo>
                  <a:lnTo>
                    <a:pt x="1382" y="4334"/>
                  </a:lnTo>
                  <a:lnTo>
                    <a:pt x="1429" y="4346"/>
                  </a:lnTo>
                  <a:lnTo>
                    <a:pt x="1786" y="4370"/>
                  </a:lnTo>
                  <a:lnTo>
                    <a:pt x="1953" y="4418"/>
                  </a:lnTo>
                  <a:lnTo>
                    <a:pt x="2560" y="4287"/>
                  </a:lnTo>
                  <a:lnTo>
                    <a:pt x="3179" y="4049"/>
                  </a:lnTo>
                  <a:lnTo>
                    <a:pt x="3465" y="3977"/>
                  </a:lnTo>
                  <a:lnTo>
                    <a:pt x="3620" y="3894"/>
                  </a:lnTo>
                  <a:lnTo>
                    <a:pt x="4180" y="3227"/>
                  </a:lnTo>
                  <a:lnTo>
                    <a:pt x="4227" y="3096"/>
                  </a:lnTo>
                  <a:lnTo>
                    <a:pt x="4120" y="2941"/>
                  </a:lnTo>
                  <a:lnTo>
                    <a:pt x="4180" y="2548"/>
                  </a:lnTo>
                  <a:lnTo>
                    <a:pt x="4227" y="2346"/>
                  </a:lnTo>
                  <a:lnTo>
                    <a:pt x="4227" y="1846"/>
                  </a:lnTo>
                  <a:lnTo>
                    <a:pt x="4168" y="1596"/>
                  </a:lnTo>
                  <a:lnTo>
                    <a:pt x="3894" y="905"/>
                  </a:lnTo>
                  <a:lnTo>
                    <a:pt x="3811" y="596"/>
                  </a:lnTo>
                  <a:lnTo>
                    <a:pt x="3930" y="191"/>
                  </a:lnTo>
                  <a:lnTo>
                    <a:pt x="3751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1638875" y="3864900"/>
              <a:ext cx="105100" cy="100625"/>
            </a:xfrm>
            <a:custGeom>
              <a:avLst/>
              <a:gdLst/>
              <a:ahLst/>
              <a:cxnLst/>
              <a:rect l="l" t="t" r="r" b="b"/>
              <a:pathLst>
                <a:path w="4204" h="4025" extrusionOk="0">
                  <a:moveTo>
                    <a:pt x="3918" y="0"/>
                  </a:moveTo>
                  <a:lnTo>
                    <a:pt x="3549" y="167"/>
                  </a:lnTo>
                  <a:lnTo>
                    <a:pt x="3442" y="393"/>
                  </a:lnTo>
                  <a:lnTo>
                    <a:pt x="3442" y="417"/>
                  </a:lnTo>
                  <a:lnTo>
                    <a:pt x="3370" y="631"/>
                  </a:lnTo>
                  <a:lnTo>
                    <a:pt x="3239" y="988"/>
                  </a:lnTo>
                  <a:lnTo>
                    <a:pt x="2858" y="1107"/>
                  </a:lnTo>
                  <a:lnTo>
                    <a:pt x="2561" y="1024"/>
                  </a:lnTo>
                  <a:lnTo>
                    <a:pt x="2477" y="1060"/>
                  </a:lnTo>
                  <a:lnTo>
                    <a:pt x="2323" y="1143"/>
                  </a:lnTo>
                  <a:lnTo>
                    <a:pt x="2287" y="1143"/>
                  </a:lnTo>
                  <a:lnTo>
                    <a:pt x="1846" y="1346"/>
                  </a:lnTo>
                  <a:lnTo>
                    <a:pt x="1787" y="1417"/>
                  </a:lnTo>
                  <a:lnTo>
                    <a:pt x="1370" y="1584"/>
                  </a:lnTo>
                  <a:lnTo>
                    <a:pt x="1180" y="1596"/>
                  </a:lnTo>
                  <a:lnTo>
                    <a:pt x="989" y="1667"/>
                  </a:lnTo>
                  <a:lnTo>
                    <a:pt x="953" y="1679"/>
                  </a:lnTo>
                  <a:lnTo>
                    <a:pt x="1001" y="1703"/>
                  </a:lnTo>
                  <a:lnTo>
                    <a:pt x="656" y="2024"/>
                  </a:lnTo>
                  <a:lnTo>
                    <a:pt x="632" y="2072"/>
                  </a:lnTo>
                  <a:lnTo>
                    <a:pt x="465" y="2310"/>
                  </a:lnTo>
                  <a:lnTo>
                    <a:pt x="382" y="2536"/>
                  </a:lnTo>
                  <a:lnTo>
                    <a:pt x="382" y="2953"/>
                  </a:lnTo>
                  <a:lnTo>
                    <a:pt x="382" y="2965"/>
                  </a:lnTo>
                  <a:lnTo>
                    <a:pt x="382" y="2977"/>
                  </a:lnTo>
                  <a:lnTo>
                    <a:pt x="358" y="3143"/>
                  </a:lnTo>
                  <a:lnTo>
                    <a:pt x="96" y="3489"/>
                  </a:lnTo>
                  <a:lnTo>
                    <a:pt x="1" y="3572"/>
                  </a:lnTo>
                  <a:lnTo>
                    <a:pt x="215" y="3929"/>
                  </a:lnTo>
                  <a:lnTo>
                    <a:pt x="572" y="3941"/>
                  </a:lnTo>
                  <a:lnTo>
                    <a:pt x="775" y="3977"/>
                  </a:lnTo>
                  <a:lnTo>
                    <a:pt x="882" y="4024"/>
                  </a:lnTo>
                  <a:lnTo>
                    <a:pt x="1001" y="4001"/>
                  </a:lnTo>
                  <a:lnTo>
                    <a:pt x="1287" y="3560"/>
                  </a:lnTo>
                  <a:lnTo>
                    <a:pt x="1406" y="3405"/>
                  </a:lnTo>
                  <a:lnTo>
                    <a:pt x="1846" y="3286"/>
                  </a:lnTo>
                  <a:lnTo>
                    <a:pt x="1882" y="3310"/>
                  </a:lnTo>
                  <a:lnTo>
                    <a:pt x="2120" y="3310"/>
                  </a:lnTo>
                  <a:lnTo>
                    <a:pt x="2239" y="3262"/>
                  </a:lnTo>
                  <a:lnTo>
                    <a:pt x="2596" y="3012"/>
                  </a:lnTo>
                  <a:lnTo>
                    <a:pt x="2715" y="2929"/>
                  </a:lnTo>
                  <a:lnTo>
                    <a:pt x="3085" y="2893"/>
                  </a:lnTo>
                  <a:lnTo>
                    <a:pt x="3358" y="2679"/>
                  </a:lnTo>
                  <a:lnTo>
                    <a:pt x="3477" y="2608"/>
                  </a:lnTo>
                  <a:lnTo>
                    <a:pt x="3597" y="2536"/>
                  </a:lnTo>
                  <a:lnTo>
                    <a:pt x="3620" y="2489"/>
                  </a:lnTo>
                  <a:lnTo>
                    <a:pt x="3787" y="2215"/>
                  </a:lnTo>
                  <a:lnTo>
                    <a:pt x="3799" y="2179"/>
                  </a:lnTo>
                  <a:lnTo>
                    <a:pt x="3870" y="1703"/>
                  </a:lnTo>
                  <a:lnTo>
                    <a:pt x="3906" y="1655"/>
                  </a:lnTo>
                  <a:lnTo>
                    <a:pt x="3918" y="1429"/>
                  </a:lnTo>
                  <a:lnTo>
                    <a:pt x="3870" y="1262"/>
                  </a:lnTo>
                  <a:lnTo>
                    <a:pt x="3870" y="1107"/>
                  </a:lnTo>
                  <a:lnTo>
                    <a:pt x="3906" y="1012"/>
                  </a:lnTo>
                  <a:lnTo>
                    <a:pt x="4085" y="881"/>
                  </a:lnTo>
                  <a:lnTo>
                    <a:pt x="4108" y="869"/>
                  </a:lnTo>
                  <a:lnTo>
                    <a:pt x="4192" y="631"/>
                  </a:lnTo>
                  <a:lnTo>
                    <a:pt x="4204" y="512"/>
                  </a:lnTo>
                  <a:lnTo>
                    <a:pt x="4156" y="191"/>
                  </a:lnTo>
                  <a:lnTo>
                    <a:pt x="3918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77150" y="3964900"/>
              <a:ext cx="67600" cy="96175"/>
            </a:xfrm>
            <a:custGeom>
              <a:avLst/>
              <a:gdLst/>
              <a:ahLst/>
              <a:cxnLst/>
              <a:rect l="l" t="t" r="r" b="b"/>
              <a:pathLst>
                <a:path w="2704" h="3847" extrusionOk="0">
                  <a:moveTo>
                    <a:pt x="1001" y="1"/>
                  </a:moveTo>
                  <a:lnTo>
                    <a:pt x="894" y="24"/>
                  </a:lnTo>
                  <a:lnTo>
                    <a:pt x="846" y="60"/>
                  </a:lnTo>
                  <a:lnTo>
                    <a:pt x="763" y="96"/>
                  </a:lnTo>
                  <a:lnTo>
                    <a:pt x="751" y="96"/>
                  </a:lnTo>
                  <a:lnTo>
                    <a:pt x="656" y="120"/>
                  </a:lnTo>
                  <a:lnTo>
                    <a:pt x="596" y="215"/>
                  </a:lnTo>
                  <a:lnTo>
                    <a:pt x="715" y="382"/>
                  </a:lnTo>
                  <a:lnTo>
                    <a:pt x="251" y="739"/>
                  </a:lnTo>
                  <a:lnTo>
                    <a:pt x="120" y="739"/>
                  </a:lnTo>
                  <a:lnTo>
                    <a:pt x="120" y="703"/>
                  </a:lnTo>
                  <a:lnTo>
                    <a:pt x="108" y="703"/>
                  </a:lnTo>
                  <a:lnTo>
                    <a:pt x="1" y="822"/>
                  </a:lnTo>
                  <a:lnTo>
                    <a:pt x="48" y="1001"/>
                  </a:lnTo>
                  <a:lnTo>
                    <a:pt x="48" y="1013"/>
                  </a:lnTo>
                  <a:lnTo>
                    <a:pt x="286" y="1215"/>
                  </a:lnTo>
                  <a:lnTo>
                    <a:pt x="596" y="1894"/>
                  </a:lnTo>
                  <a:lnTo>
                    <a:pt x="644" y="1989"/>
                  </a:lnTo>
                  <a:lnTo>
                    <a:pt x="894" y="2489"/>
                  </a:lnTo>
                  <a:lnTo>
                    <a:pt x="1048" y="2787"/>
                  </a:lnTo>
                  <a:lnTo>
                    <a:pt x="1263" y="3275"/>
                  </a:lnTo>
                  <a:lnTo>
                    <a:pt x="1346" y="3608"/>
                  </a:lnTo>
                  <a:lnTo>
                    <a:pt x="1596" y="3834"/>
                  </a:lnTo>
                  <a:lnTo>
                    <a:pt x="1715" y="3846"/>
                  </a:lnTo>
                  <a:lnTo>
                    <a:pt x="1739" y="3846"/>
                  </a:lnTo>
                  <a:lnTo>
                    <a:pt x="1953" y="3608"/>
                  </a:lnTo>
                  <a:lnTo>
                    <a:pt x="2108" y="3275"/>
                  </a:lnTo>
                  <a:lnTo>
                    <a:pt x="2180" y="3132"/>
                  </a:lnTo>
                  <a:lnTo>
                    <a:pt x="2477" y="2560"/>
                  </a:lnTo>
                  <a:lnTo>
                    <a:pt x="2477" y="2525"/>
                  </a:lnTo>
                  <a:lnTo>
                    <a:pt x="2489" y="2287"/>
                  </a:lnTo>
                  <a:lnTo>
                    <a:pt x="2430" y="2084"/>
                  </a:lnTo>
                  <a:lnTo>
                    <a:pt x="2382" y="1965"/>
                  </a:lnTo>
                  <a:lnTo>
                    <a:pt x="2442" y="1537"/>
                  </a:lnTo>
                  <a:lnTo>
                    <a:pt x="2549" y="1358"/>
                  </a:lnTo>
                  <a:lnTo>
                    <a:pt x="2656" y="1239"/>
                  </a:lnTo>
                  <a:lnTo>
                    <a:pt x="2703" y="1048"/>
                  </a:lnTo>
                  <a:lnTo>
                    <a:pt x="2501" y="810"/>
                  </a:lnTo>
                  <a:lnTo>
                    <a:pt x="2430" y="620"/>
                  </a:lnTo>
                  <a:lnTo>
                    <a:pt x="2239" y="167"/>
                  </a:lnTo>
                  <a:lnTo>
                    <a:pt x="2156" y="96"/>
                  </a:lnTo>
                  <a:lnTo>
                    <a:pt x="1894" y="24"/>
                  </a:lnTo>
                  <a:lnTo>
                    <a:pt x="1763" y="48"/>
                  </a:lnTo>
                  <a:lnTo>
                    <a:pt x="1072" y="24"/>
                  </a:lnTo>
                  <a:lnTo>
                    <a:pt x="1001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40275" y="4134575"/>
              <a:ext cx="50625" cy="44075"/>
            </a:xfrm>
            <a:custGeom>
              <a:avLst/>
              <a:gdLst/>
              <a:ahLst/>
              <a:cxnLst/>
              <a:rect l="l" t="t" r="r" b="b"/>
              <a:pathLst>
                <a:path w="2025" h="1763" extrusionOk="0">
                  <a:moveTo>
                    <a:pt x="1096" y="0"/>
                  </a:moveTo>
                  <a:lnTo>
                    <a:pt x="512" y="322"/>
                  </a:lnTo>
                  <a:lnTo>
                    <a:pt x="12" y="834"/>
                  </a:lnTo>
                  <a:lnTo>
                    <a:pt x="0" y="1119"/>
                  </a:lnTo>
                  <a:lnTo>
                    <a:pt x="12" y="1286"/>
                  </a:lnTo>
                  <a:lnTo>
                    <a:pt x="536" y="1762"/>
                  </a:lnTo>
                  <a:lnTo>
                    <a:pt x="858" y="1727"/>
                  </a:lnTo>
                  <a:lnTo>
                    <a:pt x="929" y="1715"/>
                  </a:lnTo>
                  <a:lnTo>
                    <a:pt x="1334" y="1667"/>
                  </a:lnTo>
                  <a:lnTo>
                    <a:pt x="1393" y="1643"/>
                  </a:lnTo>
                  <a:lnTo>
                    <a:pt x="1691" y="1405"/>
                  </a:lnTo>
                  <a:lnTo>
                    <a:pt x="1846" y="1227"/>
                  </a:lnTo>
                  <a:lnTo>
                    <a:pt x="1858" y="1215"/>
                  </a:lnTo>
                  <a:lnTo>
                    <a:pt x="2001" y="1000"/>
                  </a:lnTo>
                  <a:lnTo>
                    <a:pt x="2024" y="953"/>
                  </a:lnTo>
                  <a:lnTo>
                    <a:pt x="2024" y="691"/>
                  </a:lnTo>
                  <a:lnTo>
                    <a:pt x="2001" y="643"/>
                  </a:lnTo>
                  <a:lnTo>
                    <a:pt x="1751" y="381"/>
                  </a:lnTo>
                  <a:lnTo>
                    <a:pt x="1643" y="322"/>
                  </a:lnTo>
                  <a:lnTo>
                    <a:pt x="1608" y="298"/>
                  </a:lnTo>
                  <a:lnTo>
                    <a:pt x="1489" y="226"/>
                  </a:lnTo>
                  <a:lnTo>
                    <a:pt x="1286" y="95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4813975" y="3285125"/>
              <a:ext cx="59575" cy="40050"/>
            </a:xfrm>
            <a:custGeom>
              <a:avLst/>
              <a:gdLst/>
              <a:ahLst/>
              <a:cxnLst/>
              <a:rect l="l" t="t" r="r" b="b"/>
              <a:pathLst>
                <a:path w="2383" h="1602" extrusionOk="0">
                  <a:moveTo>
                    <a:pt x="695" y="168"/>
                  </a:moveTo>
                  <a:lnTo>
                    <a:pt x="695" y="168"/>
                  </a:lnTo>
                  <a:cubicBezTo>
                    <a:pt x="705" y="183"/>
                    <a:pt x="720" y="198"/>
                    <a:pt x="739" y="212"/>
                  </a:cubicBezTo>
                  <a:cubicBezTo>
                    <a:pt x="718" y="202"/>
                    <a:pt x="704" y="186"/>
                    <a:pt x="695" y="168"/>
                  </a:cubicBezTo>
                  <a:close/>
                  <a:moveTo>
                    <a:pt x="1037" y="807"/>
                  </a:moveTo>
                  <a:cubicBezTo>
                    <a:pt x="1049" y="807"/>
                    <a:pt x="1049" y="819"/>
                    <a:pt x="1072" y="843"/>
                  </a:cubicBezTo>
                  <a:lnTo>
                    <a:pt x="1037" y="807"/>
                  </a:lnTo>
                  <a:close/>
                  <a:moveTo>
                    <a:pt x="636" y="1"/>
                  </a:moveTo>
                  <a:cubicBezTo>
                    <a:pt x="620" y="1"/>
                    <a:pt x="599" y="10"/>
                    <a:pt x="572" y="34"/>
                  </a:cubicBezTo>
                  <a:cubicBezTo>
                    <a:pt x="596" y="45"/>
                    <a:pt x="596" y="81"/>
                    <a:pt x="596" y="105"/>
                  </a:cubicBezTo>
                  <a:cubicBezTo>
                    <a:pt x="572" y="105"/>
                    <a:pt x="596" y="81"/>
                    <a:pt x="572" y="69"/>
                  </a:cubicBezTo>
                  <a:cubicBezTo>
                    <a:pt x="572" y="45"/>
                    <a:pt x="560" y="45"/>
                    <a:pt x="548" y="45"/>
                  </a:cubicBezTo>
                  <a:cubicBezTo>
                    <a:pt x="489" y="81"/>
                    <a:pt x="477" y="129"/>
                    <a:pt x="441" y="164"/>
                  </a:cubicBezTo>
                  <a:cubicBezTo>
                    <a:pt x="429" y="188"/>
                    <a:pt x="418" y="212"/>
                    <a:pt x="394" y="224"/>
                  </a:cubicBezTo>
                  <a:cubicBezTo>
                    <a:pt x="382" y="260"/>
                    <a:pt x="358" y="284"/>
                    <a:pt x="322" y="307"/>
                  </a:cubicBezTo>
                  <a:cubicBezTo>
                    <a:pt x="239" y="379"/>
                    <a:pt x="120" y="307"/>
                    <a:pt x="37" y="391"/>
                  </a:cubicBezTo>
                  <a:cubicBezTo>
                    <a:pt x="1" y="438"/>
                    <a:pt x="1" y="498"/>
                    <a:pt x="13" y="557"/>
                  </a:cubicBezTo>
                  <a:cubicBezTo>
                    <a:pt x="144" y="629"/>
                    <a:pt x="144" y="736"/>
                    <a:pt x="84" y="855"/>
                  </a:cubicBezTo>
                  <a:cubicBezTo>
                    <a:pt x="37" y="962"/>
                    <a:pt x="37" y="1057"/>
                    <a:pt x="25" y="1165"/>
                  </a:cubicBezTo>
                  <a:cubicBezTo>
                    <a:pt x="120" y="1260"/>
                    <a:pt x="203" y="1343"/>
                    <a:pt x="334" y="1355"/>
                  </a:cubicBezTo>
                  <a:cubicBezTo>
                    <a:pt x="429" y="1319"/>
                    <a:pt x="548" y="1319"/>
                    <a:pt x="608" y="1212"/>
                  </a:cubicBezTo>
                  <a:cubicBezTo>
                    <a:pt x="620" y="1177"/>
                    <a:pt x="596" y="1153"/>
                    <a:pt x="608" y="1117"/>
                  </a:cubicBezTo>
                  <a:lnTo>
                    <a:pt x="608" y="1117"/>
                  </a:lnTo>
                  <a:cubicBezTo>
                    <a:pt x="656" y="1153"/>
                    <a:pt x="679" y="1165"/>
                    <a:pt x="715" y="1165"/>
                  </a:cubicBezTo>
                  <a:cubicBezTo>
                    <a:pt x="752" y="1152"/>
                    <a:pt x="789" y="1147"/>
                    <a:pt x="824" y="1147"/>
                  </a:cubicBezTo>
                  <a:cubicBezTo>
                    <a:pt x="927" y="1147"/>
                    <a:pt x="1026" y="1189"/>
                    <a:pt x="1132" y="1224"/>
                  </a:cubicBezTo>
                  <a:cubicBezTo>
                    <a:pt x="1229" y="1232"/>
                    <a:pt x="1321" y="1252"/>
                    <a:pt x="1416" y="1252"/>
                  </a:cubicBezTo>
                  <a:cubicBezTo>
                    <a:pt x="1459" y="1252"/>
                    <a:pt x="1503" y="1247"/>
                    <a:pt x="1549" y="1236"/>
                  </a:cubicBezTo>
                  <a:lnTo>
                    <a:pt x="1549" y="1236"/>
                  </a:lnTo>
                  <a:cubicBezTo>
                    <a:pt x="1549" y="1296"/>
                    <a:pt x="1489" y="1319"/>
                    <a:pt x="1465" y="1355"/>
                  </a:cubicBezTo>
                  <a:cubicBezTo>
                    <a:pt x="1465" y="1367"/>
                    <a:pt x="1465" y="1391"/>
                    <a:pt x="1489" y="1391"/>
                  </a:cubicBezTo>
                  <a:cubicBezTo>
                    <a:pt x="1505" y="1389"/>
                    <a:pt x="1522" y="1387"/>
                    <a:pt x="1538" y="1387"/>
                  </a:cubicBezTo>
                  <a:cubicBezTo>
                    <a:pt x="1607" y="1387"/>
                    <a:pt x="1675" y="1412"/>
                    <a:pt x="1703" y="1498"/>
                  </a:cubicBezTo>
                  <a:cubicBezTo>
                    <a:pt x="1703" y="1510"/>
                    <a:pt x="1727" y="1510"/>
                    <a:pt x="1739" y="1510"/>
                  </a:cubicBezTo>
                  <a:cubicBezTo>
                    <a:pt x="1787" y="1510"/>
                    <a:pt x="1846" y="1510"/>
                    <a:pt x="1870" y="1558"/>
                  </a:cubicBezTo>
                  <a:cubicBezTo>
                    <a:pt x="1928" y="1579"/>
                    <a:pt x="1982" y="1601"/>
                    <a:pt x="2037" y="1601"/>
                  </a:cubicBezTo>
                  <a:cubicBezTo>
                    <a:pt x="2072" y="1601"/>
                    <a:pt x="2107" y="1592"/>
                    <a:pt x="2144" y="1569"/>
                  </a:cubicBezTo>
                  <a:cubicBezTo>
                    <a:pt x="2215" y="1534"/>
                    <a:pt x="2287" y="1510"/>
                    <a:pt x="2334" y="1438"/>
                  </a:cubicBezTo>
                  <a:cubicBezTo>
                    <a:pt x="2334" y="1403"/>
                    <a:pt x="2346" y="1391"/>
                    <a:pt x="2346" y="1379"/>
                  </a:cubicBezTo>
                  <a:cubicBezTo>
                    <a:pt x="2382" y="1331"/>
                    <a:pt x="2358" y="1284"/>
                    <a:pt x="2358" y="1236"/>
                  </a:cubicBezTo>
                  <a:cubicBezTo>
                    <a:pt x="2382" y="1105"/>
                    <a:pt x="2323" y="1034"/>
                    <a:pt x="2180" y="1022"/>
                  </a:cubicBezTo>
                  <a:cubicBezTo>
                    <a:pt x="2156" y="1022"/>
                    <a:pt x="2120" y="998"/>
                    <a:pt x="2096" y="986"/>
                  </a:cubicBezTo>
                  <a:cubicBezTo>
                    <a:pt x="2084" y="974"/>
                    <a:pt x="2061" y="962"/>
                    <a:pt x="2049" y="962"/>
                  </a:cubicBezTo>
                  <a:cubicBezTo>
                    <a:pt x="1970" y="941"/>
                    <a:pt x="1896" y="936"/>
                    <a:pt x="1821" y="936"/>
                  </a:cubicBezTo>
                  <a:cubicBezTo>
                    <a:pt x="1771" y="936"/>
                    <a:pt x="1720" y="938"/>
                    <a:pt x="1668" y="938"/>
                  </a:cubicBezTo>
                  <a:cubicBezTo>
                    <a:pt x="1549" y="938"/>
                    <a:pt x="1430" y="926"/>
                    <a:pt x="1334" y="855"/>
                  </a:cubicBezTo>
                  <a:cubicBezTo>
                    <a:pt x="1315" y="852"/>
                    <a:pt x="1296" y="851"/>
                    <a:pt x="1276" y="851"/>
                  </a:cubicBezTo>
                  <a:cubicBezTo>
                    <a:pt x="1241" y="851"/>
                    <a:pt x="1204" y="854"/>
                    <a:pt x="1168" y="854"/>
                  </a:cubicBezTo>
                  <a:cubicBezTo>
                    <a:pt x="1146" y="854"/>
                    <a:pt x="1123" y="853"/>
                    <a:pt x="1102" y="850"/>
                  </a:cubicBezTo>
                  <a:lnTo>
                    <a:pt x="1102" y="850"/>
                  </a:lnTo>
                  <a:cubicBezTo>
                    <a:pt x="1209" y="811"/>
                    <a:pt x="1144" y="733"/>
                    <a:pt x="1144" y="676"/>
                  </a:cubicBezTo>
                  <a:cubicBezTo>
                    <a:pt x="1072" y="676"/>
                    <a:pt x="1096" y="629"/>
                    <a:pt x="1096" y="581"/>
                  </a:cubicBezTo>
                  <a:lnTo>
                    <a:pt x="1096" y="557"/>
                  </a:lnTo>
                  <a:cubicBezTo>
                    <a:pt x="1025" y="367"/>
                    <a:pt x="906" y="224"/>
                    <a:pt x="775" y="81"/>
                  </a:cubicBezTo>
                  <a:cubicBezTo>
                    <a:pt x="752" y="74"/>
                    <a:pt x="735" y="57"/>
                    <a:pt x="719" y="57"/>
                  </a:cubicBezTo>
                  <a:cubicBezTo>
                    <a:pt x="709" y="57"/>
                    <a:pt x="700" y="63"/>
                    <a:pt x="691" y="81"/>
                  </a:cubicBezTo>
                  <a:cubicBezTo>
                    <a:pt x="685" y="97"/>
                    <a:pt x="682" y="110"/>
                    <a:pt x="682" y="123"/>
                  </a:cubicBezTo>
                  <a:lnTo>
                    <a:pt x="682" y="123"/>
                  </a:lnTo>
                  <a:cubicBezTo>
                    <a:pt x="680" y="110"/>
                    <a:pt x="679" y="96"/>
                    <a:pt x="679" y="81"/>
                  </a:cubicBezTo>
                  <a:cubicBezTo>
                    <a:pt x="679" y="41"/>
                    <a:pt x="669" y="1"/>
                    <a:pt x="63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526875" y="2776075"/>
              <a:ext cx="147300" cy="98700"/>
            </a:xfrm>
            <a:custGeom>
              <a:avLst/>
              <a:gdLst/>
              <a:ahLst/>
              <a:cxnLst/>
              <a:rect l="l" t="t" r="r" b="b"/>
              <a:pathLst>
                <a:path w="5892" h="3948" extrusionOk="0">
                  <a:moveTo>
                    <a:pt x="3155" y="0"/>
                  </a:moveTo>
                  <a:cubicBezTo>
                    <a:pt x="3069" y="33"/>
                    <a:pt x="2972" y="85"/>
                    <a:pt x="2883" y="85"/>
                  </a:cubicBezTo>
                  <a:cubicBezTo>
                    <a:pt x="2875" y="85"/>
                    <a:pt x="2866" y="85"/>
                    <a:pt x="2858" y="83"/>
                  </a:cubicBezTo>
                  <a:cubicBezTo>
                    <a:pt x="2753" y="73"/>
                    <a:pt x="2649" y="69"/>
                    <a:pt x="2544" y="69"/>
                  </a:cubicBezTo>
                  <a:cubicBezTo>
                    <a:pt x="2292" y="69"/>
                    <a:pt x="2042" y="94"/>
                    <a:pt x="1798" y="119"/>
                  </a:cubicBezTo>
                  <a:cubicBezTo>
                    <a:pt x="1679" y="119"/>
                    <a:pt x="1572" y="155"/>
                    <a:pt x="1453" y="155"/>
                  </a:cubicBezTo>
                  <a:cubicBezTo>
                    <a:pt x="1414" y="170"/>
                    <a:pt x="1376" y="177"/>
                    <a:pt x="1337" y="177"/>
                  </a:cubicBezTo>
                  <a:cubicBezTo>
                    <a:pt x="1257" y="177"/>
                    <a:pt x="1176" y="148"/>
                    <a:pt x="1096" y="107"/>
                  </a:cubicBezTo>
                  <a:cubicBezTo>
                    <a:pt x="1050" y="98"/>
                    <a:pt x="1005" y="75"/>
                    <a:pt x="960" y="75"/>
                  </a:cubicBezTo>
                  <a:cubicBezTo>
                    <a:pt x="946" y="75"/>
                    <a:pt x="931" y="78"/>
                    <a:pt x="917" y="83"/>
                  </a:cubicBezTo>
                  <a:cubicBezTo>
                    <a:pt x="750" y="143"/>
                    <a:pt x="572" y="119"/>
                    <a:pt x="429" y="226"/>
                  </a:cubicBezTo>
                  <a:cubicBezTo>
                    <a:pt x="357" y="238"/>
                    <a:pt x="298" y="274"/>
                    <a:pt x="215" y="286"/>
                  </a:cubicBezTo>
                  <a:cubicBezTo>
                    <a:pt x="203" y="334"/>
                    <a:pt x="238" y="357"/>
                    <a:pt x="250" y="393"/>
                  </a:cubicBezTo>
                  <a:cubicBezTo>
                    <a:pt x="274" y="417"/>
                    <a:pt x="334" y="464"/>
                    <a:pt x="298" y="512"/>
                  </a:cubicBezTo>
                  <a:cubicBezTo>
                    <a:pt x="282" y="529"/>
                    <a:pt x="267" y="535"/>
                    <a:pt x="254" y="535"/>
                  </a:cubicBezTo>
                  <a:cubicBezTo>
                    <a:pt x="220" y="535"/>
                    <a:pt x="196" y="490"/>
                    <a:pt x="179" y="464"/>
                  </a:cubicBezTo>
                  <a:cubicBezTo>
                    <a:pt x="153" y="456"/>
                    <a:pt x="133" y="422"/>
                    <a:pt x="102" y="422"/>
                  </a:cubicBezTo>
                  <a:cubicBezTo>
                    <a:pt x="90" y="422"/>
                    <a:pt x="76" y="427"/>
                    <a:pt x="60" y="441"/>
                  </a:cubicBezTo>
                  <a:lnTo>
                    <a:pt x="24" y="464"/>
                  </a:lnTo>
                  <a:cubicBezTo>
                    <a:pt x="24" y="512"/>
                    <a:pt x="12" y="536"/>
                    <a:pt x="0" y="584"/>
                  </a:cubicBezTo>
                  <a:lnTo>
                    <a:pt x="0" y="679"/>
                  </a:lnTo>
                  <a:cubicBezTo>
                    <a:pt x="18" y="661"/>
                    <a:pt x="42" y="652"/>
                    <a:pt x="66" y="652"/>
                  </a:cubicBezTo>
                  <a:cubicBezTo>
                    <a:pt x="90" y="652"/>
                    <a:pt x="113" y="661"/>
                    <a:pt x="131" y="679"/>
                  </a:cubicBezTo>
                  <a:cubicBezTo>
                    <a:pt x="131" y="691"/>
                    <a:pt x="119" y="750"/>
                    <a:pt x="96" y="774"/>
                  </a:cubicBezTo>
                  <a:cubicBezTo>
                    <a:pt x="84" y="810"/>
                    <a:pt x="36" y="857"/>
                    <a:pt x="119" y="881"/>
                  </a:cubicBezTo>
                  <a:cubicBezTo>
                    <a:pt x="24" y="929"/>
                    <a:pt x="250" y="1036"/>
                    <a:pt x="84" y="1048"/>
                  </a:cubicBezTo>
                  <a:cubicBezTo>
                    <a:pt x="72" y="1167"/>
                    <a:pt x="179" y="1155"/>
                    <a:pt x="238" y="1191"/>
                  </a:cubicBezTo>
                  <a:cubicBezTo>
                    <a:pt x="453" y="1250"/>
                    <a:pt x="453" y="1250"/>
                    <a:pt x="334" y="1417"/>
                  </a:cubicBezTo>
                  <a:cubicBezTo>
                    <a:pt x="262" y="1572"/>
                    <a:pt x="274" y="1727"/>
                    <a:pt x="298" y="1893"/>
                  </a:cubicBezTo>
                  <a:cubicBezTo>
                    <a:pt x="274" y="1941"/>
                    <a:pt x="274" y="1988"/>
                    <a:pt x="262" y="2024"/>
                  </a:cubicBezTo>
                  <a:cubicBezTo>
                    <a:pt x="310" y="2131"/>
                    <a:pt x="417" y="2119"/>
                    <a:pt x="488" y="2167"/>
                  </a:cubicBezTo>
                  <a:cubicBezTo>
                    <a:pt x="572" y="2191"/>
                    <a:pt x="655" y="2239"/>
                    <a:pt x="750" y="2239"/>
                  </a:cubicBezTo>
                  <a:cubicBezTo>
                    <a:pt x="798" y="2239"/>
                    <a:pt x="858" y="2239"/>
                    <a:pt x="905" y="2227"/>
                  </a:cubicBezTo>
                  <a:cubicBezTo>
                    <a:pt x="965" y="2203"/>
                    <a:pt x="1012" y="2203"/>
                    <a:pt x="1048" y="2191"/>
                  </a:cubicBezTo>
                  <a:cubicBezTo>
                    <a:pt x="1155" y="2191"/>
                    <a:pt x="1250" y="2167"/>
                    <a:pt x="1334" y="2131"/>
                  </a:cubicBezTo>
                  <a:cubicBezTo>
                    <a:pt x="1381" y="2119"/>
                    <a:pt x="1441" y="2119"/>
                    <a:pt x="1489" y="2108"/>
                  </a:cubicBezTo>
                  <a:cubicBezTo>
                    <a:pt x="1525" y="2094"/>
                    <a:pt x="1566" y="2091"/>
                    <a:pt x="1608" y="2091"/>
                  </a:cubicBezTo>
                  <a:cubicBezTo>
                    <a:pt x="1642" y="2091"/>
                    <a:pt x="1677" y="2093"/>
                    <a:pt x="1712" y="2093"/>
                  </a:cubicBezTo>
                  <a:cubicBezTo>
                    <a:pt x="1745" y="2093"/>
                    <a:pt x="1778" y="2091"/>
                    <a:pt x="1810" y="2084"/>
                  </a:cubicBezTo>
                  <a:cubicBezTo>
                    <a:pt x="1965" y="2084"/>
                    <a:pt x="2096" y="2108"/>
                    <a:pt x="2215" y="2167"/>
                  </a:cubicBezTo>
                  <a:cubicBezTo>
                    <a:pt x="2298" y="2191"/>
                    <a:pt x="2382" y="2227"/>
                    <a:pt x="2453" y="2262"/>
                  </a:cubicBezTo>
                  <a:cubicBezTo>
                    <a:pt x="2798" y="2489"/>
                    <a:pt x="3132" y="2727"/>
                    <a:pt x="3465" y="2953"/>
                  </a:cubicBezTo>
                  <a:cubicBezTo>
                    <a:pt x="3548" y="3001"/>
                    <a:pt x="3655" y="3060"/>
                    <a:pt x="3727" y="3131"/>
                  </a:cubicBezTo>
                  <a:cubicBezTo>
                    <a:pt x="3834" y="3191"/>
                    <a:pt x="3929" y="3251"/>
                    <a:pt x="4025" y="3322"/>
                  </a:cubicBezTo>
                  <a:cubicBezTo>
                    <a:pt x="4144" y="3382"/>
                    <a:pt x="4227" y="3489"/>
                    <a:pt x="4358" y="3501"/>
                  </a:cubicBezTo>
                  <a:cubicBezTo>
                    <a:pt x="4368" y="3499"/>
                    <a:pt x="4377" y="3498"/>
                    <a:pt x="4387" y="3498"/>
                  </a:cubicBezTo>
                  <a:cubicBezTo>
                    <a:pt x="4471" y="3498"/>
                    <a:pt x="4554" y="3558"/>
                    <a:pt x="4631" y="3558"/>
                  </a:cubicBezTo>
                  <a:cubicBezTo>
                    <a:pt x="4648" y="3558"/>
                    <a:pt x="4666" y="3555"/>
                    <a:pt x="4683" y="3547"/>
                  </a:cubicBezTo>
                  <a:lnTo>
                    <a:pt x="4683" y="3547"/>
                  </a:lnTo>
                  <a:cubicBezTo>
                    <a:pt x="4661" y="3562"/>
                    <a:pt x="4634" y="3581"/>
                    <a:pt x="4608" y="3608"/>
                  </a:cubicBezTo>
                  <a:cubicBezTo>
                    <a:pt x="4608" y="3620"/>
                    <a:pt x="4608" y="3620"/>
                    <a:pt x="4620" y="3643"/>
                  </a:cubicBezTo>
                  <a:cubicBezTo>
                    <a:pt x="4656" y="3655"/>
                    <a:pt x="4703" y="3655"/>
                    <a:pt x="4727" y="3667"/>
                  </a:cubicBezTo>
                  <a:cubicBezTo>
                    <a:pt x="4822" y="3715"/>
                    <a:pt x="4965" y="3679"/>
                    <a:pt x="5001" y="3834"/>
                  </a:cubicBezTo>
                  <a:lnTo>
                    <a:pt x="5037" y="3882"/>
                  </a:lnTo>
                  <a:cubicBezTo>
                    <a:pt x="5096" y="3932"/>
                    <a:pt x="5161" y="3947"/>
                    <a:pt x="5228" y="3947"/>
                  </a:cubicBezTo>
                  <a:cubicBezTo>
                    <a:pt x="5255" y="3947"/>
                    <a:pt x="5283" y="3945"/>
                    <a:pt x="5310" y="3941"/>
                  </a:cubicBezTo>
                  <a:cubicBezTo>
                    <a:pt x="5430" y="3905"/>
                    <a:pt x="5560" y="3893"/>
                    <a:pt x="5680" y="3882"/>
                  </a:cubicBezTo>
                  <a:cubicBezTo>
                    <a:pt x="5799" y="3846"/>
                    <a:pt x="5834" y="3739"/>
                    <a:pt x="5834" y="3643"/>
                  </a:cubicBezTo>
                  <a:lnTo>
                    <a:pt x="5834" y="3524"/>
                  </a:lnTo>
                  <a:cubicBezTo>
                    <a:pt x="5811" y="3310"/>
                    <a:pt x="5834" y="3120"/>
                    <a:pt x="5834" y="2905"/>
                  </a:cubicBezTo>
                  <a:cubicBezTo>
                    <a:pt x="5799" y="2846"/>
                    <a:pt x="5811" y="2786"/>
                    <a:pt x="5799" y="2727"/>
                  </a:cubicBezTo>
                  <a:cubicBezTo>
                    <a:pt x="5775" y="2597"/>
                    <a:pt x="5891" y="2468"/>
                    <a:pt x="5790" y="2327"/>
                  </a:cubicBezTo>
                  <a:lnTo>
                    <a:pt x="5790" y="2327"/>
                  </a:lnTo>
                  <a:cubicBezTo>
                    <a:pt x="5793" y="2329"/>
                    <a:pt x="5796" y="2330"/>
                    <a:pt x="5800" y="2330"/>
                  </a:cubicBezTo>
                  <a:cubicBezTo>
                    <a:pt x="5803" y="2330"/>
                    <a:pt x="5807" y="2328"/>
                    <a:pt x="5811" y="2322"/>
                  </a:cubicBezTo>
                  <a:cubicBezTo>
                    <a:pt x="5834" y="2310"/>
                    <a:pt x="5846" y="2298"/>
                    <a:pt x="5846" y="2286"/>
                  </a:cubicBezTo>
                  <a:cubicBezTo>
                    <a:pt x="5846" y="2167"/>
                    <a:pt x="5811" y="2060"/>
                    <a:pt x="5775" y="1953"/>
                  </a:cubicBezTo>
                  <a:cubicBezTo>
                    <a:pt x="5727" y="1917"/>
                    <a:pt x="5668" y="1881"/>
                    <a:pt x="5596" y="1881"/>
                  </a:cubicBezTo>
                  <a:cubicBezTo>
                    <a:pt x="5553" y="1886"/>
                    <a:pt x="5511" y="1893"/>
                    <a:pt x="5472" y="1893"/>
                  </a:cubicBezTo>
                  <a:cubicBezTo>
                    <a:pt x="5416" y="1893"/>
                    <a:pt x="5365" y="1878"/>
                    <a:pt x="5322" y="1822"/>
                  </a:cubicBezTo>
                  <a:cubicBezTo>
                    <a:pt x="5382" y="1810"/>
                    <a:pt x="5441" y="1786"/>
                    <a:pt x="5418" y="1715"/>
                  </a:cubicBezTo>
                  <a:cubicBezTo>
                    <a:pt x="4977" y="1298"/>
                    <a:pt x="4489" y="976"/>
                    <a:pt x="4013" y="595"/>
                  </a:cubicBezTo>
                  <a:cubicBezTo>
                    <a:pt x="3941" y="595"/>
                    <a:pt x="3870" y="584"/>
                    <a:pt x="3834" y="512"/>
                  </a:cubicBezTo>
                  <a:cubicBezTo>
                    <a:pt x="3763" y="393"/>
                    <a:pt x="3655" y="286"/>
                    <a:pt x="3536" y="214"/>
                  </a:cubicBezTo>
                  <a:cubicBezTo>
                    <a:pt x="3417" y="143"/>
                    <a:pt x="3310" y="24"/>
                    <a:pt x="3155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4764500" y="3140575"/>
              <a:ext cx="117375" cy="110700"/>
            </a:xfrm>
            <a:custGeom>
              <a:avLst/>
              <a:gdLst/>
              <a:ahLst/>
              <a:cxnLst/>
              <a:rect l="l" t="t" r="r" b="b"/>
              <a:pathLst>
                <a:path w="4695" h="4428" extrusionOk="0">
                  <a:moveTo>
                    <a:pt x="3688" y="1"/>
                  </a:moveTo>
                  <a:cubicBezTo>
                    <a:pt x="3645" y="1"/>
                    <a:pt x="3599" y="10"/>
                    <a:pt x="3551" y="29"/>
                  </a:cubicBezTo>
                  <a:cubicBezTo>
                    <a:pt x="3448" y="113"/>
                    <a:pt x="3345" y="190"/>
                    <a:pt x="3208" y="190"/>
                  </a:cubicBezTo>
                  <a:cubicBezTo>
                    <a:pt x="3170" y="190"/>
                    <a:pt x="3130" y="185"/>
                    <a:pt x="3087" y="172"/>
                  </a:cubicBezTo>
                  <a:cubicBezTo>
                    <a:pt x="3063" y="172"/>
                    <a:pt x="3016" y="184"/>
                    <a:pt x="2992" y="208"/>
                  </a:cubicBezTo>
                  <a:cubicBezTo>
                    <a:pt x="2813" y="255"/>
                    <a:pt x="2647" y="315"/>
                    <a:pt x="2492" y="446"/>
                  </a:cubicBezTo>
                  <a:cubicBezTo>
                    <a:pt x="2468" y="482"/>
                    <a:pt x="2408" y="529"/>
                    <a:pt x="2468" y="589"/>
                  </a:cubicBezTo>
                  <a:cubicBezTo>
                    <a:pt x="2492" y="636"/>
                    <a:pt x="2468" y="648"/>
                    <a:pt x="2432" y="648"/>
                  </a:cubicBezTo>
                  <a:cubicBezTo>
                    <a:pt x="2397" y="648"/>
                    <a:pt x="2349" y="624"/>
                    <a:pt x="2301" y="624"/>
                  </a:cubicBezTo>
                  <a:cubicBezTo>
                    <a:pt x="2285" y="624"/>
                    <a:pt x="2264" y="630"/>
                    <a:pt x="2248" y="630"/>
                  </a:cubicBezTo>
                  <a:cubicBezTo>
                    <a:pt x="2240" y="630"/>
                    <a:pt x="2234" y="628"/>
                    <a:pt x="2230" y="624"/>
                  </a:cubicBezTo>
                  <a:cubicBezTo>
                    <a:pt x="2186" y="603"/>
                    <a:pt x="2146" y="592"/>
                    <a:pt x="2108" y="592"/>
                  </a:cubicBezTo>
                  <a:cubicBezTo>
                    <a:pt x="2044" y="592"/>
                    <a:pt x="1989" y="624"/>
                    <a:pt x="1944" y="684"/>
                  </a:cubicBezTo>
                  <a:cubicBezTo>
                    <a:pt x="1916" y="712"/>
                    <a:pt x="1892" y="723"/>
                    <a:pt x="1868" y="723"/>
                  </a:cubicBezTo>
                  <a:cubicBezTo>
                    <a:pt x="1851" y="723"/>
                    <a:pt x="1833" y="718"/>
                    <a:pt x="1813" y="708"/>
                  </a:cubicBezTo>
                  <a:cubicBezTo>
                    <a:pt x="1779" y="691"/>
                    <a:pt x="1746" y="674"/>
                    <a:pt x="1716" y="674"/>
                  </a:cubicBezTo>
                  <a:cubicBezTo>
                    <a:pt x="1704" y="674"/>
                    <a:pt x="1693" y="677"/>
                    <a:pt x="1682" y="684"/>
                  </a:cubicBezTo>
                  <a:cubicBezTo>
                    <a:pt x="1646" y="696"/>
                    <a:pt x="1623" y="708"/>
                    <a:pt x="1623" y="755"/>
                  </a:cubicBezTo>
                  <a:cubicBezTo>
                    <a:pt x="1640" y="806"/>
                    <a:pt x="1632" y="821"/>
                    <a:pt x="1606" y="821"/>
                  </a:cubicBezTo>
                  <a:cubicBezTo>
                    <a:pt x="1595" y="821"/>
                    <a:pt x="1580" y="818"/>
                    <a:pt x="1563" y="815"/>
                  </a:cubicBezTo>
                  <a:cubicBezTo>
                    <a:pt x="1539" y="827"/>
                    <a:pt x="1527" y="827"/>
                    <a:pt x="1515" y="839"/>
                  </a:cubicBezTo>
                  <a:cubicBezTo>
                    <a:pt x="1361" y="993"/>
                    <a:pt x="1230" y="1113"/>
                    <a:pt x="1051" y="1220"/>
                  </a:cubicBezTo>
                  <a:cubicBezTo>
                    <a:pt x="980" y="1255"/>
                    <a:pt x="920" y="1315"/>
                    <a:pt x="908" y="1410"/>
                  </a:cubicBezTo>
                  <a:cubicBezTo>
                    <a:pt x="884" y="1458"/>
                    <a:pt x="884" y="1482"/>
                    <a:pt x="884" y="1529"/>
                  </a:cubicBezTo>
                  <a:cubicBezTo>
                    <a:pt x="908" y="1636"/>
                    <a:pt x="884" y="1732"/>
                    <a:pt x="908" y="1827"/>
                  </a:cubicBezTo>
                  <a:cubicBezTo>
                    <a:pt x="932" y="1898"/>
                    <a:pt x="920" y="1958"/>
                    <a:pt x="932" y="2029"/>
                  </a:cubicBezTo>
                  <a:cubicBezTo>
                    <a:pt x="968" y="2089"/>
                    <a:pt x="968" y="2172"/>
                    <a:pt x="980" y="2244"/>
                  </a:cubicBezTo>
                  <a:cubicBezTo>
                    <a:pt x="990" y="2317"/>
                    <a:pt x="973" y="2353"/>
                    <a:pt x="905" y="2353"/>
                  </a:cubicBezTo>
                  <a:cubicBezTo>
                    <a:pt x="895" y="2353"/>
                    <a:pt x="884" y="2352"/>
                    <a:pt x="873" y="2351"/>
                  </a:cubicBezTo>
                  <a:lnTo>
                    <a:pt x="742" y="2351"/>
                  </a:lnTo>
                  <a:cubicBezTo>
                    <a:pt x="730" y="2351"/>
                    <a:pt x="706" y="2363"/>
                    <a:pt x="694" y="2363"/>
                  </a:cubicBezTo>
                  <a:cubicBezTo>
                    <a:pt x="646" y="2375"/>
                    <a:pt x="622" y="2410"/>
                    <a:pt x="587" y="2434"/>
                  </a:cubicBezTo>
                  <a:cubicBezTo>
                    <a:pt x="570" y="2485"/>
                    <a:pt x="529" y="2500"/>
                    <a:pt x="490" y="2500"/>
                  </a:cubicBezTo>
                  <a:cubicBezTo>
                    <a:pt x="473" y="2500"/>
                    <a:pt x="458" y="2497"/>
                    <a:pt x="444" y="2494"/>
                  </a:cubicBezTo>
                  <a:cubicBezTo>
                    <a:pt x="414" y="2488"/>
                    <a:pt x="386" y="2485"/>
                    <a:pt x="359" y="2485"/>
                  </a:cubicBezTo>
                  <a:cubicBezTo>
                    <a:pt x="277" y="2485"/>
                    <a:pt x="206" y="2506"/>
                    <a:pt x="134" y="2506"/>
                  </a:cubicBezTo>
                  <a:cubicBezTo>
                    <a:pt x="111" y="2506"/>
                    <a:pt x="111" y="2506"/>
                    <a:pt x="99" y="2529"/>
                  </a:cubicBezTo>
                  <a:cubicBezTo>
                    <a:pt x="15" y="2613"/>
                    <a:pt x="111" y="2672"/>
                    <a:pt x="134" y="2744"/>
                  </a:cubicBezTo>
                  <a:cubicBezTo>
                    <a:pt x="134" y="2827"/>
                    <a:pt x="87" y="2898"/>
                    <a:pt x="99" y="2970"/>
                  </a:cubicBezTo>
                  <a:cubicBezTo>
                    <a:pt x="111" y="3065"/>
                    <a:pt x="158" y="3137"/>
                    <a:pt x="170" y="3208"/>
                  </a:cubicBezTo>
                  <a:cubicBezTo>
                    <a:pt x="156" y="3194"/>
                    <a:pt x="144" y="3190"/>
                    <a:pt x="132" y="3190"/>
                  </a:cubicBezTo>
                  <a:cubicBezTo>
                    <a:pt x="101" y="3190"/>
                    <a:pt x="73" y="3220"/>
                    <a:pt x="39" y="3220"/>
                  </a:cubicBezTo>
                  <a:cubicBezTo>
                    <a:pt x="27" y="3244"/>
                    <a:pt x="27" y="3268"/>
                    <a:pt x="39" y="3279"/>
                  </a:cubicBezTo>
                  <a:cubicBezTo>
                    <a:pt x="49" y="3297"/>
                    <a:pt x="50" y="3302"/>
                    <a:pt x="45" y="3302"/>
                  </a:cubicBezTo>
                  <a:cubicBezTo>
                    <a:pt x="38" y="3302"/>
                    <a:pt x="19" y="3288"/>
                    <a:pt x="9" y="3288"/>
                  </a:cubicBezTo>
                  <a:cubicBezTo>
                    <a:pt x="3" y="3288"/>
                    <a:pt x="0" y="3292"/>
                    <a:pt x="3" y="3303"/>
                  </a:cubicBezTo>
                  <a:cubicBezTo>
                    <a:pt x="3" y="3375"/>
                    <a:pt x="87" y="3601"/>
                    <a:pt x="99" y="3625"/>
                  </a:cubicBezTo>
                  <a:cubicBezTo>
                    <a:pt x="99" y="3625"/>
                    <a:pt x="93" y="3619"/>
                    <a:pt x="83" y="3619"/>
                  </a:cubicBezTo>
                  <a:cubicBezTo>
                    <a:pt x="77" y="3619"/>
                    <a:pt x="71" y="3621"/>
                    <a:pt x="63" y="3625"/>
                  </a:cubicBezTo>
                  <a:cubicBezTo>
                    <a:pt x="51" y="3649"/>
                    <a:pt x="51" y="3672"/>
                    <a:pt x="51" y="3684"/>
                  </a:cubicBezTo>
                  <a:cubicBezTo>
                    <a:pt x="75" y="3744"/>
                    <a:pt x="87" y="3803"/>
                    <a:pt x="158" y="3815"/>
                  </a:cubicBezTo>
                  <a:cubicBezTo>
                    <a:pt x="194" y="3815"/>
                    <a:pt x="206" y="3839"/>
                    <a:pt x="218" y="3839"/>
                  </a:cubicBezTo>
                  <a:cubicBezTo>
                    <a:pt x="235" y="3836"/>
                    <a:pt x="248" y="3834"/>
                    <a:pt x="260" y="3834"/>
                  </a:cubicBezTo>
                  <a:cubicBezTo>
                    <a:pt x="286" y="3834"/>
                    <a:pt x="300" y="3843"/>
                    <a:pt x="325" y="3851"/>
                  </a:cubicBezTo>
                  <a:cubicBezTo>
                    <a:pt x="337" y="3863"/>
                    <a:pt x="337" y="3887"/>
                    <a:pt x="349" y="3887"/>
                  </a:cubicBezTo>
                  <a:cubicBezTo>
                    <a:pt x="396" y="3899"/>
                    <a:pt x="444" y="3899"/>
                    <a:pt x="444" y="3946"/>
                  </a:cubicBezTo>
                  <a:cubicBezTo>
                    <a:pt x="483" y="3985"/>
                    <a:pt x="511" y="4034"/>
                    <a:pt x="556" y="4034"/>
                  </a:cubicBezTo>
                  <a:cubicBezTo>
                    <a:pt x="580" y="4034"/>
                    <a:pt x="609" y="4019"/>
                    <a:pt x="646" y="3982"/>
                  </a:cubicBezTo>
                  <a:cubicBezTo>
                    <a:pt x="670" y="3946"/>
                    <a:pt x="682" y="3899"/>
                    <a:pt x="706" y="3863"/>
                  </a:cubicBezTo>
                  <a:cubicBezTo>
                    <a:pt x="765" y="3827"/>
                    <a:pt x="825" y="3827"/>
                    <a:pt x="896" y="3803"/>
                  </a:cubicBezTo>
                  <a:cubicBezTo>
                    <a:pt x="896" y="3803"/>
                    <a:pt x="920" y="3791"/>
                    <a:pt x="932" y="3791"/>
                  </a:cubicBezTo>
                  <a:cubicBezTo>
                    <a:pt x="961" y="3769"/>
                    <a:pt x="987" y="3751"/>
                    <a:pt x="1008" y="3751"/>
                  </a:cubicBezTo>
                  <a:cubicBezTo>
                    <a:pt x="1032" y="3751"/>
                    <a:pt x="1051" y="3772"/>
                    <a:pt x="1063" y="3827"/>
                  </a:cubicBezTo>
                  <a:lnTo>
                    <a:pt x="1063" y="3863"/>
                  </a:lnTo>
                  <a:cubicBezTo>
                    <a:pt x="1099" y="3911"/>
                    <a:pt x="1111" y="3958"/>
                    <a:pt x="1111" y="4006"/>
                  </a:cubicBezTo>
                  <a:cubicBezTo>
                    <a:pt x="1123" y="4030"/>
                    <a:pt x="1146" y="4030"/>
                    <a:pt x="1158" y="4041"/>
                  </a:cubicBezTo>
                  <a:lnTo>
                    <a:pt x="1218" y="4041"/>
                  </a:lnTo>
                  <a:cubicBezTo>
                    <a:pt x="1226" y="4038"/>
                    <a:pt x="1235" y="4036"/>
                    <a:pt x="1245" y="4036"/>
                  </a:cubicBezTo>
                  <a:cubicBezTo>
                    <a:pt x="1264" y="4036"/>
                    <a:pt x="1285" y="4041"/>
                    <a:pt x="1301" y="4041"/>
                  </a:cubicBezTo>
                  <a:cubicBezTo>
                    <a:pt x="1325" y="4047"/>
                    <a:pt x="1349" y="4050"/>
                    <a:pt x="1373" y="4050"/>
                  </a:cubicBezTo>
                  <a:cubicBezTo>
                    <a:pt x="1396" y="4050"/>
                    <a:pt x="1420" y="4047"/>
                    <a:pt x="1444" y="4041"/>
                  </a:cubicBezTo>
                  <a:cubicBezTo>
                    <a:pt x="1471" y="4028"/>
                    <a:pt x="1497" y="4022"/>
                    <a:pt x="1523" y="4022"/>
                  </a:cubicBezTo>
                  <a:cubicBezTo>
                    <a:pt x="1586" y="4022"/>
                    <a:pt x="1643" y="4058"/>
                    <a:pt x="1694" y="4101"/>
                  </a:cubicBezTo>
                  <a:cubicBezTo>
                    <a:pt x="1754" y="4149"/>
                    <a:pt x="1813" y="4232"/>
                    <a:pt x="1896" y="4268"/>
                  </a:cubicBezTo>
                  <a:cubicBezTo>
                    <a:pt x="1901" y="4269"/>
                    <a:pt x="1906" y="4270"/>
                    <a:pt x="1912" y="4270"/>
                  </a:cubicBezTo>
                  <a:cubicBezTo>
                    <a:pt x="1926" y="4270"/>
                    <a:pt x="1941" y="4266"/>
                    <a:pt x="1953" y="4266"/>
                  </a:cubicBezTo>
                  <a:cubicBezTo>
                    <a:pt x="1973" y="4266"/>
                    <a:pt x="1982" y="4276"/>
                    <a:pt x="1956" y="4327"/>
                  </a:cubicBezTo>
                  <a:lnTo>
                    <a:pt x="1992" y="4351"/>
                  </a:lnTo>
                  <a:cubicBezTo>
                    <a:pt x="2071" y="4400"/>
                    <a:pt x="2123" y="4427"/>
                    <a:pt x="2160" y="4427"/>
                  </a:cubicBezTo>
                  <a:cubicBezTo>
                    <a:pt x="2212" y="4427"/>
                    <a:pt x="2233" y="4374"/>
                    <a:pt x="2254" y="4256"/>
                  </a:cubicBezTo>
                  <a:cubicBezTo>
                    <a:pt x="2254" y="4232"/>
                    <a:pt x="2277" y="4208"/>
                    <a:pt x="2277" y="4196"/>
                  </a:cubicBezTo>
                  <a:cubicBezTo>
                    <a:pt x="2289" y="4113"/>
                    <a:pt x="2301" y="4041"/>
                    <a:pt x="2337" y="3970"/>
                  </a:cubicBezTo>
                  <a:cubicBezTo>
                    <a:pt x="2349" y="3958"/>
                    <a:pt x="2349" y="3922"/>
                    <a:pt x="2361" y="3899"/>
                  </a:cubicBezTo>
                  <a:cubicBezTo>
                    <a:pt x="2373" y="3815"/>
                    <a:pt x="2432" y="3756"/>
                    <a:pt x="2408" y="3684"/>
                  </a:cubicBezTo>
                  <a:cubicBezTo>
                    <a:pt x="2343" y="3477"/>
                    <a:pt x="2397" y="3360"/>
                    <a:pt x="2562" y="3360"/>
                  </a:cubicBezTo>
                  <a:cubicBezTo>
                    <a:pt x="2578" y="3360"/>
                    <a:pt x="2594" y="3361"/>
                    <a:pt x="2611" y="3363"/>
                  </a:cubicBezTo>
                  <a:cubicBezTo>
                    <a:pt x="2671" y="3325"/>
                    <a:pt x="2721" y="3279"/>
                    <a:pt x="2774" y="3279"/>
                  </a:cubicBezTo>
                  <a:cubicBezTo>
                    <a:pt x="2805" y="3279"/>
                    <a:pt x="2837" y="3295"/>
                    <a:pt x="2873" y="3339"/>
                  </a:cubicBezTo>
                  <a:cubicBezTo>
                    <a:pt x="2883" y="3354"/>
                    <a:pt x="2897" y="3361"/>
                    <a:pt x="2913" y="3361"/>
                  </a:cubicBezTo>
                  <a:cubicBezTo>
                    <a:pt x="2936" y="3361"/>
                    <a:pt x="2964" y="3348"/>
                    <a:pt x="2992" y="3327"/>
                  </a:cubicBezTo>
                  <a:cubicBezTo>
                    <a:pt x="3051" y="3256"/>
                    <a:pt x="3147" y="3208"/>
                    <a:pt x="3230" y="3125"/>
                  </a:cubicBezTo>
                  <a:cubicBezTo>
                    <a:pt x="3240" y="3083"/>
                    <a:pt x="3233" y="3062"/>
                    <a:pt x="3217" y="3053"/>
                  </a:cubicBezTo>
                  <a:lnTo>
                    <a:pt x="3217" y="3053"/>
                  </a:lnTo>
                  <a:cubicBezTo>
                    <a:pt x="3268" y="3033"/>
                    <a:pt x="3291" y="2984"/>
                    <a:pt x="3266" y="2898"/>
                  </a:cubicBezTo>
                  <a:lnTo>
                    <a:pt x="3266" y="2898"/>
                  </a:lnTo>
                  <a:cubicBezTo>
                    <a:pt x="3275" y="2921"/>
                    <a:pt x="3289" y="2928"/>
                    <a:pt x="3305" y="2928"/>
                  </a:cubicBezTo>
                  <a:cubicBezTo>
                    <a:pt x="3330" y="2928"/>
                    <a:pt x="3358" y="2910"/>
                    <a:pt x="3373" y="2910"/>
                  </a:cubicBezTo>
                  <a:cubicBezTo>
                    <a:pt x="3468" y="2898"/>
                    <a:pt x="3504" y="2851"/>
                    <a:pt x="3540" y="2768"/>
                  </a:cubicBezTo>
                  <a:cubicBezTo>
                    <a:pt x="3550" y="2714"/>
                    <a:pt x="3580" y="2670"/>
                    <a:pt x="3637" y="2670"/>
                  </a:cubicBezTo>
                  <a:cubicBezTo>
                    <a:pt x="3644" y="2670"/>
                    <a:pt x="3651" y="2671"/>
                    <a:pt x="3659" y="2672"/>
                  </a:cubicBezTo>
                  <a:cubicBezTo>
                    <a:pt x="3742" y="2648"/>
                    <a:pt x="3766" y="2565"/>
                    <a:pt x="3790" y="2494"/>
                  </a:cubicBezTo>
                  <a:cubicBezTo>
                    <a:pt x="3801" y="2387"/>
                    <a:pt x="3849" y="2315"/>
                    <a:pt x="3956" y="2291"/>
                  </a:cubicBezTo>
                  <a:cubicBezTo>
                    <a:pt x="3980" y="2291"/>
                    <a:pt x="4004" y="2267"/>
                    <a:pt x="4016" y="2244"/>
                  </a:cubicBezTo>
                  <a:cubicBezTo>
                    <a:pt x="4028" y="2184"/>
                    <a:pt x="4087" y="2184"/>
                    <a:pt x="4135" y="2184"/>
                  </a:cubicBezTo>
                  <a:cubicBezTo>
                    <a:pt x="4159" y="2184"/>
                    <a:pt x="4194" y="2172"/>
                    <a:pt x="4218" y="2148"/>
                  </a:cubicBezTo>
                  <a:cubicBezTo>
                    <a:pt x="4361" y="2077"/>
                    <a:pt x="4385" y="1946"/>
                    <a:pt x="4397" y="1815"/>
                  </a:cubicBezTo>
                  <a:cubicBezTo>
                    <a:pt x="4421" y="1732"/>
                    <a:pt x="4444" y="1648"/>
                    <a:pt x="4504" y="1589"/>
                  </a:cubicBezTo>
                  <a:cubicBezTo>
                    <a:pt x="4516" y="1553"/>
                    <a:pt x="4552" y="1541"/>
                    <a:pt x="4563" y="1494"/>
                  </a:cubicBezTo>
                  <a:cubicBezTo>
                    <a:pt x="4563" y="1470"/>
                    <a:pt x="4599" y="1458"/>
                    <a:pt x="4623" y="1458"/>
                  </a:cubicBezTo>
                  <a:cubicBezTo>
                    <a:pt x="4659" y="1458"/>
                    <a:pt x="4683" y="1434"/>
                    <a:pt x="4694" y="1422"/>
                  </a:cubicBezTo>
                  <a:cubicBezTo>
                    <a:pt x="4683" y="1291"/>
                    <a:pt x="4671" y="1160"/>
                    <a:pt x="4683" y="1017"/>
                  </a:cubicBezTo>
                  <a:cubicBezTo>
                    <a:pt x="4683" y="958"/>
                    <a:pt x="4671" y="922"/>
                    <a:pt x="4659" y="863"/>
                  </a:cubicBezTo>
                  <a:cubicBezTo>
                    <a:pt x="4635" y="743"/>
                    <a:pt x="4575" y="636"/>
                    <a:pt x="4623" y="517"/>
                  </a:cubicBezTo>
                  <a:cubicBezTo>
                    <a:pt x="4623" y="482"/>
                    <a:pt x="4623" y="458"/>
                    <a:pt x="4611" y="422"/>
                  </a:cubicBezTo>
                  <a:cubicBezTo>
                    <a:pt x="4516" y="303"/>
                    <a:pt x="4397" y="231"/>
                    <a:pt x="4254" y="220"/>
                  </a:cubicBezTo>
                  <a:cubicBezTo>
                    <a:pt x="4099" y="208"/>
                    <a:pt x="3980" y="160"/>
                    <a:pt x="3861" y="65"/>
                  </a:cubicBezTo>
                  <a:cubicBezTo>
                    <a:pt x="3811" y="22"/>
                    <a:pt x="3752" y="1"/>
                    <a:pt x="3688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906475" y="1466675"/>
              <a:ext cx="3163525" cy="2660175"/>
            </a:xfrm>
            <a:custGeom>
              <a:avLst/>
              <a:gdLst/>
              <a:ahLst/>
              <a:cxnLst/>
              <a:rect l="l" t="t" r="r" b="b"/>
              <a:pathLst>
                <a:path w="126541" h="106407" extrusionOk="0">
                  <a:moveTo>
                    <a:pt x="17169" y="1"/>
                  </a:moveTo>
                  <a:lnTo>
                    <a:pt x="16836" y="60"/>
                  </a:lnTo>
                  <a:lnTo>
                    <a:pt x="16526" y="370"/>
                  </a:lnTo>
                  <a:lnTo>
                    <a:pt x="16169" y="572"/>
                  </a:lnTo>
                  <a:lnTo>
                    <a:pt x="15812" y="786"/>
                  </a:lnTo>
                  <a:lnTo>
                    <a:pt x="15610" y="834"/>
                  </a:lnTo>
                  <a:lnTo>
                    <a:pt x="15514" y="667"/>
                  </a:lnTo>
                  <a:lnTo>
                    <a:pt x="15121" y="72"/>
                  </a:lnTo>
                  <a:lnTo>
                    <a:pt x="14455" y="334"/>
                  </a:lnTo>
                  <a:lnTo>
                    <a:pt x="13752" y="906"/>
                  </a:lnTo>
                  <a:lnTo>
                    <a:pt x="13038" y="1394"/>
                  </a:lnTo>
                  <a:lnTo>
                    <a:pt x="12324" y="1739"/>
                  </a:lnTo>
                  <a:lnTo>
                    <a:pt x="11657" y="2156"/>
                  </a:lnTo>
                  <a:lnTo>
                    <a:pt x="11383" y="2334"/>
                  </a:lnTo>
                  <a:lnTo>
                    <a:pt x="11050" y="2358"/>
                  </a:lnTo>
                  <a:lnTo>
                    <a:pt x="10728" y="2596"/>
                  </a:lnTo>
                  <a:lnTo>
                    <a:pt x="10609" y="3049"/>
                  </a:lnTo>
                  <a:lnTo>
                    <a:pt x="10466" y="3251"/>
                  </a:lnTo>
                  <a:lnTo>
                    <a:pt x="10514" y="3549"/>
                  </a:lnTo>
                  <a:lnTo>
                    <a:pt x="10633" y="3608"/>
                  </a:lnTo>
                  <a:lnTo>
                    <a:pt x="10764" y="3584"/>
                  </a:lnTo>
                  <a:lnTo>
                    <a:pt x="10990" y="3525"/>
                  </a:lnTo>
                  <a:lnTo>
                    <a:pt x="11192" y="3608"/>
                  </a:lnTo>
                  <a:lnTo>
                    <a:pt x="10966" y="3834"/>
                  </a:lnTo>
                  <a:lnTo>
                    <a:pt x="10847" y="4073"/>
                  </a:lnTo>
                  <a:lnTo>
                    <a:pt x="11121" y="4263"/>
                  </a:lnTo>
                  <a:lnTo>
                    <a:pt x="11478" y="4346"/>
                  </a:lnTo>
                  <a:lnTo>
                    <a:pt x="11669" y="4323"/>
                  </a:lnTo>
                  <a:lnTo>
                    <a:pt x="11871" y="4299"/>
                  </a:lnTo>
                  <a:lnTo>
                    <a:pt x="11990" y="4358"/>
                  </a:lnTo>
                  <a:lnTo>
                    <a:pt x="12073" y="4466"/>
                  </a:lnTo>
                  <a:lnTo>
                    <a:pt x="11621" y="4835"/>
                  </a:lnTo>
                  <a:lnTo>
                    <a:pt x="11073" y="5001"/>
                  </a:lnTo>
                  <a:lnTo>
                    <a:pt x="10383" y="4727"/>
                  </a:lnTo>
                  <a:lnTo>
                    <a:pt x="9871" y="5454"/>
                  </a:lnTo>
                  <a:lnTo>
                    <a:pt x="9597" y="4739"/>
                  </a:lnTo>
                  <a:lnTo>
                    <a:pt x="9061" y="4942"/>
                  </a:lnTo>
                  <a:lnTo>
                    <a:pt x="8228" y="5335"/>
                  </a:lnTo>
                  <a:lnTo>
                    <a:pt x="7323" y="5454"/>
                  </a:lnTo>
                  <a:lnTo>
                    <a:pt x="6656" y="5537"/>
                  </a:lnTo>
                  <a:lnTo>
                    <a:pt x="6001" y="5478"/>
                  </a:lnTo>
                  <a:lnTo>
                    <a:pt x="5537" y="5073"/>
                  </a:lnTo>
                  <a:lnTo>
                    <a:pt x="5263" y="4442"/>
                  </a:lnTo>
                  <a:lnTo>
                    <a:pt x="4954" y="5085"/>
                  </a:lnTo>
                  <a:lnTo>
                    <a:pt x="4334" y="5335"/>
                  </a:lnTo>
                  <a:lnTo>
                    <a:pt x="3822" y="5561"/>
                  </a:lnTo>
                  <a:lnTo>
                    <a:pt x="3953" y="6085"/>
                  </a:lnTo>
                  <a:lnTo>
                    <a:pt x="2858" y="6573"/>
                  </a:lnTo>
                  <a:lnTo>
                    <a:pt x="1679" y="6644"/>
                  </a:lnTo>
                  <a:lnTo>
                    <a:pt x="1536" y="6692"/>
                  </a:lnTo>
                  <a:lnTo>
                    <a:pt x="1382" y="6799"/>
                  </a:lnTo>
                  <a:lnTo>
                    <a:pt x="1215" y="6978"/>
                  </a:lnTo>
                  <a:lnTo>
                    <a:pt x="1203" y="7216"/>
                  </a:lnTo>
                  <a:lnTo>
                    <a:pt x="1358" y="7394"/>
                  </a:lnTo>
                  <a:lnTo>
                    <a:pt x="1596" y="7383"/>
                  </a:lnTo>
                  <a:lnTo>
                    <a:pt x="1751" y="7347"/>
                  </a:lnTo>
                  <a:lnTo>
                    <a:pt x="1929" y="7442"/>
                  </a:lnTo>
                  <a:lnTo>
                    <a:pt x="1203" y="7883"/>
                  </a:lnTo>
                  <a:lnTo>
                    <a:pt x="429" y="8359"/>
                  </a:lnTo>
                  <a:lnTo>
                    <a:pt x="298" y="8537"/>
                  </a:lnTo>
                  <a:lnTo>
                    <a:pt x="310" y="8776"/>
                  </a:lnTo>
                  <a:lnTo>
                    <a:pt x="524" y="9228"/>
                  </a:lnTo>
                  <a:lnTo>
                    <a:pt x="239" y="9657"/>
                  </a:lnTo>
                  <a:lnTo>
                    <a:pt x="120" y="9847"/>
                  </a:lnTo>
                  <a:lnTo>
                    <a:pt x="60" y="10097"/>
                  </a:lnTo>
                  <a:lnTo>
                    <a:pt x="1" y="10454"/>
                  </a:lnTo>
                  <a:lnTo>
                    <a:pt x="155" y="10740"/>
                  </a:lnTo>
                  <a:lnTo>
                    <a:pt x="393" y="10692"/>
                  </a:lnTo>
                  <a:lnTo>
                    <a:pt x="584" y="10478"/>
                  </a:lnTo>
                  <a:lnTo>
                    <a:pt x="965" y="10264"/>
                  </a:lnTo>
                  <a:lnTo>
                    <a:pt x="1370" y="10300"/>
                  </a:lnTo>
                  <a:lnTo>
                    <a:pt x="1489" y="10538"/>
                  </a:lnTo>
                  <a:lnTo>
                    <a:pt x="1370" y="10800"/>
                  </a:lnTo>
                  <a:lnTo>
                    <a:pt x="1465" y="11097"/>
                  </a:lnTo>
                  <a:lnTo>
                    <a:pt x="1656" y="11347"/>
                  </a:lnTo>
                  <a:lnTo>
                    <a:pt x="1798" y="11526"/>
                  </a:lnTo>
                  <a:lnTo>
                    <a:pt x="1703" y="11740"/>
                  </a:lnTo>
                  <a:lnTo>
                    <a:pt x="1441" y="12097"/>
                  </a:lnTo>
                  <a:lnTo>
                    <a:pt x="1620" y="12502"/>
                  </a:lnTo>
                  <a:lnTo>
                    <a:pt x="2001" y="12586"/>
                  </a:lnTo>
                  <a:lnTo>
                    <a:pt x="2263" y="12300"/>
                  </a:lnTo>
                  <a:lnTo>
                    <a:pt x="2727" y="12181"/>
                  </a:lnTo>
                  <a:lnTo>
                    <a:pt x="3096" y="12466"/>
                  </a:lnTo>
                  <a:lnTo>
                    <a:pt x="3132" y="12752"/>
                  </a:lnTo>
                  <a:lnTo>
                    <a:pt x="2858" y="12895"/>
                  </a:lnTo>
                  <a:lnTo>
                    <a:pt x="2120" y="13812"/>
                  </a:lnTo>
                  <a:cubicBezTo>
                    <a:pt x="2009" y="14651"/>
                    <a:pt x="2082" y="15537"/>
                    <a:pt x="2508" y="15537"/>
                  </a:cubicBezTo>
                  <a:cubicBezTo>
                    <a:pt x="2722" y="15537"/>
                    <a:pt x="3026" y="15311"/>
                    <a:pt x="3441" y="14741"/>
                  </a:cubicBezTo>
                  <a:lnTo>
                    <a:pt x="4180" y="14669"/>
                  </a:lnTo>
                  <a:lnTo>
                    <a:pt x="4227" y="14645"/>
                  </a:lnTo>
                  <a:lnTo>
                    <a:pt x="4287" y="14586"/>
                  </a:lnTo>
                  <a:lnTo>
                    <a:pt x="4501" y="14360"/>
                  </a:lnTo>
                  <a:lnTo>
                    <a:pt x="4763" y="14467"/>
                  </a:lnTo>
                  <a:lnTo>
                    <a:pt x="4918" y="14800"/>
                  </a:lnTo>
                  <a:lnTo>
                    <a:pt x="4704" y="15122"/>
                  </a:lnTo>
                  <a:lnTo>
                    <a:pt x="4453" y="15312"/>
                  </a:lnTo>
                  <a:lnTo>
                    <a:pt x="4358" y="15610"/>
                  </a:lnTo>
                  <a:lnTo>
                    <a:pt x="4299" y="16086"/>
                  </a:lnTo>
                  <a:lnTo>
                    <a:pt x="3918" y="16431"/>
                  </a:lnTo>
                  <a:lnTo>
                    <a:pt x="3572" y="16800"/>
                  </a:lnTo>
                  <a:lnTo>
                    <a:pt x="3572" y="17336"/>
                  </a:lnTo>
                  <a:lnTo>
                    <a:pt x="3918" y="17646"/>
                  </a:lnTo>
                  <a:lnTo>
                    <a:pt x="4406" y="17705"/>
                  </a:lnTo>
                  <a:lnTo>
                    <a:pt x="4823" y="17598"/>
                  </a:lnTo>
                  <a:lnTo>
                    <a:pt x="5275" y="17646"/>
                  </a:lnTo>
                  <a:lnTo>
                    <a:pt x="4930" y="18170"/>
                  </a:lnTo>
                  <a:lnTo>
                    <a:pt x="4358" y="18432"/>
                  </a:lnTo>
                  <a:lnTo>
                    <a:pt x="3870" y="18634"/>
                  </a:lnTo>
                  <a:lnTo>
                    <a:pt x="3703" y="19110"/>
                  </a:lnTo>
                  <a:lnTo>
                    <a:pt x="4025" y="19467"/>
                  </a:lnTo>
                  <a:lnTo>
                    <a:pt x="4561" y="19408"/>
                  </a:lnTo>
                  <a:lnTo>
                    <a:pt x="4870" y="19348"/>
                  </a:lnTo>
                  <a:lnTo>
                    <a:pt x="5108" y="19491"/>
                  </a:lnTo>
                  <a:lnTo>
                    <a:pt x="5013" y="19789"/>
                  </a:lnTo>
                  <a:lnTo>
                    <a:pt x="4704" y="19967"/>
                  </a:lnTo>
                  <a:lnTo>
                    <a:pt x="4537" y="20027"/>
                  </a:lnTo>
                  <a:lnTo>
                    <a:pt x="4382" y="20086"/>
                  </a:lnTo>
                  <a:lnTo>
                    <a:pt x="3608" y="20896"/>
                  </a:lnTo>
                  <a:lnTo>
                    <a:pt x="2906" y="21765"/>
                  </a:lnTo>
                  <a:lnTo>
                    <a:pt x="2846" y="21980"/>
                  </a:lnTo>
                  <a:lnTo>
                    <a:pt x="2906" y="22230"/>
                  </a:lnTo>
                  <a:lnTo>
                    <a:pt x="2965" y="22813"/>
                  </a:lnTo>
                  <a:lnTo>
                    <a:pt x="2858" y="23396"/>
                  </a:lnTo>
                  <a:lnTo>
                    <a:pt x="2858" y="24051"/>
                  </a:lnTo>
                  <a:lnTo>
                    <a:pt x="3525" y="24111"/>
                  </a:lnTo>
                  <a:lnTo>
                    <a:pt x="4418" y="23623"/>
                  </a:lnTo>
                  <a:lnTo>
                    <a:pt x="5073" y="22873"/>
                  </a:lnTo>
                  <a:lnTo>
                    <a:pt x="5406" y="22587"/>
                  </a:lnTo>
                  <a:lnTo>
                    <a:pt x="5823" y="22420"/>
                  </a:lnTo>
                  <a:lnTo>
                    <a:pt x="7740" y="22277"/>
                  </a:lnTo>
                  <a:lnTo>
                    <a:pt x="9597" y="21777"/>
                  </a:lnTo>
                  <a:lnTo>
                    <a:pt x="9978" y="21753"/>
                  </a:lnTo>
                  <a:lnTo>
                    <a:pt x="10157" y="22158"/>
                  </a:lnTo>
                  <a:lnTo>
                    <a:pt x="10252" y="22575"/>
                  </a:lnTo>
                  <a:lnTo>
                    <a:pt x="10669" y="22730"/>
                  </a:lnTo>
                  <a:lnTo>
                    <a:pt x="11109" y="22992"/>
                  </a:lnTo>
                  <a:lnTo>
                    <a:pt x="10990" y="23480"/>
                  </a:lnTo>
                  <a:lnTo>
                    <a:pt x="10764" y="23646"/>
                  </a:lnTo>
                  <a:lnTo>
                    <a:pt x="10514" y="23754"/>
                  </a:lnTo>
                  <a:lnTo>
                    <a:pt x="10026" y="24146"/>
                  </a:lnTo>
                  <a:lnTo>
                    <a:pt x="9716" y="24682"/>
                  </a:lnTo>
                  <a:lnTo>
                    <a:pt x="9787" y="25028"/>
                  </a:lnTo>
                  <a:lnTo>
                    <a:pt x="10145" y="25159"/>
                  </a:lnTo>
                  <a:lnTo>
                    <a:pt x="10228" y="25266"/>
                  </a:lnTo>
                  <a:lnTo>
                    <a:pt x="10180" y="25397"/>
                  </a:lnTo>
                  <a:lnTo>
                    <a:pt x="10061" y="25849"/>
                  </a:lnTo>
                  <a:lnTo>
                    <a:pt x="10311" y="26171"/>
                  </a:lnTo>
                  <a:lnTo>
                    <a:pt x="10847" y="26194"/>
                  </a:lnTo>
                  <a:lnTo>
                    <a:pt x="11359" y="25932"/>
                  </a:lnTo>
                  <a:lnTo>
                    <a:pt x="12300" y="25325"/>
                  </a:lnTo>
                  <a:lnTo>
                    <a:pt x="13407" y="25492"/>
                  </a:lnTo>
                  <a:lnTo>
                    <a:pt x="13705" y="25540"/>
                  </a:lnTo>
                  <a:lnTo>
                    <a:pt x="14002" y="25432"/>
                  </a:lnTo>
                  <a:lnTo>
                    <a:pt x="14479" y="25301"/>
                  </a:lnTo>
                  <a:lnTo>
                    <a:pt x="14895" y="25575"/>
                  </a:lnTo>
                  <a:lnTo>
                    <a:pt x="15705" y="26171"/>
                  </a:lnTo>
                  <a:lnTo>
                    <a:pt x="16717" y="26218"/>
                  </a:lnTo>
                  <a:lnTo>
                    <a:pt x="17026" y="26194"/>
                  </a:lnTo>
                  <a:lnTo>
                    <a:pt x="17312" y="26349"/>
                  </a:lnTo>
                  <a:lnTo>
                    <a:pt x="17967" y="26635"/>
                  </a:lnTo>
                  <a:lnTo>
                    <a:pt x="18598" y="26337"/>
                  </a:lnTo>
                  <a:lnTo>
                    <a:pt x="18931" y="26147"/>
                  </a:lnTo>
                  <a:lnTo>
                    <a:pt x="19301" y="26075"/>
                  </a:lnTo>
                  <a:lnTo>
                    <a:pt x="19932" y="25897"/>
                  </a:lnTo>
                  <a:lnTo>
                    <a:pt x="20098" y="25266"/>
                  </a:lnTo>
                  <a:lnTo>
                    <a:pt x="20229" y="24849"/>
                  </a:lnTo>
                  <a:lnTo>
                    <a:pt x="20479" y="24766"/>
                  </a:lnTo>
                  <a:lnTo>
                    <a:pt x="21503" y="25063"/>
                  </a:lnTo>
                  <a:lnTo>
                    <a:pt x="22527" y="25004"/>
                  </a:lnTo>
                  <a:lnTo>
                    <a:pt x="23468" y="25218"/>
                  </a:lnTo>
                  <a:lnTo>
                    <a:pt x="24230" y="24658"/>
                  </a:lnTo>
                  <a:lnTo>
                    <a:pt x="24337" y="24599"/>
                  </a:lnTo>
                  <a:lnTo>
                    <a:pt x="24480" y="24551"/>
                  </a:lnTo>
                  <a:lnTo>
                    <a:pt x="24611" y="25397"/>
                  </a:lnTo>
                  <a:lnTo>
                    <a:pt x="25468" y="25504"/>
                  </a:lnTo>
                  <a:lnTo>
                    <a:pt x="25778" y="25480"/>
                  </a:lnTo>
                  <a:lnTo>
                    <a:pt x="26087" y="25420"/>
                  </a:lnTo>
                  <a:lnTo>
                    <a:pt x="26373" y="25420"/>
                  </a:lnTo>
                  <a:lnTo>
                    <a:pt x="26480" y="25659"/>
                  </a:lnTo>
                  <a:lnTo>
                    <a:pt x="26563" y="26802"/>
                  </a:lnTo>
                  <a:lnTo>
                    <a:pt x="26361" y="27980"/>
                  </a:lnTo>
                  <a:lnTo>
                    <a:pt x="26337" y="29016"/>
                  </a:lnTo>
                  <a:lnTo>
                    <a:pt x="27135" y="29373"/>
                  </a:lnTo>
                  <a:lnTo>
                    <a:pt x="28468" y="29409"/>
                  </a:lnTo>
                  <a:lnTo>
                    <a:pt x="29492" y="30254"/>
                  </a:lnTo>
                  <a:lnTo>
                    <a:pt x="29719" y="30802"/>
                  </a:lnTo>
                  <a:lnTo>
                    <a:pt x="29457" y="31290"/>
                  </a:lnTo>
                  <a:lnTo>
                    <a:pt x="28897" y="31921"/>
                  </a:lnTo>
                  <a:lnTo>
                    <a:pt x="28564" y="32683"/>
                  </a:lnTo>
                  <a:lnTo>
                    <a:pt x="28445" y="32993"/>
                  </a:lnTo>
                  <a:lnTo>
                    <a:pt x="28230" y="33195"/>
                  </a:lnTo>
                  <a:lnTo>
                    <a:pt x="27564" y="33707"/>
                  </a:lnTo>
                  <a:lnTo>
                    <a:pt x="26992" y="34314"/>
                  </a:lnTo>
                  <a:lnTo>
                    <a:pt x="26694" y="34553"/>
                  </a:lnTo>
                  <a:lnTo>
                    <a:pt x="26361" y="34731"/>
                  </a:lnTo>
                  <a:lnTo>
                    <a:pt x="25111" y="35160"/>
                  </a:lnTo>
                  <a:lnTo>
                    <a:pt x="24111" y="36041"/>
                  </a:lnTo>
                  <a:lnTo>
                    <a:pt x="23801" y="36267"/>
                  </a:lnTo>
                  <a:lnTo>
                    <a:pt x="23515" y="36577"/>
                  </a:lnTo>
                  <a:lnTo>
                    <a:pt x="23099" y="37529"/>
                  </a:lnTo>
                  <a:lnTo>
                    <a:pt x="22099" y="37624"/>
                  </a:lnTo>
                  <a:lnTo>
                    <a:pt x="21789" y="37708"/>
                  </a:lnTo>
                  <a:lnTo>
                    <a:pt x="21849" y="37982"/>
                  </a:lnTo>
                  <a:lnTo>
                    <a:pt x="22265" y="38970"/>
                  </a:lnTo>
                  <a:lnTo>
                    <a:pt x="22682" y="39958"/>
                  </a:lnTo>
                  <a:lnTo>
                    <a:pt x="22789" y="40137"/>
                  </a:lnTo>
                  <a:lnTo>
                    <a:pt x="22741" y="40339"/>
                  </a:lnTo>
                  <a:lnTo>
                    <a:pt x="22503" y="40970"/>
                  </a:lnTo>
                  <a:lnTo>
                    <a:pt x="22563" y="41625"/>
                  </a:lnTo>
                  <a:lnTo>
                    <a:pt x="22741" y="42589"/>
                  </a:lnTo>
                  <a:lnTo>
                    <a:pt x="22551" y="43554"/>
                  </a:lnTo>
                  <a:lnTo>
                    <a:pt x="22515" y="43816"/>
                  </a:lnTo>
                  <a:lnTo>
                    <a:pt x="22646" y="44078"/>
                  </a:lnTo>
                  <a:lnTo>
                    <a:pt x="22801" y="44542"/>
                  </a:lnTo>
                  <a:lnTo>
                    <a:pt x="22527" y="44923"/>
                  </a:lnTo>
                  <a:lnTo>
                    <a:pt x="22230" y="45399"/>
                  </a:lnTo>
                  <a:lnTo>
                    <a:pt x="22265" y="45959"/>
                  </a:lnTo>
                  <a:lnTo>
                    <a:pt x="22349" y="46673"/>
                  </a:lnTo>
                  <a:lnTo>
                    <a:pt x="22075" y="47387"/>
                  </a:lnTo>
                  <a:lnTo>
                    <a:pt x="21563" y="47923"/>
                  </a:lnTo>
                  <a:lnTo>
                    <a:pt x="20896" y="48173"/>
                  </a:lnTo>
                  <a:lnTo>
                    <a:pt x="20658" y="48233"/>
                  </a:lnTo>
                  <a:lnTo>
                    <a:pt x="20432" y="48340"/>
                  </a:lnTo>
                  <a:lnTo>
                    <a:pt x="20063" y="48578"/>
                  </a:lnTo>
                  <a:lnTo>
                    <a:pt x="19944" y="48935"/>
                  </a:lnTo>
                  <a:lnTo>
                    <a:pt x="20039" y="49542"/>
                  </a:lnTo>
                  <a:lnTo>
                    <a:pt x="20372" y="50019"/>
                  </a:lnTo>
                  <a:lnTo>
                    <a:pt x="20729" y="50304"/>
                  </a:lnTo>
                  <a:lnTo>
                    <a:pt x="20920" y="50685"/>
                  </a:lnTo>
                  <a:lnTo>
                    <a:pt x="21027" y="52400"/>
                  </a:lnTo>
                  <a:lnTo>
                    <a:pt x="20301" y="53948"/>
                  </a:lnTo>
                  <a:lnTo>
                    <a:pt x="20015" y="54424"/>
                  </a:lnTo>
                  <a:lnTo>
                    <a:pt x="19836" y="54948"/>
                  </a:lnTo>
                  <a:lnTo>
                    <a:pt x="19372" y="55924"/>
                  </a:lnTo>
                  <a:lnTo>
                    <a:pt x="18277" y="55996"/>
                  </a:lnTo>
                  <a:lnTo>
                    <a:pt x="17515" y="55865"/>
                  </a:lnTo>
                  <a:lnTo>
                    <a:pt x="16776" y="55877"/>
                  </a:lnTo>
                  <a:lnTo>
                    <a:pt x="15622" y="55996"/>
                  </a:lnTo>
                  <a:lnTo>
                    <a:pt x="14526" y="55746"/>
                  </a:lnTo>
                  <a:lnTo>
                    <a:pt x="14312" y="55698"/>
                  </a:lnTo>
                  <a:lnTo>
                    <a:pt x="14157" y="55805"/>
                  </a:lnTo>
                  <a:lnTo>
                    <a:pt x="14109" y="55972"/>
                  </a:lnTo>
                  <a:lnTo>
                    <a:pt x="14181" y="56139"/>
                  </a:lnTo>
                  <a:lnTo>
                    <a:pt x="14526" y="56770"/>
                  </a:lnTo>
                  <a:lnTo>
                    <a:pt x="14955" y="57365"/>
                  </a:lnTo>
                  <a:lnTo>
                    <a:pt x="15205" y="57651"/>
                  </a:lnTo>
                  <a:lnTo>
                    <a:pt x="15241" y="58020"/>
                  </a:lnTo>
                  <a:lnTo>
                    <a:pt x="15252" y="58436"/>
                  </a:lnTo>
                  <a:lnTo>
                    <a:pt x="15586" y="58675"/>
                  </a:lnTo>
                  <a:lnTo>
                    <a:pt x="16003" y="58996"/>
                  </a:lnTo>
                  <a:lnTo>
                    <a:pt x="15943" y="59544"/>
                  </a:lnTo>
                  <a:lnTo>
                    <a:pt x="15836" y="59960"/>
                  </a:lnTo>
                  <a:lnTo>
                    <a:pt x="16003" y="60341"/>
                  </a:lnTo>
                  <a:lnTo>
                    <a:pt x="16491" y="61020"/>
                  </a:lnTo>
                  <a:lnTo>
                    <a:pt x="16634" y="61818"/>
                  </a:lnTo>
                  <a:lnTo>
                    <a:pt x="16788" y="62306"/>
                  </a:lnTo>
                  <a:lnTo>
                    <a:pt x="17169" y="62651"/>
                  </a:lnTo>
                  <a:lnTo>
                    <a:pt x="17431" y="62818"/>
                  </a:lnTo>
                  <a:lnTo>
                    <a:pt x="17550" y="63104"/>
                  </a:lnTo>
                  <a:lnTo>
                    <a:pt x="17765" y="63592"/>
                  </a:lnTo>
                  <a:lnTo>
                    <a:pt x="18312" y="63568"/>
                  </a:lnTo>
                  <a:lnTo>
                    <a:pt x="18848" y="63604"/>
                  </a:lnTo>
                  <a:lnTo>
                    <a:pt x="19348" y="64128"/>
                  </a:lnTo>
                  <a:lnTo>
                    <a:pt x="19467" y="64794"/>
                  </a:lnTo>
                  <a:lnTo>
                    <a:pt x="19146" y="65378"/>
                  </a:lnTo>
                  <a:lnTo>
                    <a:pt x="18562" y="66009"/>
                  </a:lnTo>
                  <a:lnTo>
                    <a:pt x="18622" y="66878"/>
                  </a:lnTo>
                  <a:lnTo>
                    <a:pt x="18622" y="67021"/>
                  </a:lnTo>
                  <a:lnTo>
                    <a:pt x="18467" y="67140"/>
                  </a:lnTo>
                  <a:lnTo>
                    <a:pt x="17503" y="67759"/>
                  </a:lnTo>
                  <a:lnTo>
                    <a:pt x="16610" y="68485"/>
                  </a:lnTo>
                  <a:lnTo>
                    <a:pt x="16086" y="68950"/>
                  </a:lnTo>
                  <a:lnTo>
                    <a:pt x="15907" y="69545"/>
                  </a:lnTo>
                  <a:lnTo>
                    <a:pt x="15848" y="70378"/>
                  </a:lnTo>
                  <a:lnTo>
                    <a:pt x="15514" y="71105"/>
                  </a:lnTo>
                  <a:lnTo>
                    <a:pt x="15229" y="71724"/>
                  </a:lnTo>
                  <a:lnTo>
                    <a:pt x="15300" y="72414"/>
                  </a:lnTo>
                  <a:lnTo>
                    <a:pt x="16288" y="74010"/>
                  </a:lnTo>
                  <a:lnTo>
                    <a:pt x="17038" y="75736"/>
                  </a:lnTo>
                  <a:lnTo>
                    <a:pt x="17431" y="76153"/>
                  </a:lnTo>
                  <a:lnTo>
                    <a:pt x="18027" y="76093"/>
                  </a:lnTo>
                  <a:lnTo>
                    <a:pt x="18789" y="75927"/>
                  </a:lnTo>
                  <a:lnTo>
                    <a:pt x="19039" y="76677"/>
                  </a:lnTo>
                  <a:lnTo>
                    <a:pt x="19039" y="77034"/>
                  </a:lnTo>
                  <a:lnTo>
                    <a:pt x="18801" y="77248"/>
                  </a:lnTo>
                  <a:lnTo>
                    <a:pt x="18586" y="77415"/>
                  </a:lnTo>
                  <a:lnTo>
                    <a:pt x="18503" y="77665"/>
                  </a:lnTo>
                  <a:lnTo>
                    <a:pt x="18134" y="78177"/>
                  </a:lnTo>
                  <a:lnTo>
                    <a:pt x="17479" y="78082"/>
                  </a:lnTo>
                  <a:lnTo>
                    <a:pt x="17086" y="77927"/>
                  </a:lnTo>
                  <a:lnTo>
                    <a:pt x="16741" y="78106"/>
                  </a:lnTo>
                  <a:lnTo>
                    <a:pt x="16467" y="78379"/>
                  </a:lnTo>
                  <a:lnTo>
                    <a:pt x="16086" y="78320"/>
                  </a:lnTo>
                  <a:lnTo>
                    <a:pt x="15657" y="78296"/>
                  </a:lnTo>
                  <a:lnTo>
                    <a:pt x="15407" y="78713"/>
                  </a:lnTo>
                  <a:lnTo>
                    <a:pt x="14943" y="80058"/>
                  </a:lnTo>
                  <a:lnTo>
                    <a:pt x="14026" y="81177"/>
                  </a:lnTo>
                  <a:lnTo>
                    <a:pt x="13288" y="81749"/>
                  </a:lnTo>
                  <a:lnTo>
                    <a:pt x="12835" y="82547"/>
                  </a:lnTo>
                  <a:lnTo>
                    <a:pt x="12550" y="83392"/>
                  </a:lnTo>
                  <a:lnTo>
                    <a:pt x="12085" y="84154"/>
                  </a:lnTo>
                  <a:lnTo>
                    <a:pt x="11978" y="84368"/>
                  </a:lnTo>
                  <a:lnTo>
                    <a:pt x="12038" y="84606"/>
                  </a:lnTo>
                  <a:lnTo>
                    <a:pt x="12574" y="85987"/>
                  </a:lnTo>
                  <a:lnTo>
                    <a:pt x="12514" y="87464"/>
                  </a:lnTo>
                  <a:lnTo>
                    <a:pt x="12562" y="88369"/>
                  </a:lnTo>
                  <a:lnTo>
                    <a:pt x="12895" y="89202"/>
                  </a:lnTo>
                  <a:lnTo>
                    <a:pt x="13228" y="89274"/>
                  </a:lnTo>
                  <a:lnTo>
                    <a:pt x="13609" y="89035"/>
                  </a:lnTo>
                  <a:lnTo>
                    <a:pt x="14871" y="89190"/>
                  </a:lnTo>
                  <a:lnTo>
                    <a:pt x="16134" y="89202"/>
                  </a:lnTo>
                  <a:lnTo>
                    <a:pt x="17146" y="89345"/>
                  </a:lnTo>
                  <a:lnTo>
                    <a:pt x="18027" y="89809"/>
                  </a:lnTo>
                  <a:lnTo>
                    <a:pt x="18848" y="90286"/>
                  </a:lnTo>
                  <a:lnTo>
                    <a:pt x="19682" y="90738"/>
                  </a:lnTo>
                  <a:lnTo>
                    <a:pt x="20634" y="91298"/>
                  </a:lnTo>
                  <a:lnTo>
                    <a:pt x="21503" y="91988"/>
                  </a:lnTo>
                  <a:lnTo>
                    <a:pt x="22980" y="93607"/>
                  </a:lnTo>
                  <a:lnTo>
                    <a:pt x="24277" y="95358"/>
                  </a:lnTo>
                  <a:lnTo>
                    <a:pt x="24087" y="95417"/>
                  </a:lnTo>
                  <a:lnTo>
                    <a:pt x="23884" y="95501"/>
                  </a:lnTo>
                  <a:lnTo>
                    <a:pt x="23325" y="95703"/>
                  </a:lnTo>
                  <a:lnTo>
                    <a:pt x="23099" y="96251"/>
                  </a:lnTo>
                  <a:lnTo>
                    <a:pt x="23456" y="97346"/>
                  </a:lnTo>
                  <a:lnTo>
                    <a:pt x="24218" y="97620"/>
                  </a:lnTo>
                  <a:lnTo>
                    <a:pt x="24861" y="97798"/>
                  </a:lnTo>
                  <a:lnTo>
                    <a:pt x="25373" y="98191"/>
                  </a:lnTo>
                  <a:lnTo>
                    <a:pt x="25528" y="98477"/>
                  </a:lnTo>
                  <a:lnTo>
                    <a:pt x="25254" y="98596"/>
                  </a:lnTo>
                  <a:lnTo>
                    <a:pt x="24682" y="98858"/>
                  </a:lnTo>
                  <a:lnTo>
                    <a:pt x="24801" y="99465"/>
                  </a:lnTo>
                  <a:lnTo>
                    <a:pt x="25004" y="99989"/>
                  </a:lnTo>
                  <a:lnTo>
                    <a:pt x="25230" y="100513"/>
                  </a:lnTo>
                  <a:lnTo>
                    <a:pt x="26182" y="102025"/>
                  </a:lnTo>
                  <a:lnTo>
                    <a:pt x="27087" y="103573"/>
                  </a:lnTo>
                  <a:lnTo>
                    <a:pt x="27278" y="103752"/>
                  </a:lnTo>
                  <a:lnTo>
                    <a:pt x="27575" y="103811"/>
                  </a:lnTo>
                  <a:lnTo>
                    <a:pt x="28468" y="104073"/>
                  </a:lnTo>
                  <a:lnTo>
                    <a:pt x="29147" y="104704"/>
                  </a:lnTo>
                  <a:lnTo>
                    <a:pt x="29445" y="104990"/>
                  </a:lnTo>
                  <a:lnTo>
                    <a:pt x="29778" y="105228"/>
                  </a:lnTo>
                  <a:lnTo>
                    <a:pt x="30671" y="105704"/>
                  </a:lnTo>
                  <a:lnTo>
                    <a:pt x="31588" y="106133"/>
                  </a:lnTo>
                  <a:lnTo>
                    <a:pt x="32517" y="106407"/>
                  </a:lnTo>
                  <a:lnTo>
                    <a:pt x="33469" y="106180"/>
                  </a:lnTo>
                  <a:lnTo>
                    <a:pt x="33814" y="105597"/>
                  </a:lnTo>
                  <a:lnTo>
                    <a:pt x="33695" y="104871"/>
                  </a:lnTo>
                  <a:lnTo>
                    <a:pt x="33826" y="104383"/>
                  </a:lnTo>
                  <a:lnTo>
                    <a:pt x="34338" y="104311"/>
                  </a:lnTo>
                  <a:lnTo>
                    <a:pt x="34779" y="104275"/>
                  </a:lnTo>
                  <a:lnTo>
                    <a:pt x="35005" y="103918"/>
                  </a:lnTo>
                  <a:lnTo>
                    <a:pt x="35898" y="102716"/>
                  </a:lnTo>
                  <a:lnTo>
                    <a:pt x="36767" y="101477"/>
                  </a:lnTo>
                  <a:lnTo>
                    <a:pt x="36827" y="101406"/>
                  </a:lnTo>
                  <a:lnTo>
                    <a:pt x="36910" y="101346"/>
                  </a:lnTo>
                  <a:lnTo>
                    <a:pt x="38684" y="100692"/>
                  </a:lnTo>
                  <a:lnTo>
                    <a:pt x="40470" y="100037"/>
                  </a:lnTo>
                  <a:lnTo>
                    <a:pt x="40910" y="99989"/>
                  </a:lnTo>
                  <a:lnTo>
                    <a:pt x="41410" y="100156"/>
                  </a:lnTo>
                  <a:lnTo>
                    <a:pt x="42315" y="100346"/>
                  </a:lnTo>
                  <a:lnTo>
                    <a:pt x="43149" y="100072"/>
                  </a:lnTo>
                  <a:lnTo>
                    <a:pt x="44387" y="99037"/>
                  </a:lnTo>
                  <a:lnTo>
                    <a:pt x="45482" y="97870"/>
                  </a:lnTo>
                  <a:lnTo>
                    <a:pt x="45852" y="97548"/>
                  </a:lnTo>
                  <a:lnTo>
                    <a:pt x="46304" y="97477"/>
                  </a:lnTo>
                  <a:lnTo>
                    <a:pt x="47447" y="97596"/>
                  </a:lnTo>
                  <a:lnTo>
                    <a:pt x="48578" y="97477"/>
                  </a:lnTo>
                  <a:lnTo>
                    <a:pt x="50162" y="97239"/>
                  </a:lnTo>
                  <a:lnTo>
                    <a:pt x="51745" y="97239"/>
                  </a:lnTo>
                  <a:lnTo>
                    <a:pt x="53031" y="97358"/>
                  </a:lnTo>
                  <a:lnTo>
                    <a:pt x="54353" y="97346"/>
                  </a:lnTo>
                  <a:lnTo>
                    <a:pt x="54603" y="97405"/>
                  </a:lnTo>
                  <a:lnTo>
                    <a:pt x="54841" y="97548"/>
                  </a:lnTo>
                  <a:lnTo>
                    <a:pt x="55972" y="97965"/>
                  </a:lnTo>
                  <a:lnTo>
                    <a:pt x="57162" y="97846"/>
                  </a:lnTo>
                  <a:lnTo>
                    <a:pt x="58294" y="97525"/>
                  </a:lnTo>
                  <a:lnTo>
                    <a:pt x="59472" y="97477"/>
                  </a:lnTo>
                  <a:lnTo>
                    <a:pt x="60639" y="97489"/>
                  </a:lnTo>
                  <a:lnTo>
                    <a:pt x="61794" y="97477"/>
                  </a:lnTo>
                  <a:lnTo>
                    <a:pt x="62306" y="97525"/>
                  </a:lnTo>
                  <a:lnTo>
                    <a:pt x="62782" y="97727"/>
                  </a:lnTo>
                  <a:lnTo>
                    <a:pt x="63413" y="98060"/>
                  </a:lnTo>
                  <a:lnTo>
                    <a:pt x="64104" y="98275"/>
                  </a:lnTo>
                  <a:lnTo>
                    <a:pt x="64997" y="98096"/>
                  </a:lnTo>
                  <a:lnTo>
                    <a:pt x="65735" y="97227"/>
                  </a:lnTo>
                  <a:lnTo>
                    <a:pt x="66485" y="96358"/>
                  </a:lnTo>
                  <a:lnTo>
                    <a:pt x="67580" y="96358"/>
                  </a:lnTo>
                  <a:lnTo>
                    <a:pt x="67854" y="96417"/>
                  </a:lnTo>
                  <a:lnTo>
                    <a:pt x="68116" y="96346"/>
                  </a:lnTo>
                  <a:lnTo>
                    <a:pt x="68688" y="96191"/>
                  </a:lnTo>
                  <a:lnTo>
                    <a:pt x="69247" y="96382"/>
                  </a:lnTo>
                  <a:lnTo>
                    <a:pt x="69771" y="96774"/>
                  </a:lnTo>
                  <a:lnTo>
                    <a:pt x="70188" y="97286"/>
                  </a:lnTo>
                  <a:lnTo>
                    <a:pt x="70914" y="97775"/>
                  </a:lnTo>
                  <a:lnTo>
                    <a:pt x="71605" y="97298"/>
                  </a:lnTo>
                  <a:lnTo>
                    <a:pt x="72391" y="96489"/>
                  </a:lnTo>
                  <a:lnTo>
                    <a:pt x="72903" y="95489"/>
                  </a:lnTo>
                  <a:lnTo>
                    <a:pt x="72962" y="95346"/>
                  </a:lnTo>
                  <a:lnTo>
                    <a:pt x="73057" y="95262"/>
                  </a:lnTo>
                  <a:lnTo>
                    <a:pt x="73795" y="94667"/>
                  </a:lnTo>
                  <a:lnTo>
                    <a:pt x="73986" y="93738"/>
                  </a:lnTo>
                  <a:lnTo>
                    <a:pt x="74117" y="93250"/>
                  </a:lnTo>
                  <a:lnTo>
                    <a:pt x="74427" y="92822"/>
                  </a:lnTo>
                  <a:lnTo>
                    <a:pt x="74700" y="92464"/>
                  </a:lnTo>
                  <a:lnTo>
                    <a:pt x="74748" y="92060"/>
                  </a:lnTo>
                  <a:lnTo>
                    <a:pt x="75200" y="90583"/>
                  </a:lnTo>
                  <a:lnTo>
                    <a:pt x="76308" y="89547"/>
                  </a:lnTo>
                  <a:lnTo>
                    <a:pt x="77582" y="88619"/>
                  </a:lnTo>
                  <a:lnTo>
                    <a:pt x="78796" y="87488"/>
                  </a:lnTo>
                  <a:lnTo>
                    <a:pt x="78868" y="87428"/>
                  </a:lnTo>
                  <a:lnTo>
                    <a:pt x="78975" y="87369"/>
                  </a:lnTo>
                  <a:lnTo>
                    <a:pt x="81201" y="86476"/>
                  </a:lnTo>
                  <a:lnTo>
                    <a:pt x="83582" y="86237"/>
                  </a:lnTo>
                  <a:lnTo>
                    <a:pt x="83856" y="86297"/>
                  </a:lnTo>
                  <a:lnTo>
                    <a:pt x="84071" y="86464"/>
                  </a:lnTo>
                  <a:lnTo>
                    <a:pt x="84428" y="86654"/>
                  </a:lnTo>
                  <a:lnTo>
                    <a:pt x="84785" y="86595"/>
                  </a:lnTo>
                  <a:lnTo>
                    <a:pt x="85499" y="86333"/>
                  </a:lnTo>
                  <a:lnTo>
                    <a:pt x="86249" y="86166"/>
                  </a:lnTo>
                  <a:lnTo>
                    <a:pt x="86690" y="86095"/>
                  </a:lnTo>
                  <a:lnTo>
                    <a:pt x="86976" y="85749"/>
                  </a:lnTo>
                  <a:lnTo>
                    <a:pt x="86773" y="85404"/>
                  </a:lnTo>
                  <a:lnTo>
                    <a:pt x="86368" y="85273"/>
                  </a:lnTo>
                  <a:lnTo>
                    <a:pt x="85821" y="84904"/>
                  </a:lnTo>
                  <a:lnTo>
                    <a:pt x="85523" y="84416"/>
                  </a:lnTo>
                  <a:lnTo>
                    <a:pt x="85678" y="83713"/>
                  </a:lnTo>
                  <a:lnTo>
                    <a:pt x="86011" y="83249"/>
                  </a:lnTo>
                  <a:lnTo>
                    <a:pt x="86535" y="82713"/>
                  </a:lnTo>
                  <a:lnTo>
                    <a:pt x="86571" y="82046"/>
                  </a:lnTo>
                  <a:lnTo>
                    <a:pt x="86690" y="81558"/>
                  </a:lnTo>
                  <a:lnTo>
                    <a:pt x="86976" y="81177"/>
                  </a:lnTo>
                  <a:lnTo>
                    <a:pt x="87333" y="80606"/>
                  </a:lnTo>
                  <a:lnTo>
                    <a:pt x="87452" y="79927"/>
                  </a:lnTo>
                  <a:lnTo>
                    <a:pt x="87619" y="78725"/>
                  </a:lnTo>
                  <a:lnTo>
                    <a:pt x="88559" y="77927"/>
                  </a:lnTo>
                  <a:lnTo>
                    <a:pt x="88857" y="77701"/>
                  </a:lnTo>
                  <a:lnTo>
                    <a:pt x="88869" y="77248"/>
                  </a:lnTo>
                  <a:lnTo>
                    <a:pt x="88821" y="76451"/>
                  </a:lnTo>
                  <a:lnTo>
                    <a:pt x="89416" y="75879"/>
                  </a:lnTo>
                  <a:lnTo>
                    <a:pt x="90059" y="75498"/>
                  </a:lnTo>
                  <a:lnTo>
                    <a:pt x="90369" y="74796"/>
                  </a:lnTo>
                  <a:lnTo>
                    <a:pt x="90679" y="74296"/>
                  </a:lnTo>
                  <a:lnTo>
                    <a:pt x="91262" y="73974"/>
                  </a:lnTo>
                  <a:lnTo>
                    <a:pt x="92286" y="73653"/>
                  </a:lnTo>
                  <a:lnTo>
                    <a:pt x="93322" y="73295"/>
                  </a:lnTo>
                  <a:lnTo>
                    <a:pt x="93715" y="73117"/>
                  </a:lnTo>
                  <a:lnTo>
                    <a:pt x="93893" y="72700"/>
                  </a:lnTo>
                  <a:lnTo>
                    <a:pt x="94167" y="72010"/>
                  </a:lnTo>
                  <a:lnTo>
                    <a:pt x="94905" y="71998"/>
                  </a:lnTo>
                  <a:lnTo>
                    <a:pt x="95203" y="72045"/>
                  </a:lnTo>
                  <a:lnTo>
                    <a:pt x="95370" y="71879"/>
                  </a:lnTo>
                  <a:lnTo>
                    <a:pt x="95763" y="71105"/>
                  </a:lnTo>
                  <a:lnTo>
                    <a:pt x="96441" y="70616"/>
                  </a:lnTo>
                  <a:lnTo>
                    <a:pt x="96632" y="70402"/>
                  </a:lnTo>
                  <a:lnTo>
                    <a:pt x="96620" y="70152"/>
                  </a:lnTo>
                  <a:lnTo>
                    <a:pt x="95763" y="69200"/>
                  </a:lnTo>
                  <a:lnTo>
                    <a:pt x="94643" y="68545"/>
                  </a:lnTo>
                  <a:lnTo>
                    <a:pt x="92929" y="67461"/>
                  </a:lnTo>
                  <a:lnTo>
                    <a:pt x="91905" y="65699"/>
                  </a:lnTo>
                  <a:lnTo>
                    <a:pt x="91738" y="64782"/>
                  </a:lnTo>
                  <a:lnTo>
                    <a:pt x="91500" y="63866"/>
                  </a:lnTo>
                  <a:lnTo>
                    <a:pt x="91024" y="62711"/>
                  </a:lnTo>
                  <a:lnTo>
                    <a:pt x="90607" y="61532"/>
                  </a:lnTo>
                  <a:lnTo>
                    <a:pt x="90500" y="60901"/>
                  </a:lnTo>
                  <a:lnTo>
                    <a:pt x="90643" y="60246"/>
                  </a:lnTo>
                  <a:lnTo>
                    <a:pt x="91500" y="58615"/>
                  </a:lnTo>
                  <a:lnTo>
                    <a:pt x="92191" y="56912"/>
                  </a:lnTo>
                  <a:lnTo>
                    <a:pt x="92203" y="56877"/>
                  </a:lnTo>
                  <a:lnTo>
                    <a:pt x="92214" y="56853"/>
                  </a:lnTo>
                  <a:lnTo>
                    <a:pt x="93262" y="55126"/>
                  </a:lnTo>
                  <a:lnTo>
                    <a:pt x="94310" y="53412"/>
                  </a:lnTo>
                  <a:lnTo>
                    <a:pt x="94429" y="53257"/>
                  </a:lnTo>
                  <a:lnTo>
                    <a:pt x="94608" y="53138"/>
                  </a:lnTo>
                  <a:lnTo>
                    <a:pt x="95298" y="52579"/>
                  </a:lnTo>
                  <a:lnTo>
                    <a:pt x="95655" y="51745"/>
                  </a:lnTo>
                  <a:lnTo>
                    <a:pt x="95834" y="51257"/>
                  </a:lnTo>
                  <a:lnTo>
                    <a:pt x="96203" y="50876"/>
                  </a:lnTo>
                  <a:lnTo>
                    <a:pt x="97251" y="49733"/>
                  </a:lnTo>
                  <a:lnTo>
                    <a:pt x="98025" y="48399"/>
                  </a:lnTo>
                  <a:lnTo>
                    <a:pt x="98953" y="46768"/>
                  </a:lnTo>
                  <a:lnTo>
                    <a:pt x="99775" y="45078"/>
                  </a:lnTo>
                  <a:lnTo>
                    <a:pt x="100073" y="44709"/>
                  </a:lnTo>
                  <a:lnTo>
                    <a:pt x="100477" y="44589"/>
                  </a:lnTo>
                  <a:lnTo>
                    <a:pt x="101478" y="44328"/>
                  </a:lnTo>
                  <a:lnTo>
                    <a:pt x="102430" y="43958"/>
                  </a:lnTo>
                  <a:lnTo>
                    <a:pt x="102787" y="43732"/>
                  </a:lnTo>
                  <a:lnTo>
                    <a:pt x="102930" y="43351"/>
                  </a:lnTo>
                  <a:lnTo>
                    <a:pt x="102740" y="43196"/>
                  </a:lnTo>
                  <a:lnTo>
                    <a:pt x="102442" y="43232"/>
                  </a:lnTo>
                  <a:lnTo>
                    <a:pt x="102275" y="43113"/>
                  </a:lnTo>
                  <a:lnTo>
                    <a:pt x="102156" y="42946"/>
                  </a:lnTo>
                  <a:lnTo>
                    <a:pt x="101966" y="42684"/>
                  </a:lnTo>
                  <a:lnTo>
                    <a:pt x="101632" y="42589"/>
                  </a:lnTo>
                  <a:lnTo>
                    <a:pt x="101156" y="42327"/>
                  </a:lnTo>
                  <a:lnTo>
                    <a:pt x="101358" y="41827"/>
                  </a:lnTo>
                  <a:lnTo>
                    <a:pt x="101954" y="41053"/>
                  </a:lnTo>
                  <a:lnTo>
                    <a:pt x="102513" y="40268"/>
                  </a:lnTo>
                  <a:lnTo>
                    <a:pt x="103394" y="39315"/>
                  </a:lnTo>
                  <a:lnTo>
                    <a:pt x="104526" y="38708"/>
                  </a:lnTo>
                  <a:lnTo>
                    <a:pt x="105561" y="38398"/>
                  </a:lnTo>
                  <a:lnTo>
                    <a:pt x="106550" y="37874"/>
                  </a:lnTo>
                  <a:lnTo>
                    <a:pt x="107752" y="37279"/>
                  </a:lnTo>
                  <a:lnTo>
                    <a:pt x="109074" y="36886"/>
                  </a:lnTo>
                  <a:lnTo>
                    <a:pt x="111562" y="36088"/>
                  </a:lnTo>
                  <a:lnTo>
                    <a:pt x="114074" y="35386"/>
                  </a:lnTo>
                  <a:lnTo>
                    <a:pt x="114991" y="35076"/>
                  </a:lnTo>
                  <a:lnTo>
                    <a:pt x="115598" y="34374"/>
                  </a:lnTo>
                  <a:lnTo>
                    <a:pt x="116360" y="33076"/>
                  </a:lnTo>
                  <a:lnTo>
                    <a:pt x="117503" y="32147"/>
                  </a:lnTo>
                  <a:lnTo>
                    <a:pt x="119230" y="30981"/>
                  </a:lnTo>
                  <a:lnTo>
                    <a:pt x="121147" y="30159"/>
                  </a:lnTo>
                  <a:lnTo>
                    <a:pt x="121540" y="29981"/>
                  </a:lnTo>
                  <a:lnTo>
                    <a:pt x="121790" y="29671"/>
                  </a:lnTo>
                  <a:lnTo>
                    <a:pt x="122254" y="29147"/>
                  </a:lnTo>
                  <a:lnTo>
                    <a:pt x="122849" y="28826"/>
                  </a:lnTo>
                  <a:lnTo>
                    <a:pt x="123266" y="28576"/>
                  </a:lnTo>
                  <a:lnTo>
                    <a:pt x="123647" y="28290"/>
                  </a:lnTo>
                  <a:lnTo>
                    <a:pt x="124647" y="27302"/>
                  </a:lnTo>
                  <a:lnTo>
                    <a:pt x="125611" y="26278"/>
                  </a:lnTo>
                  <a:lnTo>
                    <a:pt x="126123" y="24908"/>
                  </a:lnTo>
                  <a:lnTo>
                    <a:pt x="125671" y="23492"/>
                  </a:lnTo>
                  <a:lnTo>
                    <a:pt x="125171" y="22956"/>
                  </a:lnTo>
                  <a:lnTo>
                    <a:pt x="124766" y="22361"/>
                  </a:lnTo>
                  <a:lnTo>
                    <a:pt x="124516" y="21860"/>
                  </a:lnTo>
                  <a:lnTo>
                    <a:pt x="124647" y="21337"/>
                  </a:lnTo>
                  <a:lnTo>
                    <a:pt x="125076" y="21194"/>
                  </a:lnTo>
                  <a:lnTo>
                    <a:pt x="125528" y="21384"/>
                  </a:lnTo>
                  <a:lnTo>
                    <a:pt x="126159" y="21384"/>
                  </a:lnTo>
                  <a:lnTo>
                    <a:pt x="126540" y="20848"/>
                  </a:lnTo>
                  <a:lnTo>
                    <a:pt x="126504" y="20313"/>
                  </a:lnTo>
                  <a:lnTo>
                    <a:pt x="126028" y="20075"/>
                  </a:lnTo>
                  <a:lnTo>
                    <a:pt x="125135" y="19670"/>
                  </a:lnTo>
                  <a:lnTo>
                    <a:pt x="125016" y="18801"/>
                  </a:lnTo>
                  <a:lnTo>
                    <a:pt x="124576" y="18824"/>
                  </a:lnTo>
                  <a:lnTo>
                    <a:pt x="124195" y="18741"/>
                  </a:lnTo>
                  <a:lnTo>
                    <a:pt x="123064" y="18312"/>
                  </a:lnTo>
                  <a:lnTo>
                    <a:pt x="121992" y="18693"/>
                  </a:lnTo>
                  <a:lnTo>
                    <a:pt x="120849" y="19194"/>
                  </a:lnTo>
                  <a:lnTo>
                    <a:pt x="120063" y="20182"/>
                  </a:lnTo>
                  <a:lnTo>
                    <a:pt x="119932" y="20337"/>
                  </a:lnTo>
                  <a:lnTo>
                    <a:pt x="119754" y="20420"/>
                  </a:lnTo>
                  <a:lnTo>
                    <a:pt x="118658" y="20420"/>
                  </a:lnTo>
                  <a:lnTo>
                    <a:pt x="117575" y="20039"/>
                  </a:lnTo>
                  <a:lnTo>
                    <a:pt x="116313" y="19384"/>
                  </a:lnTo>
                  <a:lnTo>
                    <a:pt x="114836" y="19551"/>
                  </a:lnTo>
                  <a:lnTo>
                    <a:pt x="114420" y="19860"/>
                  </a:lnTo>
                  <a:lnTo>
                    <a:pt x="114098" y="20241"/>
                  </a:lnTo>
                  <a:lnTo>
                    <a:pt x="113586" y="20456"/>
                  </a:lnTo>
                  <a:lnTo>
                    <a:pt x="113146" y="20158"/>
                  </a:lnTo>
                  <a:lnTo>
                    <a:pt x="112860" y="19789"/>
                  </a:lnTo>
                  <a:lnTo>
                    <a:pt x="112967" y="19324"/>
                  </a:lnTo>
                  <a:lnTo>
                    <a:pt x="113265" y="19146"/>
                  </a:lnTo>
                  <a:lnTo>
                    <a:pt x="113277" y="18848"/>
                  </a:lnTo>
                  <a:lnTo>
                    <a:pt x="112979" y="18813"/>
                  </a:lnTo>
                  <a:lnTo>
                    <a:pt x="112646" y="18991"/>
                  </a:lnTo>
                  <a:lnTo>
                    <a:pt x="112229" y="19229"/>
                  </a:lnTo>
                  <a:lnTo>
                    <a:pt x="111717" y="19194"/>
                  </a:lnTo>
                  <a:lnTo>
                    <a:pt x="110455" y="18872"/>
                  </a:lnTo>
                  <a:lnTo>
                    <a:pt x="109193" y="19229"/>
                  </a:lnTo>
                  <a:lnTo>
                    <a:pt x="108693" y="19539"/>
                  </a:lnTo>
                  <a:lnTo>
                    <a:pt x="108121" y="19491"/>
                  </a:lnTo>
                  <a:lnTo>
                    <a:pt x="107621" y="18932"/>
                  </a:lnTo>
                  <a:lnTo>
                    <a:pt x="107502" y="18241"/>
                  </a:lnTo>
                  <a:lnTo>
                    <a:pt x="107454" y="17336"/>
                  </a:lnTo>
                  <a:lnTo>
                    <a:pt x="107121" y="16515"/>
                  </a:lnTo>
                  <a:lnTo>
                    <a:pt x="106573" y="15895"/>
                  </a:lnTo>
                  <a:lnTo>
                    <a:pt x="105716" y="15788"/>
                  </a:lnTo>
                  <a:lnTo>
                    <a:pt x="104847" y="15907"/>
                  </a:lnTo>
                  <a:lnTo>
                    <a:pt x="104121" y="15395"/>
                  </a:lnTo>
                  <a:lnTo>
                    <a:pt x="103787" y="15181"/>
                  </a:lnTo>
                  <a:lnTo>
                    <a:pt x="103347" y="15122"/>
                  </a:lnTo>
                  <a:lnTo>
                    <a:pt x="102216" y="14979"/>
                  </a:lnTo>
                  <a:lnTo>
                    <a:pt x="101144" y="14586"/>
                  </a:lnTo>
                  <a:lnTo>
                    <a:pt x="100311" y="14360"/>
                  </a:lnTo>
                  <a:lnTo>
                    <a:pt x="99537" y="14550"/>
                  </a:lnTo>
                  <a:lnTo>
                    <a:pt x="99287" y="15181"/>
                  </a:lnTo>
                  <a:lnTo>
                    <a:pt x="99501" y="15907"/>
                  </a:lnTo>
                  <a:lnTo>
                    <a:pt x="99501" y="16312"/>
                  </a:lnTo>
                  <a:lnTo>
                    <a:pt x="99120" y="16396"/>
                  </a:lnTo>
                  <a:lnTo>
                    <a:pt x="98632" y="16396"/>
                  </a:lnTo>
                  <a:lnTo>
                    <a:pt x="98144" y="16431"/>
                  </a:lnTo>
                  <a:lnTo>
                    <a:pt x="97441" y="16527"/>
                  </a:lnTo>
                  <a:lnTo>
                    <a:pt x="96798" y="16217"/>
                  </a:lnTo>
                  <a:lnTo>
                    <a:pt x="96632" y="16146"/>
                  </a:lnTo>
                  <a:lnTo>
                    <a:pt x="96489" y="16229"/>
                  </a:lnTo>
                  <a:lnTo>
                    <a:pt x="96013" y="16669"/>
                  </a:lnTo>
                  <a:lnTo>
                    <a:pt x="95465" y="16312"/>
                  </a:lnTo>
                  <a:lnTo>
                    <a:pt x="95179" y="16157"/>
                  </a:lnTo>
                  <a:lnTo>
                    <a:pt x="94798" y="16193"/>
                  </a:lnTo>
                  <a:lnTo>
                    <a:pt x="94119" y="16455"/>
                  </a:lnTo>
                  <a:lnTo>
                    <a:pt x="93453" y="16753"/>
                  </a:lnTo>
                  <a:lnTo>
                    <a:pt x="92595" y="17003"/>
                  </a:lnTo>
                  <a:lnTo>
                    <a:pt x="91929" y="16396"/>
                  </a:lnTo>
                  <a:lnTo>
                    <a:pt x="91321" y="15693"/>
                  </a:lnTo>
                  <a:lnTo>
                    <a:pt x="90429" y="15300"/>
                  </a:lnTo>
                  <a:lnTo>
                    <a:pt x="89690" y="15276"/>
                  </a:lnTo>
                  <a:lnTo>
                    <a:pt x="88988" y="15384"/>
                  </a:lnTo>
                  <a:lnTo>
                    <a:pt x="87571" y="15217"/>
                  </a:lnTo>
                  <a:lnTo>
                    <a:pt x="86261" y="14550"/>
                  </a:lnTo>
                  <a:lnTo>
                    <a:pt x="85940" y="14193"/>
                  </a:lnTo>
                  <a:lnTo>
                    <a:pt x="85726" y="13764"/>
                  </a:lnTo>
                  <a:lnTo>
                    <a:pt x="85309" y="13074"/>
                  </a:lnTo>
                  <a:lnTo>
                    <a:pt x="84487" y="13133"/>
                  </a:lnTo>
                  <a:lnTo>
                    <a:pt x="83928" y="13300"/>
                  </a:lnTo>
                  <a:lnTo>
                    <a:pt x="83344" y="13240"/>
                  </a:lnTo>
                  <a:lnTo>
                    <a:pt x="82106" y="12764"/>
                  </a:lnTo>
                  <a:lnTo>
                    <a:pt x="80808" y="12455"/>
                  </a:lnTo>
                  <a:lnTo>
                    <a:pt x="80213" y="12205"/>
                  </a:lnTo>
                  <a:lnTo>
                    <a:pt x="80189" y="11562"/>
                  </a:lnTo>
                  <a:lnTo>
                    <a:pt x="80201" y="11276"/>
                  </a:lnTo>
                  <a:lnTo>
                    <a:pt x="80011" y="11085"/>
                  </a:lnTo>
                  <a:lnTo>
                    <a:pt x="79772" y="11097"/>
                  </a:lnTo>
                  <a:lnTo>
                    <a:pt x="79606" y="11276"/>
                  </a:lnTo>
                  <a:lnTo>
                    <a:pt x="79475" y="11443"/>
                  </a:lnTo>
                  <a:lnTo>
                    <a:pt x="79344" y="11609"/>
                  </a:lnTo>
                  <a:lnTo>
                    <a:pt x="79177" y="11931"/>
                  </a:lnTo>
                  <a:lnTo>
                    <a:pt x="78820" y="11919"/>
                  </a:lnTo>
                  <a:lnTo>
                    <a:pt x="78558" y="11562"/>
                  </a:lnTo>
                  <a:lnTo>
                    <a:pt x="78665" y="11133"/>
                  </a:lnTo>
                  <a:lnTo>
                    <a:pt x="79010" y="10395"/>
                  </a:lnTo>
                  <a:lnTo>
                    <a:pt x="79106" y="9609"/>
                  </a:lnTo>
                  <a:lnTo>
                    <a:pt x="79129" y="9073"/>
                  </a:lnTo>
                  <a:lnTo>
                    <a:pt x="78796" y="8645"/>
                  </a:lnTo>
                  <a:lnTo>
                    <a:pt x="78165" y="8585"/>
                  </a:lnTo>
                  <a:lnTo>
                    <a:pt x="77665" y="8930"/>
                  </a:lnTo>
                  <a:lnTo>
                    <a:pt x="77332" y="9133"/>
                  </a:lnTo>
                  <a:lnTo>
                    <a:pt x="76915" y="9133"/>
                  </a:lnTo>
                  <a:lnTo>
                    <a:pt x="76177" y="8954"/>
                  </a:lnTo>
                  <a:lnTo>
                    <a:pt x="75665" y="8371"/>
                  </a:lnTo>
                  <a:lnTo>
                    <a:pt x="75403" y="7990"/>
                  </a:lnTo>
                  <a:lnTo>
                    <a:pt x="75069" y="7597"/>
                  </a:lnTo>
                  <a:lnTo>
                    <a:pt x="74629" y="7323"/>
                  </a:lnTo>
                  <a:lnTo>
                    <a:pt x="74165" y="7597"/>
                  </a:lnTo>
                  <a:lnTo>
                    <a:pt x="74034" y="7871"/>
                  </a:lnTo>
                  <a:lnTo>
                    <a:pt x="73819" y="8109"/>
                  </a:lnTo>
                  <a:cubicBezTo>
                    <a:pt x="72842" y="8406"/>
                    <a:pt x="72030" y="8540"/>
                    <a:pt x="71274" y="8540"/>
                  </a:cubicBezTo>
                  <a:cubicBezTo>
                    <a:pt x="69794" y="8540"/>
                    <a:pt x="68528" y="8028"/>
                    <a:pt x="66652" y="7240"/>
                  </a:cubicBezTo>
                  <a:cubicBezTo>
                    <a:pt x="66127" y="7019"/>
                    <a:pt x="65513" y="6892"/>
                    <a:pt x="64921" y="6892"/>
                  </a:cubicBezTo>
                  <a:cubicBezTo>
                    <a:pt x="63913" y="6892"/>
                    <a:pt x="62969" y="7261"/>
                    <a:pt x="62639" y="8168"/>
                  </a:cubicBezTo>
                  <a:cubicBezTo>
                    <a:pt x="61234" y="7513"/>
                    <a:pt x="59722" y="7037"/>
                    <a:pt x="58174" y="6787"/>
                  </a:cubicBezTo>
                  <a:lnTo>
                    <a:pt x="58174" y="6787"/>
                  </a:lnTo>
                  <a:cubicBezTo>
                    <a:pt x="58178" y="6787"/>
                    <a:pt x="58181" y="6787"/>
                    <a:pt x="58185" y="6787"/>
                  </a:cubicBezTo>
                  <a:cubicBezTo>
                    <a:pt x="58657" y="6787"/>
                    <a:pt x="58278" y="5977"/>
                    <a:pt x="57805" y="5894"/>
                  </a:cubicBezTo>
                  <a:cubicBezTo>
                    <a:pt x="57647" y="5867"/>
                    <a:pt x="57487" y="5853"/>
                    <a:pt x="57327" y="5853"/>
                  </a:cubicBezTo>
                  <a:cubicBezTo>
                    <a:pt x="56451" y="5853"/>
                    <a:pt x="55573" y="6255"/>
                    <a:pt x="55019" y="6930"/>
                  </a:cubicBezTo>
                  <a:lnTo>
                    <a:pt x="55019" y="6882"/>
                  </a:lnTo>
                  <a:cubicBezTo>
                    <a:pt x="54968" y="6455"/>
                    <a:pt x="54621" y="6140"/>
                    <a:pt x="54216" y="6140"/>
                  </a:cubicBezTo>
                  <a:cubicBezTo>
                    <a:pt x="54148" y="6140"/>
                    <a:pt x="54078" y="6149"/>
                    <a:pt x="54007" y="6168"/>
                  </a:cubicBezTo>
                  <a:cubicBezTo>
                    <a:pt x="52368" y="6613"/>
                    <a:pt x="50665" y="6835"/>
                    <a:pt x="48963" y="6835"/>
                  </a:cubicBezTo>
                  <a:cubicBezTo>
                    <a:pt x="46609" y="6835"/>
                    <a:pt x="44255" y="6411"/>
                    <a:pt x="42065" y="5561"/>
                  </a:cubicBezTo>
                  <a:cubicBezTo>
                    <a:pt x="40172" y="4835"/>
                    <a:pt x="37267" y="4942"/>
                    <a:pt x="35886" y="3715"/>
                  </a:cubicBezTo>
                  <a:cubicBezTo>
                    <a:pt x="35874" y="3704"/>
                    <a:pt x="35136" y="3061"/>
                    <a:pt x="35136" y="3061"/>
                  </a:cubicBezTo>
                  <a:lnTo>
                    <a:pt x="34291" y="3573"/>
                  </a:lnTo>
                  <a:lnTo>
                    <a:pt x="33874" y="3823"/>
                  </a:lnTo>
                  <a:lnTo>
                    <a:pt x="33398" y="3870"/>
                  </a:lnTo>
                  <a:lnTo>
                    <a:pt x="31266" y="3775"/>
                  </a:lnTo>
                  <a:lnTo>
                    <a:pt x="29147" y="3834"/>
                  </a:lnTo>
                  <a:lnTo>
                    <a:pt x="27480" y="3727"/>
                  </a:lnTo>
                  <a:lnTo>
                    <a:pt x="25825" y="3477"/>
                  </a:lnTo>
                  <a:lnTo>
                    <a:pt x="23932" y="3394"/>
                  </a:lnTo>
                  <a:lnTo>
                    <a:pt x="22027" y="3453"/>
                  </a:lnTo>
                  <a:lnTo>
                    <a:pt x="21206" y="3311"/>
                  </a:lnTo>
                  <a:lnTo>
                    <a:pt x="20825" y="2584"/>
                  </a:lnTo>
                  <a:lnTo>
                    <a:pt x="20491" y="1989"/>
                  </a:lnTo>
                  <a:lnTo>
                    <a:pt x="19908" y="1572"/>
                  </a:lnTo>
                  <a:lnTo>
                    <a:pt x="19658" y="1441"/>
                  </a:lnTo>
                  <a:lnTo>
                    <a:pt x="19432" y="1275"/>
                  </a:lnTo>
                  <a:lnTo>
                    <a:pt x="19074" y="929"/>
                  </a:lnTo>
                  <a:lnTo>
                    <a:pt x="18586" y="751"/>
                  </a:lnTo>
                  <a:lnTo>
                    <a:pt x="18098" y="977"/>
                  </a:lnTo>
                  <a:lnTo>
                    <a:pt x="17788" y="1429"/>
                  </a:lnTo>
                  <a:lnTo>
                    <a:pt x="17693" y="1132"/>
                  </a:lnTo>
                  <a:lnTo>
                    <a:pt x="17681" y="906"/>
                  </a:lnTo>
                  <a:lnTo>
                    <a:pt x="17586" y="322"/>
                  </a:lnTo>
                  <a:lnTo>
                    <a:pt x="17169" y="1"/>
                  </a:ln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972075" y="27278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cubicBezTo>
                    <a:pt x="1" y="0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ubicBezTo>
                    <a:pt x="1" y="12"/>
                    <a:pt x="1" y="12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972075" y="2889775"/>
              <a:ext cx="325" cy="625"/>
            </a:xfrm>
            <a:custGeom>
              <a:avLst/>
              <a:gdLst/>
              <a:ahLst/>
              <a:cxnLst/>
              <a:rect l="l" t="t" r="r" b="b"/>
              <a:pathLst>
                <a:path w="13" h="25" extrusionOk="0">
                  <a:moveTo>
                    <a:pt x="1" y="0"/>
                  </a:moveTo>
                  <a:lnTo>
                    <a:pt x="1" y="24"/>
                  </a:lnTo>
                  <a:lnTo>
                    <a:pt x="13" y="12"/>
                  </a:ln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3736475" y="209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5097050" y="2815725"/>
              <a:ext cx="330425" cy="270825"/>
            </a:xfrm>
            <a:custGeom>
              <a:avLst/>
              <a:gdLst/>
              <a:ahLst/>
              <a:cxnLst/>
              <a:rect l="l" t="t" r="r" b="b"/>
              <a:pathLst>
                <a:path w="13217" h="10833" extrusionOk="0">
                  <a:moveTo>
                    <a:pt x="2979" y="3824"/>
                  </a:moveTo>
                  <a:cubicBezTo>
                    <a:pt x="2984" y="3830"/>
                    <a:pt x="2987" y="3836"/>
                    <a:pt x="2989" y="3843"/>
                  </a:cubicBezTo>
                  <a:lnTo>
                    <a:pt x="2979" y="3824"/>
                  </a:lnTo>
                  <a:close/>
                  <a:moveTo>
                    <a:pt x="9646" y="1"/>
                  </a:moveTo>
                  <a:cubicBezTo>
                    <a:pt x="9631" y="1"/>
                    <a:pt x="9615" y="4"/>
                    <a:pt x="9597" y="10"/>
                  </a:cubicBezTo>
                  <a:cubicBezTo>
                    <a:pt x="9573" y="10"/>
                    <a:pt x="9549" y="10"/>
                    <a:pt x="9549" y="45"/>
                  </a:cubicBezTo>
                  <a:cubicBezTo>
                    <a:pt x="9573" y="69"/>
                    <a:pt x="9597" y="69"/>
                    <a:pt x="9597" y="81"/>
                  </a:cubicBezTo>
                  <a:cubicBezTo>
                    <a:pt x="9593" y="80"/>
                    <a:pt x="9588" y="80"/>
                    <a:pt x="9584" y="80"/>
                  </a:cubicBezTo>
                  <a:cubicBezTo>
                    <a:pt x="9523" y="80"/>
                    <a:pt x="9462" y="135"/>
                    <a:pt x="9396" y="135"/>
                  </a:cubicBezTo>
                  <a:cubicBezTo>
                    <a:pt x="9376" y="135"/>
                    <a:pt x="9356" y="130"/>
                    <a:pt x="9335" y="117"/>
                  </a:cubicBezTo>
                  <a:cubicBezTo>
                    <a:pt x="9299" y="117"/>
                    <a:pt x="9276" y="117"/>
                    <a:pt x="9240" y="129"/>
                  </a:cubicBezTo>
                  <a:cubicBezTo>
                    <a:pt x="9192" y="141"/>
                    <a:pt x="9157" y="164"/>
                    <a:pt x="9133" y="200"/>
                  </a:cubicBezTo>
                  <a:cubicBezTo>
                    <a:pt x="9133" y="236"/>
                    <a:pt x="9157" y="248"/>
                    <a:pt x="9168" y="260"/>
                  </a:cubicBezTo>
                  <a:cubicBezTo>
                    <a:pt x="9133" y="260"/>
                    <a:pt x="9121" y="248"/>
                    <a:pt x="9109" y="236"/>
                  </a:cubicBezTo>
                  <a:cubicBezTo>
                    <a:pt x="9101" y="236"/>
                    <a:pt x="9104" y="241"/>
                    <a:pt x="9103" y="241"/>
                  </a:cubicBezTo>
                  <a:cubicBezTo>
                    <a:pt x="9102" y="241"/>
                    <a:pt x="9101" y="240"/>
                    <a:pt x="9097" y="236"/>
                  </a:cubicBezTo>
                  <a:cubicBezTo>
                    <a:pt x="9088" y="235"/>
                    <a:pt x="9080" y="234"/>
                    <a:pt x="9072" y="234"/>
                  </a:cubicBezTo>
                  <a:cubicBezTo>
                    <a:pt x="8991" y="234"/>
                    <a:pt x="8936" y="285"/>
                    <a:pt x="8871" y="295"/>
                  </a:cubicBezTo>
                  <a:cubicBezTo>
                    <a:pt x="8799" y="319"/>
                    <a:pt x="8740" y="367"/>
                    <a:pt x="8656" y="379"/>
                  </a:cubicBezTo>
                  <a:cubicBezTo>
                    <a:pt x="8561" y="426"/>
                    <a:pt x="8466" y="474"/>
                    <a:pt x="8359" y="498"/>
                  </a:cubicBezTo>
                  <a:cubicBezTo>
                    <a:pt x="8264" y="533"/>
                    <a:pt x="8145" y="557"/>
                    <a:pt x="8025" y="593"/>
                  </a:cubicBezTo>
                  <a:cubicBezTo>
                    <a:pt x="7811" y="664"/>
                    <a:pt x="7609" y="676"/>
                    <a:pt x="7394" y="700"/>
                  </a:cubicBezTo>
                  <a:cubicBezTo>
                    <a:pt x="7347" y="700"/>
                    <a:pt x="7311" y="700"/>
                    <a:pt x="7263" y="712"/>
                  </a:cubicBezTo>
                  <a:cubicBezTo>
                    <a:pt x="7168" y="736"/>
                    <a:pt x="7049" y="724"/>
                    <a:pt x="6966" y="783"/>
                  </a:cubicBezTo>
                  <a:cubicBezTo>
                    <a:pt x="6918" y="831"/>
                    <a:pt x="6859" y="855"/>
                    <a:pt x="6835" y="914"/>
                  </a:cubicBezTo>
                  <a:cubicBezTo>
                    <a:pt x="6765" y="1044"/>
                    <a:pt x="6661" y="1099"/>
                    <a:pt x="6531" y="1099"/>
                  </a:cubicBezTo>
                  <a:cubicBezTo>
                    <a:pt x="6506" y="1099"/>
                    <a:pt x="6481" y="1097"/>
                    <a:pt x="6454" y="1093"/>
                  </a:cubicBezTo>
                  <a:cubicBezTo>
                    <a:pt x="6442" y="1093"/>
                    <a:pt x="6430" y="1117"/>
                    <a:pt x="6418" y="1117"/>
                  </a:cubicBezTo>
                  <a:cubicBezTo>
                    <a:pt x="6377" y="1240"/>
                    <a:pt x="6364" y="1278"/>
                    <a:pt x="6301" y="1278"/>
                  </a:cubicBezTo>
                  <a:cubicBezTo>
                    <a:pt x="6273" y="1278"/>
                    <a:pt x="6235" y="1271"/>
                    <a:pt x="6180" y="1260"/>
                  </a:cubicBezTo>
                  <a:lnTo>
                    <a:pt x="6144" y="1260"/>
                  </a:lnTo>
                  <a:cubicBezTo>
                    <a:pt x="5906" y="1385"/>
                    <a:pt x="5678" y="1499"/>
                    <a:pt x="5400" y="1499"/>
                  </a:cubicBezTo>
                  <a:cubicBezTo>
                    <a:pt x="5386" y="1499"/>
                    <a:pt x="5372" y="1498"/>
                    <a:pt x="5358" y="1498"/>
                  </a:cubicBezTo>
                  <a:lnTo>
                    <a:pt x="5347" y="1498"/>
                  </a:lnTo>
                  <a:cubicBezTo>
                    <a:pt x="5239" y="1593"/>
                    <a:pt x="5180" y="1724"/>
                    <a:pt x="5025" y="1736"/>
                  </a:cubicBezTo>
                  <a:cubicBezTo>
                    <a:pt x="4954" y="1784"/>
                    <a:pt x="4882" y="1807"/>
                    <a:pt x="4870" y="1903"/>
                  </a:cubicBezTo>
                  <a:cubicBezTo>
                    <a:pt x="4882" y="1962"/>
                    <a:pt x="4930" y="1974"/>
                    <a:pt x="4954" y="2010"/>
                  </a:cubicBezTo>
                  <a:cubicBezTo>
                    <a:pt x="4846" y="2022"/>
                    <a:pt x="4763" y="2069"/>
                    <a:pt x="4692" y="2141"/>
                  </a:cubicBezTo>
                  <a:cubicBezTo>
                    <a:pt x="4624" y="2199"/>
                    <a:pt x="4564" y="2257"/>
                    <a:pt x="4479" y="2257"/>
                  </a:cubicBezTo>
                  <a:cubicBezTo>
                    <a:pt x="4460" y="2257"/>
                    <a:pt x="4440" y="2255"/>
                    <a:pt x="4418" y="2248"/>
                  </a:cubicBezTo>
                  <a:cubicBezTo>
                    <a:pt x="4346" y="2248"/>
                    <a:pt x="4287" y="2307"/>
                    <a:pt x="4215" y="2319"/>
                  </a:cubicBezTo>
                  <a:cubicBezTo>
                    <a:pt x="4156" y="2331"/>
                    <a:pt x="4108" y="2379"/>
                    <a:pt x="4061" y="2427"/>
                  </a:cubicBezTo>
                  <a:cubicBezTo>
                    <a:pt x="3930" y="2558"/>
                    <a:pt x="3811" y="2700"/>
                    <a:pt x="3692" y="2855"/>
                  </a:cubicBezTo>
                  <a:cubicBezTo>
                    <a:pt x="3620" y="2939"/>
                    <a:pt x="3513" y="2986"/>
                    <a:pt x="3477" y="3105"/>
                  </a:cubicBezTo>
                  <a:cubicBezTo>
                    <a:pt x="3501" y="3141"/>
                    <a:pt x="3501" y="3165"/>
                    <a:pt x="3501" y="3212"/>
                  </a:cubicBezTo>
                  <a:cubicBezTo>
                    <a:pt x="3457" y="3200"/>
                    <a:pt x="3415" y="3187"/>
                    <a:pt x="3379" y="3187"/>
                  </a:cubicBezTo>
                  <a:cubicBezTo>
                    <a:pt x="3348" y="3187"/>
                    <a:pt x="3321" y="3197"/>
                    <a:pt x="3299" y="3224"/>
                  </a:cubicBezTo>
                  <a:cubicBezTo>
                    <a:pt x="3239" y="3272"/>
                    <a:pt x="3215" y="3331"/>
                    <a:pt x="3192" y="3391"/>
                  </a:cubicBezTo>
                  <a:cubicBezTo>
                    <a:pt x="3156" y="3439"/>
                    <a:pt x="3287" y="3498"/>
                    <a:pt x="3180" y="3546"/>
                  </a:cubicBezTo>
                  <a:cubicBezTo>
                    <a:pt x="3128" y="3566"/>
                    <a:pt x="3086" y="3622"/>
                    <a:pt x="3030" y="3622"/>
                  </a:cubicBezTo>
                  <a:cubicBezTo>
                    <a:pt x="3020" y="3622"/>
                    <a:pt x="3011" y="3620"/>
                    <a:pt x="3001" y="3617"/>
                  </a:cubicBezTo>
                  <a:cubicBezTo>
                    <a:pt x="2953" y="3629"/>
                    <a:pt x="2930" y="3677"/>
                    <a:pt x="2918" y="3724"/>
                  </a:cubicBezTo>
                  <a:cubicBezTo>
                    <a:pt x="2898" y="3773"/>
                    <a:pt x="2950" y="3790"/>
                    <a:pt x="2976" y="3820"/>
                  </a:cubicBezTo>
                  <a:lnTo>
                    <a:pt x="2976" y="3820"/>
                  </a:lnTo>
                  <a:cubicBezTo>
                    <a:pt x="2962" y="3832"/>
                    <a:pt x="2948" y="3836"/>
                    <a:pt x="2935" y="3836"/>
                  </a:cubicBezTo>
                  <a:cubicBezTo>
                    <a:pt x="2894" y="3836"/>
                    <a:pt x="2858" y="3796"/>
                    <a:pt x="2822" y="3796"/>
                  </a:cubicBezTo>
                  <a:cubicBezTo>
                    <a:pt x="2656" y="3891"/>
                    <a:pt x="2501" y="3986"/>
                    <a:pt x="2299" y="3998"/>
                  </a:cubicBezTo>
                  <a:cubicBezTo>
                    <a:pt x="2215" y="3998"/>
                    <a:pt x="2144" y="4046"/>
                    <a:pt x="2060" y="4093"/>
                  </a:cubicBezTo>
                  <a:cubicBezTo>
                    <a:pt x="1977" y="4153"/>
                    <a:pt x="1906" y="4212"/>
                    <a:pt x="1870" y="4308"/>
                  </a:cubicBezTo>
                  <a:lnTo>
                    <a:pt x="1870" y="4427"/>
                  </a:lnTo>
                  <a:cubicBezTo>
                    <a:pt x="1879" y="4507"/>
                    <a:pt x="1861" y="4547"/>
                    <a:pt x="1811" y="4547"/>
                  </a:cubicBezTo>
                  <a:cubicBezTo>
                    <a:pt x="1795" y="4547"/>
                    <a:pt x="1775" y="4543"/>
                    <a:pt x="1751" y="4534"/>
                  </a:cubicBezTo>
                  <a:cubicBezTo>
                    <a:pt x="1727" y="4522"/>
                    <a:pt x="1703" y="4522"/>
                    <a:pt x="1679" y="4522"/>
                  </a:cubicBezTo>
                  <a:cubicBezTo>
                    <a:pt x="1632" y="4534"/>
                    <a:pt x="1608" y="4570"/>
                    <a:pt x="1608" y="4605"/>
                  </a:cubicBezTo>
                  <a:cubicBezTo>
                    <a:pt x="1632" y="4760"/>
                    <a:pt x="1632" y="4760"/>
                    <a:pt x="1489" y="4772"/>
                  </a:cubicBezTo>
                  <a:cubicBezTo>
                    <a:pt x="1465" y="4772"/>
                    <a:pt x="1453" y="4796"/>
                    <a:pt x="1441" y="4796"/>
                  </a:cubicBezTo>
                  <a:cubicBezTo>
                    <a:pt x="1395" y="4852"/>
                    <a:pt x="1356" y="4922"/>
                    <a:pt x="1279" y="4922"/>
                  </a:cubicBezTo>
                  <a:cubicBezTo>
                    <a:pt x="1257" y="4922"/>
                    <a:pt x="1232" y="4916"/>
                    <a:pt x="1203" y="4903"/>
                  </a:cubicBezTo>
                  <a:lnTo>
                    <a:pt x="1120" y="4903"/>
                  </a:lnTo>
                  <a:cubicBezTo>
                    <a:pt x="1036" y="4927"/>
                    <a:pt x="953" y="4939"/>
                    <a:pt x="906" y="5010"/>
                  </a:cubicBezTo>
                  <a:cubicBezTo>
                    <a:pt x="882" y="5046"/>
                    <a:pt x="953" y="5070"/>
                    <a:pt x="894" y="5105"/>
                  </a:cubicBezTo>
                  <a:cubicBezTo>
                    <a:pt x="799" y="5147"/>
                    <a:pt x="733" y="5217"/>
                    <a:pt x="637" y="5217"/>
                  </a:cubicBezTo>
                  <a:cubicBezTo>
                    <a:pt x="624" y="5217"/>
                    <a:pt x="610" y="5215"/>
                    <a:pt x="596" y="5213"/>
                  </a:cubicBezTo>
                  <a:cubicBezTo>
                    <a:pt x="548" y="5213"/>
                    <a:pt x="513" y="5225"/>
                    <a:pt x="489" y="5272"/>
                  </a:cubicBezTo>
                  <a:cubicBezTo>
                    <a:pt x="477" y="5391"/>
                    <a:pt x="417" y="5451"/>
                    <a:pt x="274" y="5451"/>
                  </a:cubicBezTo>
                  <a:cubicBezTo>
                    <a:pt x="251" y="5451"/>
                    <a:pt x="203" y="5451"/>
                    <a:pt x="179" y="5463"/>
                  </a:cubicBezTo>
                  <a:cubicBezTo>
                    <a:pt x="155" y="5475"/>
                    <a:pt x="132" y="5486"/>
                    <a:pt x="120" y="5522"/>
                  </a:cubicBezTo>
                  <a:cubicBezTo>
                    <a:pt x="84" y="5594"/>
                    <a:pt x="60" y="5665"/>
                    <a:pt x="36" y="5748"/>
                  </a:cubicBezTo>
                  <a:cubicBezTo>
                    <a:pt x="36" y="5963"/>
                    <a:pt x="1" y="6177"/>
                    <a:pt x="120" y="6379"/>
                  </a:cubicBezTo>
                  <a:cubicBezTo>
                    <a:pt x="191" y="6475"/>
                    <a:pt x="310" y="6522"/>
                    <a:pt x="334" y="6653"/>
                  </a:cubicBezTo>
                  <a:cubicBezTo>
                    <a:pt x="358" y="6689"/>
                    <a:pt x="382" y="6760"/>
                    <a:pt x="394" y="6796"/>
                  </a:cubicBezTo>
                  <a:lnTo>
                    <a:pt x="429" y="6832"/>
                  </a:lnTo>
                  <a:cubicBezTo>
                    <a:pt x="441" y="6844"/>
                    <a:pt x="477" y="6844"/>
                    <a:pt x="489" y="6844"/>
                  </a:cubicBezTo>
                  <a:cubicBezTo>
                    <a:pt x="567" y="6791"/>
                    <a:pt x="633" y="6758"/>
                    <a:pt x="709" y="6758"/>
                  </a:cubicBezTo>
                  <a:cubicBezTo>
                    <a:pt x="737" y="6758"/>
                    <a:pt x="766" y="6763"/>
                    <a:pt x="798" y="6772"/>
                  </a:cubicBezTo>
                  <a:lnTo>
                    <a:pt x="858" y="6772"/>
                  </a:lnTo>
                  <a:cubicBezTo>
                    <a:pt x="891" y="6764"/>
                    <a:pt x="912" y="6750"/>
                    <a:pt x="938" y="6750"/>
                  </a:cubicBezTo>
                  <a:cubicBezTo>
                    <a:pt x="950" y="6750"/>
                    <a:pt x="962" y="6753"/>
                    <a:pt x="977" y="6760"/>
                  </a:cubicBezTo>
                  <a:cubicBezTo>
                    <a:pt x="1048" y="6772"/>
                    <a:pt x="1108" y="6796"/>
                    <a:pt x="1167" y="6832"/>
                  </a:cubicBezTo>
                  <a:cubicBezTo>
                    <a:pt x="1167" y="6832"/>
                    <a:pt x="1191" y="6820"/>
                    <a:pt x="1203" y="6820"/>
                  </a:cubicBezTo>
                  <a:cubicBezTo>
                    <a:pt x="1227" y="6772"/>
                    <a:pt x="1263" y="6737"/>
                    <a:pt x="1322" y="6737"/>
                  </a:cubicBezTo>
                  <a:cubicBezTo>
                    <a:pt x="1329" y="6735"/>
                    <a:pt x="1334" y="6734"/>
                    <a:pt x="1340" y="6734"/>
                  </a:cubicBezTo>
                  <a:cubicBezTo>
                    <a:pt x="1373" y="6734"/>
                    <a:pt x="1382" y="6765"/>
                    <a:pt x="1382" y="6796"/>
                  </a:cubicBezTo>
                  <a:cubicBezTo>
                    <a:pt x="1382" y="6808"/>
                    <a:pt x="1394" y="6832"/>
                    <a:pt x="1417" y="6844"/>
                  </a:cubicBezTo>
                  <a:cubicBezTo>
                    <a:pt x="1453" y="6856"/>
                    <a:pt x="1489" y="6891"/>
                    <a:pt x="1513" y="6915"/>
                  </a:cubicBezTo>
                  <a:cubicBezTo>
                    <a:pt x="1537" y="6915"/>
                    <a:pt x="1537" y="6915"/>
                    <a:pt x="1548" y="6903"/>
                  </a:cubicBezTo>
                  <a:cubicBezTo>
                    <a:pt x="1559" y="6893"/>
                    <a:pt x="1551" y="6865"/>
                    <a:pt x="1557" y="6865"/>
                  </a:cubicBezTo>
                  <a:lnTo>
                    <a:pt x="1557" y="6865"/>
                  </a:lnTo>
                  <a:cubicBezTo>
                    <a:pt x="1557" y="6865"/>
                    <a:pt x="1559" y="6866"/>
                    <a:pt x="1560" y="6868"/>
                  </a:cubicBezTo>
                  <a:cubicBezTo>
                    <a:pt x="1608" y="6951"/>
                    <a:pt x="1608" y="7022"/>
                    <a:pt x="1596" y="7094"/>
                  </a:cubicBezTo>
                  <a:cubicBezTo>
                    <a:pt x="1572" y="7153"/>
                    <a:pt x="1548" y="7225"/>
                    <a:pt x="1572" y="7272"/>
                  </a:cubicBezTo>
                  <a:cubicBezTo>
                    <a:pt x="1620" y="7368"/>
                    <a:pt x="1596" y="7439"/>
                    <a:pt x="1596" y="7522"/>
                  </a:cubicBezTo>
                  <a:cubicBezTo>
                    <a:pt x="1596" y="7606"/>
                    <a:pt x="1620" y="7665"/>
                    <a:pt x="1679" y="7713"/>
                  </a:cubicBezTo>
                  <a:cubicBezTo>
                    <a:pt x="1707" y="7721"/>
                    <a:pt x="1736" y="7725"/>
                    <a:pt x="1766" y="7725"/>
                  </a:cubicBezTo>
                  <a:cubicBezTo>
                    <a:pt x="1825" y="7725"/>
                    <a:pt x="1886" y="7709"/>
                    <a:pt x="1941" y="7677"/>
                  </a:cubicBezTo>
                  <a:cubicBezTo>
                    <a:pt x="1977" y="7665"/>
                    <a:pt x="1977" y="7630"/>
                    <a:pt x="1965" y="7618"/>
                  </a:cubicBezTo>
                  <a:cubicBezTo>
                    <a:pt x="1882" y="7511"/>
                    <a:pt x="1929" y="7451"/>
                    <a:pt x="2049" y="7439"/>
                  </a:cubicBezTo>
                  <a:cubicBezTo>
                    <a:pt x="2084" y="7439"/>
                    <a:pt x="2120" y="7427"/>
                    <a:pt x="2144" y="7391"/>
                  </a:cubicBezTo>
                  <a:cubicBezTo>
                    <a:pt x="2147" y="7382"/>
                    <a:pt x="2150" y="7374"/>
                    <a:pt x="2152" y="7369"/>
                  </a:cubicBezTo>
                  <a:lnTo>
                    <a:pt x="2152" y="7369"/>
                  </a:lnTo>
                  <a:cubicBezTo>
                    <a:pt x="2148" y="7386"/>
                    <a:pt x="2143" y="7416"/>
                    <a:pt x="2162" y="7416"/>
                  </a:cubicBezTo>
                  <a:cubicBezTo>
                    <a:pt x="2164" y="7416"/>
                    <a:pt x="2165" y="7416"/>
                    <a:pt x="2168" y="7415"/>
                  </a:cubicBezTo>
                  <a:cubicBezTo>
                    <a:pt x="2203" y="7391"/>
                    <a:pt x="2239" y="7391"/>
                    <a:pt x="2287" y="7391"/>
                  </a:cubicBezTo>
                  <a:cubicBezTo>
                    <a:pt x="2334" y="7380"/>
                    <a:pt x="2346" y="7344"/>
                    <a:pt x="2358" y="7308"/>
                  </a:cubicBezTo>
                  <a:cubicBezTo>
                    <a:pt x="2382" y="7260"/>
                    <a:pt x="2382" y="7225"/>
                    <a:pt x="2394" y="7201"/>
                  </a:cubicBezTo>
                  <a:cubicBezTo>
                    <a:pt x="2406" y="7141"/>
                    <a:pt x="2441" y="7082"/>
                    <a:pt x="2453" y="7022"/>
                  </a:cubicBezTo>
                  <a:cubicBezTo>
                    <a:pt x="2465" y="6951"/>
                    <a:pt x="2513" y="6891"/>
                    <a:pt x="2560" y="6844"/>
                  </a:cubicBezTo>
                  <a:lnTo>
                    <a:pt x="2644" y="6749"/>
                  </a:lnTo>
                  <a:cubicBezTo>
                    <a:pt x="2715" y="6713"/>
                    <a:pt x="2799" y="6665"/>
                    <a:pt x="2870" y="6629"/>
                  </a:cubicBezTo>
                  <a:cubicBezTo>
                    <a:pt x="2918" y="6606"/>
                    <a:pt x="2977" y="6570"/>
                    <a:pt x="3013" y="6546"/>
                  </a:cubicBezTo>
                  <a:cubicBezTo>
                    <a:pt x="3037" y="6546"/>
                    <a:pt x="3049" y="6534"/>
                    <a:pt x="3061" y="6510"/>
                  </a:cubicBezTo>
                  <a:cubicBezTo>
                    <a:pt x="3180" y="6451"/>
                    <a:pt x="3287" y="6391"/>
                    <a:pt x="3406" y="6356"/>
                  </a:cubicBezTo>
                  <a:cubicBezTo>
                    <a:pt x="3485" y="6324"/>
                    <a:pt x="3559" y="6297"/>
                    <a:pt x="3635" y="6297"/>
                  </a:cubicBezTo>
                  <a:cubicBezTo>
                    <a:pt x="3673" y="6297"/>
                    <a:pt x="3711" y="6304"/>
                    <a:pt x="3751" y="6320"/>
                  </a:cubicBezTo>
                  <a:cubicBezTo>
                    <a:pt x="4013" y="6415"/>
                    <a:pt x="4251" y="6546"/>
                    <a:pt x="4442" y="6749"/>
                  </a:cubicBezTo>
                  <a:lnTo>
                    <a:pt x="4561" y="6868"/>
                  </a:lnTo>
                  <a:cubicBezTo>
                    <a:pt x="4656" y="6975"/>
                    <a:pt x="4716" y="7094"/>
                    <a:pt x="4704" y="7249"/>
                  </a:cubicBezTo>
                  <a:cubicBezTo>
                    <a:pt x="4704" y="7272"/>
                    <a:pt x="4680" y="7284"/>
                    <a:pt x="4668" y="7320"/>
                  </a:cubicBezTo>
                  <a:cubicBezTo>
                    <a:pt x="4656" y="7344"/>
                    <a:pt x="4620" y="7391"/>
                    <a:pt x="4608" y="7439"/>
                  </a:cubicBezTo>
                  <a:cubicBezTo>
                    <a:pt x="4596" y="7487"/>
                    <a:pt x="4561" y="7546"/>
                    <a:pt x="4549" y="7582"/>
                  </a:cubicBezTo>
                  <a:cubicBezTo>
                    <a:pt x="4537" y="7641"/>
                    <a:pt x="4537" y="7725"/>
                    <a:pt x="4525" y="7784"/>
                  </a:cubicBezTo>
                  <a:cubicBezTo>
                    <a:pt x="4525" y="7820"/>
                    <a:pt x="4549" y="7856"/>
                    <a:pt x="4596" y="7880"/>
                  </a:cubicBezTo>
                  <a:cubicBezTo>
                    <a:pt x="4644" y="7915"/>
                    <a:pt x="4680" y="7963"/>
                    <a:pt x="4680" y="8022"/>
                  </a:cubicBezTo>
                  <a:cubicBezTo>
                    <a:pt x="4716" y="8106"/>
                    <a:pt x="4716" y="8201"/>
                    <a:pt x="4763" y="8284"/>
                  </a:cubicBezTo>
                  <a:cubicBezTo>
                    <a:pt x="4882" y="8320"/>
                    <a:pt x="4954" y="8380"/>
                    <a:pt x="5013" y="8463"/>
                  </a:cubicBezTo>
                  <a:cubicBezTo>
                    <a:pt x="5037" y="8523"/>
                    <a:pt x="5085" y="8570"/>
                    <a:pt x="5132" y="8618"/>
                  </a:cubicBezTo>
                  <a:cubicBezTo>
                    <a:pt x="5153" y="8639"/>
                    <a:pt x="5184" y="8679"/>
                    <a:pt x="5224" y="8679"/>
                  </a:cubicBezTo>
                  <a:cubicBezTo>
                    <a:pt x="5229" y="8679"/>
                    <a:pt x="5234" y="8679"/>
                    <a:pt x="5239" y="8677"/>
                  </a:cubicBezTo>
                  <a:lnTo>
                    <a:pt x="5335" y="8868"/>
                  </a:lnTo>
                  <a:cubicBezTo>
                    <a:pt x="5335" y="8999"/>
                    <a:pt x="5275" y="9106"/>
                    <a:pt x="5299" y="9237"/>
                  </a:cubicBezTo>
                  <a:cubicBezTo>
                    <a:pt x="5358" y="9296"/>
                    <a:pt x="5442" y="9308"/>
                    <a:pt x="5513" y="9356"/>
                  </a:cubicBezTo>
                  <a:cubicBezTo>
                    <a:pt x="5668" y="9404"/>
                    <a:pt x="5835" y="9404"/>
                    <a:pt x="5978" y="9416"/>
                  </a:cubicBezTo>
                  <a:cubicBezTo>
                    <a:pt x="5992" y="9414"/>
                    <a:pt x="6007" y="9414"/>
                    <a:pt x="6022" y="9414"/>
                  </a:cubicBezTo>
                  <a:cubicBezTo>
                    <a:pt x="6140" y="9414"/>
                    <a:pt x="6266" y="9451"/>
                    <a:pt x="6382" y="9451"/>
                  </a:cubicBezTo>
                  <a:lnTo>
                    <a:pt x="6466" y="9451"/>
                  </a:lnTo>
                  <a:cubicBezTo>
                    <a:pt x="6505" y="9451"/>
                    <a:pt x="6545" y="9453"/>
                    <a:pt x="6585" y="9453"/>
                  </a:cubicBezTo>
                  <a:cubicBezTo>
                    <a:pt x="6664" y="9453"/>
                    <a:pt x="6744" y="9447"/>
                    <a:pt x="6823" y="9416"/>
                  </a:cubicBezTo>
                  <a:cubicBezTo>
                    <a:pt x="6891" y="9381"/>
                    <a:pt x="6953" y="9353"/>
                    <a:pt x="7018" y="9353"/>
                  </a:cubicBezTo>
                  <a:cubicBezTo>
                    <a:pt x="7044" y="9353"/>
                    <a:pt x="7070" y="9358"/>
                    <a:pt x="7097" y="9368"/>
                  </a:cubicBezTo>
                  <a:cubicBezTo>
                    <a:pt x="7228" y="9427"/>
                    <a:pt x="7347" y="9546"/>
                    <a:pt x="7478" y="9606"/>
                  </a:cubicBezTo>
                  <a:cubicBezTo>
                    <a:pt x="7525" y="9642"/>
                    <a:pt x="7537" y="9701"/>
                    <a:pt x="7537" y="9749"/>
                  </a:cubicBezTo>
                  <a:cubicBezTo>
                    <a:pt x="7561" y="9820"/>
                    <a:pt x="7573" y="9880"/>
                    <a:pt x="7585" y="9939"/>
                  </a:cubicBezTo>
                  <a:cubicBezTo>
                    <a:pt x="7621" y="10070"/>
                    <a:pt x="7692" y="10142"/>
                    <a:pt x="7811" y="10201"/>
                  </a:cubicBezTo>
                  <a:cubicBezTo>
                    <a:pt x="7883" y="10249"/>
                    <a:pt x="7954" y="10285"/>
                    <a:pt x="8002" y="10344"/>
                  </a:cubicBezTo>
                  <a:cubicBezTo>
                    <a:pt x="8061" y="10404"/>
                    <a:pt x="8109" y="10475"/>
                    <a:pt x="8156" y="10547"/>
                  </a:cubicBezTo>
                  <a:cubicBezTo>
                    <a:pt x="8216" y="10642"/>
                    <a:pt x="8275" y="10725"/>
                    <a:pt x="8347" y="10797"/>
                  </a:cubicBezTo>
                  <a:cubicBezTo>
                    <a:pt x="8359" y="10820"/>
                    <a:pt x="8395" y="10832"/>
                    <a:pt x="8418" y="10832"/>
                  </a:cubicBezTo>
                  <a:cubicBezTo>
                    <a:pt x="8514" y="10820"/>
                    <a:pt x="8573" y="10761"/>
                    <a:pt x="8633" y="10713"/>
                  </a:cubicBezTo>
                  <a:cubicBezTo>
                    <a:pt x="8656" y="10701"/>
                    <a:pt x="8692" y="10654"/>
                    <a:pt x="8704" y="10618"/>
                  </a:cubicBezTo>
                  <a:cubicBezTo>
                    <a:pt x="8776" y="10487"/>
                    <a:pt x="8883" y="10404"/>
                    <a:pt x="9002" y="10308"/>
                  </a:cubicBezTo>
                  <a:cubicBezTo>
                    <a:pt x="9073" y="10249"/>
                    <a:pt x="9145" y="10178"/>
                    <a:pt x="9240" y="10118"/>
                  </a:cubicBezTo>
                  <a:cubicBezTo>
                    <a:pt x="9311" y="10058"/>
                    <a:pt x="9407" y="10011"/>
                    <a:pt x="9490" y="9987"/>
                  </a:cubicBezTo>
                  <a:cubicBezTo>
                    <a:pt x="9645" y="9927"/>
                    <a:pt x="9764" y="9820"/>
                    <a:pt x="9883" y="9713"/>
                  </a:cubicBezTo>
                  <a:cubicBezTo>
                    <a:pt x="9954" y="9642"/>
                    <a:pt x="10073" y="9630"/>
                    <a:pt x="10121" y="9523"/>
                  </a:cubicBezTo>
                  <a:cubicBezTo>
                    <a:pt x="10093" y="9477"/>
                    <a:pt x="10116" y="9459"/>
                    <a:pt x="10149" y="9459"/>
                  </a:cubicBezTo>
                  <a:cubicBezTo>
                    <a:pt x="10159" y="9459"/>
                    <a:pt x="10170" y="9460"/>
                    <a:pt x="10180" y="9463"/>
                  </a:cubicBezTo>
                  <a:cubicBezTo>
                    <a:pt x="10192" y="9463"/>
                    <a:pt x="10192" y="9463"/>
                    <a:pt x="10204" y="9451"/>
                  </a:cubicBezTo>
                  <a:cubicBezTo>
                    <a:pt x="10240" y="9404"/>
                    <a:pt x="10192" y="9368"/>
                    <a:pt x="10192" y="9344"/>
                  </a:cubicBezTo>
                  <a:cubicBezTo>
                    <a:pt x="10240" y="9344"/>
                    <a:pt x="10264" y="9392"/>
                    <a:pt x="10311" y="9392"/>
                  </a:cubicBezTo>
                  <a:cubicBezTo>
                    <a:pt x="10335" y="9368"/>
                    <a:pt x="10371" y="9344"/>
                    <a:pt x="10383" y="9308"/>
                  </a:cubicBezTo>
                  <a:lnTo>
                    <a:pt x="10538" y="9118"/>
                  </a:lnTo>
                  <a:cubicBezTo>
                    <a:pt x="10573" y="9118"/>
                    <a:pt x="10609" y="9094"/>
                    <a:pt x="10633" y="9058"/>
                  </a:cubicBezTo>
                  <a:cubicBezTo>
                    <a:pt x="10669" y="8999"/>
                    <a:pt x="10681" y="8939"/>
                    <a:pt x="10692" y="8880"/>
                  </a:cubicBezTo>
                  <a:cubicBezTo>
                    <a:pt x="10716" y="8808"/>
                    <a:pt x="10740" y="8737"/>
                    <a:pt x="10752" y="8654"/>
                  </a:cubicBezTo>
                  <a:cubicBezTo>
                    <a:pt x="10783" y="8552"/>
                    <a:pt x="10822" y="8467"/>
                    <a:pt x="10929" y="8467"/>
                  </a:cubicBezTo>
                  <a:cubicBezTo>
                    <a:pt x="10947" y="8467"/>
                    <a:pt x="10968" y="8470"/>
                    <a:pt x="10990" y="8475"/>
                  </a:cubicBezTo>
                  <a:cubicBezTo>
                    <a:pt x="10990" y="8463"/>
                    <a:pt x="11014" y="8451"/>
                    <a:pt x="11014" y="8439"/>
                  </a:cubicBezTo>
                  <a:cubicBezTo>
                    <a:pt x="11026" y="8284"/>
                    <a:pt x="11038" y="8153"/>
                    <a:pt x="11073" y="7999"/>
                  </a:cubicBezTo>
                  <a:cubicBezTo>
                    <a:pt x="11073" y="7880"/>
                    <a:pt x="11097" y="7761"/>
                    <a:pt x="11109" y="7641"/>
                  </a:cubicBezTo>
                  <a:cubicBezTo>
                    <a:pt x="11264" y="7320"/>
                    <a:pt x="11395" y="6987"/>
                    <a:pt x="11609" y="6713"/>
                  </a:cubicBezTo>
                  <a:cubicBezTo>
                    <a:pt x="11609" y="6594"/>
                    <a:pt x="11669" y="6487"/>
                    <a:pt x="11728" y="6391"/>
                  </a:cubicBezTo>
                  <a:cubicBezTo>
                    <a:pt x="11728" y="6435"/>
                    <a:pt x="11741" y="6460"/>
                    <a:pt x="11768" y="6460"/>
                  </a:cubicBezTo>
                  <a:cubicBezTo>
                    <a:pt x="11777" y="6460"/>
                    <a:pt x="11787" y="6457"/>
                    <a:pt x="11800" y="6451"/>
                  </a:cubicBezTo>
                  <a:cubicBezTo>
                    <a:pt x="11800" y="6451"/>
                    <a:pt x="11812" y="6439"/>
                    <a:pt x="11824" y="6439"/>
                  </a:cubicBezTo>
                  <a:cubicBezTo>
                    <a:pt x="11907" y="6379"/>
                    <a:pt x="11943" y="6296"/>
                    <a:pt x="12026" y="6248"/>
                  </a:cubicBezTo>
                  <a:cubicBezTo>
                    <a:pt x="12121" y="6153"/>
                    <a:pt x="12228" y="6058"/>
                    <a:pt x="12336" y="5951"/>
                  </a:cubicBezTo>
                  <a:lnTo>
                    <a:pt x="12383" y="5903"/>
                  </a:lnTo>
                  <a:cubicBezTo>
                    <a:pt x="12455" y="5832"/>
                    <a:pt x="12419" y="5772"/>
                    <a:pt x="12407" y="5701"/>
                  </a:cubicBezTo>
                  <a:cubicBezTo>
                    <a:pt x="12347" y="5522"/>
                    <a:pt x="12383" y="5355"/>
                    <a:pt x="12514" y="5201"/>
                  </a:cubicBezTo>
                  <a:cubicBezTo>
                    <a:pt x="12562" y="5165"/>
                    <a:pt x="12621" y="5165"/>
                    <a:pt x="12681" y="5129"/>
                  </a:cubicBezTo>
                  <a:cubicBezTo>
                    <a:pt x="12764" y="5105"/>
                    <a:pt x="12836" y="5058"/>
                    <a:pt x="12895" y="4986"/>
                  </a:cubicBezTo>
                  <a:cubicBezTo>
                    <a:pt x="13002" y="4844"/>
                    <a:pt x="13050" y="4689"/>
                    <a:pt x="13109" y="4534"/>
                  </a:cubicBezTo>
                  <a:cubicBezTo>
                    <a:pt x="13217" y="4391"/>
                    <a:pt x="13133" y="4236"/>
                    <a:pt x="13109" y="4093"/>
                  </a:cubicBezTo>
                  <a:cubicBezTo>
                    <a:pt x="13074" y="3974"/>
                    <a:pt x="13109" y="3855"/>
                    <a:pt x="13181" y="3748"/>
                  </a:cubicBezTo>
                  <a:cubicBezTo>
                    <a:pt x="13169" y="3736"/>
                    <a:pt x="13169" y="3712"/>
                    <a:pt x="13169" y="3701"/>
                  </a:cubicBezTo>
                  <a:cubicBezTo>
                    <a:pt x="13121" y="3593"/>
                    <a:pt x="13121" y="3510"/>
                    <a:pt x="13193" y="3415"/>
                  </a:cubicBezTo>
                  <a:cubicBezTo>
                    <a:pt x="13217" y="3391"/>
                    <a:pt x="13193" y="3379"/>
                    <a:pt x="13181" y="3355"/>
                  </a:cubicBezTo>
                  <a:cubicBezTo>
                    <a:pt x="13157" y="3343"/>
                    <a:pt x="13121" y="3331"/>
                    <a:pt x="13098" y="3331"/>
                  </a:cubicBezTo>
                  <a:cubicBezTo>
                    <a:pt x="13038" y="3331"/>
                    <a:pt x="12955" y="3331"/>
                    <a:pt x="12895" y="3320"/>
                  </a:cubicBezTo>
                  <a:cubicBezTo>
                    <a:pt x="12883" y="3296"/>
                    <a:pt x="12871" y="3296"/>
                    <a:pt x="12859" y="3296"/>
                  </a:cubicBezTo>
                  <a:cubicBezTo>
                    <a:pt x="12645" y="3260"/>
                    <a:pt x="12502" y="3117"/>
                    <a:pt x="12324" y="3022"/>
                  </a:cubicBezTo>
                  <a:cubicBezTo>
                    <a:pt x="12228" y="2962"/>
                    <a:pt x="12145" y="2903"/>
                    <a:pt x="12038" y="2903"/>
                  </a:cubicBezTo>
                  <a:lnTo>
                    <a:pt x="11943" y="2879"/>
                  </a:lnTo>
                  <a:cubicBezTo>
                    <a:pt x="11900" y="2837"/>
                    <a:pt x="11853" y="2820"/>
                    <a:pt x="11804" y="2820"/>
                  </a:cubicBezTo>
                  <a:cubicBezTo>
                    <a:pt x="11742" y="2820"/>
                    <a:pt x="11675" y="2846"/>
                    <a:pt x="11609" y="2879"/>
                  </a:cubicBezTo>
                  <a:cubicBezTo>
                    <a:pt x="11574" y="2903"/>
                    <a:pt x="11562" y="2915"/>
                    <a:pt x="11550" y="2939"/>
                  </a:cubicBezTo>
                  <a:cubicBezTo>
                    <a:pt x="11502" y="3034"/>
                    <a:pt x="11407" y="3093"/>
                    <a:pt x="11347" y="3165"/>
                  </a:cubicBezTo>
                  <a:cubicBezTo>
                    <a:pt x="11288" y="3236"/>
                    <a:pt x="11228" y="3284"/>
                    <a:pt x="11157" y="3320"/>
                  </a:cubicBezTo>
                  <a:cubicBezTo>
                    <a:pt x="11099" y="3344"/>
                    <a:pt x="11037" y="3350"/>
                    <a:pt x="10973" y="3350"/>
                  </a:cubicBezTo>
                  <a:cubicBezTo>
                    <a:pt x="10899" y="3350"/>
                    <a:pt x="10823" y="3341"/>
                    <a:pt x="10749" y="3341"/>
                  </a:cubicBezTo>
                  <a:cubicBezTo>
                    <a:pt x="10730" y="3341"/>
                    <a:pt x="10711" y="3342"/>
                    <a:pt x="10692" y="3343"/>
                  </a:cubicBezTo>
                  <a:lnTo>
                    <a:pt x="10264" y="3343"/>
                  </a:lnTo>
                  <a:cubicBezTo>
                    <a:pt x="10121" y="3331"/>
                    <a:pt x="9966" y="3296"/>
                    <a:pt x="9835" y="3224"/>
                  </a:cubicBezTo>
                  <a:cubicBezTo>
                    <a:pt x="9799" y="3224"/>
                    <a:pt x="9788" y="3212"/>
                    <a:pt x="9764" y="3200"/>
                  </a:cubicBezTo>
                  <a:cubicBezTo>
                    <a:pt x="9716" y="3177"/>
                    <a:pt x="9680" y="3153"/>
                    <a:pt x="9657" y="3141"/>
                  </a:cubicBezTo>
                  <a:cubicBezTo>
                    <a:pt x="9609" y="3105"/>
                    <a:pt x="9561" y="3093"/>
                    <a:pt x="9538" y="3058"/>
                  </a:cubicBezTo>
                  <a:cubicBezTo>
                    <a:pt x="9442" y="2986"/>
                    <a:pt x="9371" y="2915"/>
                    <a:pt x="9299" y="2819"/>
                  </a:cubicBezTo>
                  <a:cubicBezTo>
                    <a:pt x="9168" y="2617"/>
                    <a:pt x="9073" y="2403"/>
                    <a:pt x="9133" y="2153"/>
                  </a:cubicBezTo>
                  <a:cubicBezTo>
                    <a:pt x="9145" y="2093"/>
                    <a:pt x="9192" y="2046"/>
                    <a:pt x="9252" y="2022"/>
                  </a:cubicBezTo>
                  <a:cubicBezTo>
                    <a:pt x="9252" y="2022"/>
                    <a:pt x="9264" y="2010"/>
                    <a:pt x="9288" y="2010"/>
                  </a:cubicBezTo>
                  <a:cubicBezTo>
                    <a:pt x="9311" y="1986"/>
                    <a:pt x="9347" y="1986"/>
                    <a:pt x="9371" y="1974"/>
                  </a:cubicBezTo>
                  <a:cubicBezTo>
                    <a:pt x="9407" y="1962"/>
                    <a:pt x="9418" y="1950"/>
                    <a:pt x="9430" y="1915"/>
                  </a:cubicBezTo>
                  <a:lnTo>
                    <a:pt x="9478" y="1867"/>
                  </a:lnTo>
                  <a:cubicBezTo>
                    <a:pt x="9478" y="1903"/>
                    <a:pt x="9502" y="1915"/>
                    <a:pt x="9538" y="1915"/>
                  </a:cubicBezTo>
                  <a:cubicBezTo>
                    <a:pt x="9585" y="1915"/>
                    <a:pt x="9621" y="1903"/>
                    <a:pt x="9657" y="1891"/>
                  </a:cubicBezTo>
                  <a:cubicBezTo>
                    <a:pt x="9704" y="1855"/>
                    <a:pt x="9764" y="1843"/>
                    <a:pt x="9799" y="1796"/>
                  </a:cubicBezTo>
                  <a:cubicBezTo>
                    <a:pt x="9823" y="1784"/>
                    <a:pt x="9847" y="1748"/>
                    <a:pt x="9859" y="1724"/>
                  </a:cubicBezTo>
                  <a:cubicBezTo>
                    <a:pt x="9883" y="1676"/>
                    <a:pt x="9907" y="1629"/>
                    <a:pt x="9930" y="1593"/>
                  </a:cubicBezTo>
                  <a:lnTo>
                    <a:pt x="9930" y="1534"/>
                  </a:lnTo>
                  <a:cubicBezTo>
                    <a:pt x="9895" y="1450"/>
                    <a:pt x="9942" y="1379"/>
                    <a:pt x="9907" y="1319"/>
                  </a:cubicBezTo>
                  <a:cubicBezTo>
                    <a:pt x="9887" y="1300"/>
                    <a:pt x="9872" y="1292"/>
                    <a:pt x="9859" y="1292"/>
                  </a:cubicBezTo>
                  <a:cubicBezTo>
                    <a:pt x="9833" y="1292"/>
                    <a:pt x="9819" y="1327"/>
                    <a:pt x="9811" y="1367"/>
                  </a:cubicBezTo>
                  <a:lnTo>
                    <a:pt x="9538" y="1260"/>
                  </a:lnTo>
                  <a:cubicBezTo>
                    <a:pt x="9466" y="1260"/>
                    <a:pt x="9407" y="1295"/>
                    <a:pt x="9347" y="1307"/>
                  </a:cubicBezTo>
                  <a:cubicBezTo>
                    <a:pt x="9260" y="1327"/>
                    <a:pt x="9174" y="1361"/>
                    <a:pt x="9081" y="1361"/>
                  </a:cubicBezTo>
                  <a:cubicBezTo>
                    <a:pt x="9059" y="1361"/>
                    <a:pt x="9036" y="1360"/>
                    <a:pt x="9014" y="1355"/>
                  </a:cubicBezTo>
                  <a:cubicBezTo>
                    <a:pt x="8740" y="1307"/>
                    <a:pt x="8740" y="1307"/>
                    <a:pt x="8752" y="1022"/>
                  </a:cubicBezTo>
                  <a:cubicBezTo>
                    <a:pt x="8752" y="998"/>
                    <a:pt x="8752" y="974"/>
                    <a:pt x="8764" y="950"/>
                  </a:cubicBezTo>
                  <a:cubicBezTo>
                    <a:pt x="8764" y="909"/>
                    <a:pt x="8786" y="896"/>
                    <a:pt x="8816" y="896"/>
                  </a:cubicBezTo>
                  <a:cubicBezTo>
                    <a:pt x="8829" y="896"/>
                    <a:pt x="8844" y="899"/>
                    <a:pt x="8859" y="903"/>
                  </a:cubicBezTo>
                  <a:cubicBezTo>
                    <a:pt x="8877" y="920"/>
                    <a:pt x="8901" y="929"/>
                    <a:pt x="8926" y="929"/>
                  </a:cubicBezTo>
                  <a:cubicBezTo>
                    <a:pt x="8951" y="929"/>
                    <a:pt x="8978" y="920"/>
                    <a:pt x="9002" y="903"/>
                  </a:cubicBezTo>
                  <a:cubicBezTo>
                    <a:pt x="9026" y="891"/>
                    <a:pt x="9061" y="855"/>
                    <a:pt x="9085" y="831"/>
                  </a:cubicBezTo>
                  <a:cubicBezTo>
                    <a:pt x="9109" y="795"/>
                    <a:pt x="9133" y="783"/>
                    <a:pt x="9157" y="760"/>
                  </a:cubicBezTo>
                  <a:cubicBezTo>
                    <a:pt x="9192" y="664"/>
                    <a:pt x="9288" y="605"/>
                    <a:pt x="9371" y="581"/>
                  </a:cubicBezTo>
                  <a:cubicBezTo>
                    <a:pt x="9466" y="545"/>
                    <a:pt x="9549" y="533"/>
                    <a:pt x="9633" y="486"/>
                  </a:cubicBezTo>
                  <a:cubicBezTo>
                    <a:pt x="9704" y="438"/>
                    <a:pt x="9788" y="426"/>
                    <a:pt x="9835" y="355"/>
                  </a:cubicBezTo>
                  <a:cubicBezTo>
                    <a:pt x="9764" y="283"/>
                    <a:pt x="9704" y="188"/>
                    <a:pt x="9752" y="81"/>
                  </a:cubicBezTo>
                  <a:cubicBezTo>
                    <a:pt x="9725" y="27"/>
                    <a:pt x="9692" y="1"/>
                    <a:pt x="9646" y="1"/>
                  </a:cubicBezTo>
                  <a:close/>
                </a:path>
              </a:pathLst>
            </a:custGeom>
            <a:solidFill>
              <a:srgbClr val="EFDAA3">
                <a:alpha val="294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430300" y="1822650"/>
            <a:ext cx="62835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38888" y="2990850"/>
            <a:ext cx="4266000" cy="4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3606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98150" y="1129130"/>
            <a:ext cx="1700700" cy="14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082175" y="1091725"/>
            <a:ext cx="26232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5863323" y="1091725"/>
            <a:ext cx="2623200" cy="38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⊙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8510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3417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5362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182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E0D0-26D9-8E45-BF17-4B9EA7623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70760-F191-8243-8B6D-C7C643920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1DC96-BE12-AD49-BF61-51D2999E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0AD88-2207-DE49-898B-74E6C860D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400CD-87C6-5245-A2D4-8A39A253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733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512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739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58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3531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5710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2389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1678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09534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48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6D929-C8D4-044D-A08E-673711706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E4CEF-EB0F-1C4D-A719-50373065E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53177-04E2-6948-9DF4-8C3095CB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4FC81-E312-BF40-88DB-BBC74968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962F-85A1-BD4D-8361-6FF375532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290905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40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94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4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468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323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64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442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EC43-84ED-8E41-8C15-3FF35DAE8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9299-FAEF-6D4C-9962-BA9E0CB74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BE811-71E4-F34B-BF56-C30688E1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855F5-D36D-A647-96C1-2C449C3AB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F52E0-5705-1946-B3B6-5DE126E05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3387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4A2D0-5B56-2342-A6E0-5396BC97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D983B-13CE-E548-9071-2FB4A420C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683E10-F94B-0746-8813-EAD33D756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906D4C-9163-7548-AA32-13AE1A95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EA044-7183-7C40-97E6-6D950244D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3B73F-2B1B-5C4E-A918-A2D41DDF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0069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BF363-2AA0-154D-8B1D-49EFB17B5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323BF6-CC2B-A54F-84B9-D092CF594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E19AB-F0B7-AB4F-A78C-FC3F7BEC1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280B2B-A87A-7D4C-B1E7-EBCC5F3FC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B55E50-86B5-734C-8FCF-798A0109C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7E845C-CB9B-8243-AEEF-24E10806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95AEF7-9C81-E540-9739-952B0565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D3CB6-FA32-C143-9F20-01BC75A4C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670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6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D90A5-8FA2-DF4E-AF38-050F9358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4E683-A0F6-3F40-ACDB-D14A7A810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95A49-6FD8-C44A-BBE2-85CD2FF0A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305FC-35EF-7148-90ED-B2C88C295387}" type="datetimeFigureOut">
              <a:rPr lang="x-none" smtClean="0"/>
              <a:t>10/12/2023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BC5D-F987-1B46-B638-975CCD1A1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A9A67-D51D-2E44-B34C-C1CCD75FB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6E3DD-BBE6-7847-B12C-34473A65F8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189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268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Slab"/>
              <a:buNone/>
              <a:defRPr sz="2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0687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T Serif"/>
              <a:buNone/>
              <a:defRPr sz="2800" b="1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T Serif"/>
              <a:buNone/>
              <a:defRPr sz="2800" b="1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9919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●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●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"/>
              <a:buChar char="○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"/>
              <a:buChar char="■"/>
              <a:defRPr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7748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C012C-B1B7-47F6-B168-A941E97A73A9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C7793-07B9-4429-92E8-8730EA770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4.png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4.png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4.png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4.png"/><Relationship Id="rId5" Type="http://schemas.microsoft.com/office/2007/relationships/media" Target="../media/media3.mp3"/><Relationship Id="rId10" Type="http://schemas.openxmlformats.org/officeDocument/2006/relationships/image" Target="../media/image2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43C44B-BC69-1540-AE86-6F933E9647B2}"/>
              </a:ext>
            </a:extLst>
          </p:cNvPr>
          <p:cNvSpPr/>
          <p:nvPr/>
        </p:nvSpPr>
        <p:spPr>
          <a:xfrm>
            <a:off x="1676400" y="2283253"/>
            <a:ext cx="70597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5200" b="1" dirty="0">
                <a:solidFill>
                  <a:srgbClr val="A01127"/>
                </a:solidFill>
                <a:latin typeface="PT Serif"/>
                <a:sym typeface="PT Serif"/>
              </a:rPr>
              <a:t>ẤN ĐỘ CỔ ĐẠI</a:t>
            </a:r>
            <a:endParaRPr lang="x-none" sz="5400" b="1" kern="1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C6C8B-4F6D-9346-A033-459FE5BA3018}"/>
              </a:ext>
            </a:extLst>
          </p:cNvPr>
          <p:cNvSpPr/>
          <p:nvPr/>
        </p:nvSpPr>
        <p:spPr>
          <a:xfrm>
            <a:off x="4140222" y="1295325"/>
            <a:ext cx="1933863" cy="8309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</a:pPr>
            <a:r>
              <a:rPr lang="en-US" sz="4950" b="1" kern="120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8</a:t>
            </a:r>
            <a:r>
              <a:rPr lang="en-US" sz="4950" b="1" kern="120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7030A0"/>
                </a:solidFill>
                <a:latin typeface="SVN-Gotham Bold" panose="02000604040000020004" pitchFamily="2" charset="0"/>
                <a:ea typeface="+mn-ea"/>
                <a:cs typeface="Lucida Sans Unicode" panose="020B0602030504020204" pitchFamily="34" charset="0"/>
              </a:rPr>
              <a:t> </a:t>
            </a:r>
          </a:p>
        </p:txBody>
      </p:sp>
      <p:pic>
        <p:nvPicPr>
          <p:cNvPr id="4098" name="Picture 2" descr="Ảnh động Powerpoint CTU">
            <a:extLst>
              <a:ext uri="{FF2B5EF4-FFF2-40B4-BE49-F238E27FC236}">
                <a16:creationId xmlns:a16="http://schemas.microsoft.com/office/drawing/2014/main" id="{7CB1F6D8-6355-1747-BF04-E0E6169B1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160" y="1276313"/>
            <a:ext cx="1076309" cy="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Powerpoint CTU">
            <a:extLst>
              <a:ext uri="{FF2B5EF4-FFF2-40B4-BE49-F238E27FC236}">
                <a16:creationId xmlns:a16="http://schemas.microsoft.com/office/drawing/2014/main" id="{DB9EC131-4758-AE44-BEA0-0AF75C76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519" y="1195832"/>
            <a:ext cx="1076309" cy="6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797964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1" nodeType="after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3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5" presetID="3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3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"/>
          <p:cNvSpPr txBox="1">
            <a:spLocks noGrp="1"/>
          </p:cNvSpPr>
          <p:nvPr>
            <p:ph type="title"/>
          </p:nvPr>
        </p:nvSpPr>
        <p:spPr>
          <a:xfrm>
            <a:off x="6165896" y="112318"/>
            <a:ext cx="2750256" cy="20260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latin typeface="SVN-Blenda Script" panose="02000804000000020003" pitchFamily="2" charset="0"/>
              </a:rPr>
              <a:t>Sơ đồ các đẳng cấp trong xã hội Ấn Độ cổ đại</a:t>
            </a:r>
            <a:endParaRPr sz="3600" dirty="0">
              <a:solidFill>
                <a:srgbClr val="FF0000"/>
              </a:solidFill>
              <a:latin typeface="SVN-Blenda Script" panose="02000804000000020003" pitchFamily="2" charset="0"/>
            </a:endParaRPr>
          </a:p>
        </p:txBody>
      </p:sp>
      <p:grpSp>
        <p:nvGrpSpPr>
          <p:cNvPr id="200" name="Google Shape;200;p18"/>
          <p:cNvGrpSpPr/>
          <p:nvPr/>
        </p:nvGrpSpPr>
        <p:grpSpPr>
          <a:xfrm>
            <a:off x="2738404" y="140893"/>
            <a:ext cx="4169429" cy="1639601"/>
            <a:chOff x="4034939" y="1040688"/>
            <a:chExt cx="3056570" cy="993900"/>
          </a:xfrm>
        </p:grpSpPr>
        <p:grpSp>
          <p:nvGrpSpPr>
            <p:cNvPr id="201" name="Google Shape;201;p18"/>
            <p:cNvGrpSpPr/>
            <p:nvPr/>
          </p:nvGrpSpPr>
          <p:grpSpPr>
            <a:xfrm>
              <a:off x="4895701" y="1267471"/>
              <a:ext cx="840630" cy="394014"/>
              <a:chOff x="4895701" y="1267471"/>
              <a:chExt cx="840630" cy="394014"/>
            </a:xfrm>
          </p:grpSpPr>
          <p:sp>
            <p:nvSpPr>
              <p:cNvPr id="202" name="Google Shape;202;p18"/>
              <p:cNvSpPr/>
              <p:nvPr/>
            </p:nvSpPr>
            <p:spPr>
              <a:xfrm>
                <a:off x="4895701" y="1477210"/>
                <a:ext cx="548325" cy="184275"/>
              </a:xfrm>
              <a:custGeom>
                <a:avLst/>
                <a:gdLst/>
                <a:ahLst/>
                <a:cxnLst/>
                <a:rect l="l" t="t" r="r" b="b"/>
                <a:pathLst>
                  <a:path w="21933" h="7371" extrusionOk="0">
                    <a:moveTo>
                      <a:pt x="7883" y="1"/>
                    </a:moveTo>
                    <a:lnTo>
                      <a:pt x="1" y="6692"/>
                    </a:lnTo>
                    <a:lnTo>
                      <a:pt x="584" y="7371"/>
                    </a:lnTo>
                    <a:lnTo>
                      <a:pt x="8216" y="894"/>
                    </a:lnTo>
                    <a:lnTo>
                      <a:pt x="21932" y="894"/>
                    </a:lnTo>
                    <a:lnTo>
                      <a:pt x="21932" y="1"/>
                    </a:ln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5379131" y="1267471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0" y="3203"/>
                      <a:pt x="0" y="7144"/>
                    </a:cubicBezTo>
                    <a:cubicBezTo>
                      <a:pt x="0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2FC948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01</a:t>
                </a:r>
                <a:endParaRPr kumimoji="0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04" name="Google Shape;204;p18"/>
            <p:cNvSpPr/>
            <p:nvPr/>
          </p:nvSpPr>
          <p:spPr>
            <a:xfrm>
              <a:off x="4034939" y="1040688"/>
              <a:ext cx="1052736" cy="892700"/>
            </a:xfrm>
            <a:custGeom>
              <a:avLst/>
              <a:gdLst/>
              <a:ahLst/>
              <a:cxnLst/>
              <a:rect l="l" t="t" r="r" b="b"/>
              <a:pathLst>
                <a:path w="41232" h="35708" extrusionOk="0">
                  <a:moveTo>
                    <a:pt x="20622" y="0"/>
                  </a:moveTo>
                  <a:lnTo>
                    <a:pt x="0" y="35707"/>
                  </a:lnTo>
                  <a:lnTo>
                    <a:pt x="41232" y="35707"/>
                  </a:lnTo>
                  <a:lnTo>
                    <a:pt x="20622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365750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Bra-man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(Tăng lữ)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4089338" y="1933363"/>
              <a:ext cx="1028125" cy="101225"/>
            </a:xfrm>
            <a:custGeom>
              <a:avLst/>
              <a:gdLst/>
              <a:ahLst/>
              <a:cxnLst/>
              <a:rect l="l" t="t" r="r" b="b"/>
              <a:pathLst>
                <a:path w="41125" h="4049" extrusionOk="0">
                  <a:moveTo>
                    <a:pt x="0" y="0"/>
                  </a:moveTo>
                  <a:lnTo>
                    <a:pt x="3870" y="4048"/>
                  </a:lnTo>
                  <a:lnTo>
                    <a:pt x="41124" y="4048"/>
                  </a:lnTo>
                  <a:lnTo>
                    <a:pt x="37255" y="0"/>
                  </a:lnTo>
                  <a:close/>
                </a:path>
              </a:pathLst>
            </a:custGeom>
            <a:solidFill>
              <a:srgbClr val="2FC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6" name="Google Shape;206;p18"/>
            <p:cNvSpPr txBox="1"/>
            <p:nvPr/>
          </p:nvSpPr>
          <p:spPr>
            <a:xfrm>
              <a:off x="5697709" y="1195071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Bra-man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07" name="Google Shape;207;p18"/>
          <p:cNvGrpSpPr/>
          <p:nvPr/>
        </p:nvGrpSpPr>
        <p:grpSpPr>
          <a:xfrm>
            <a:off x="-838200" y="1344830"/>
            <a:ext cx="5659037" cy="1723864"/>
            <a:chOff x="1554925" y="1871575"/>
            <a:chExt cx="4053963" cy="1044979"/>
          </a:xfrm>
        </p:grpSpPr>
        <p:grpSp>
          <p:nvGrpSpPr>
            <p:cNvPr id="208" name="Google Shape;208;p18"/>
            <p:cNvGrpSpPr/>
            <p:nvPr/>
          </p:nvGrpSpPr>
          <p:grpSpPr>
            <a:xfrm>
              <a:off x="3101113" y="1907763"/>
              <a:ext cx="904900" cy="357200"/>
              <a:chOff x="3101113" y="1907763"/>
              <a:chExt cx="904900" cy="357200"/>
            </a:xfrm>
          </p:grpSpPr>
          <p:sp>
            <p:nvSpPr>
              <p:cNvPr id="209" name="Google Shape;209;p18"/>
              <p:cNvSpPr/>
              <p:nvPr/>
            </p:nvSpPr>
            <p:spPr>
              <a:xfrm>
                <a:off x="3457713" y="2076813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1"/>
                    </a:moveTo>
                    <a:lnTo>
                      <a:pt x="0" y="894"/>
                    </a:lnTo>
                    <a:lnTo>
                      <a:pt x="13716" y="894"/>
                    </a:lnTo>
                    <a:lnTo>
                      <a:pt x="21348" y="7383"/>
                    </a:lnTo>
                    <a:lnTo>
                      <a:pt x="21932" y="6704"/>
                    </a:lnTo>
                    <a:lnTo>
                      <a:pt x="14050" y="1"/>
                    </a:ln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3101113" y="1907763"/>
                <a:ext cx="357200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8" h="14288" extrusionOk="0">
                    <a:moveTo>
                      <a:pt x="7144" y="0"/>
                    </a:moveTo>
                    <a:cubicBezTo>
                      <a:pt x="3191" y="0"/>
                      <a:pt x="1" y="3203"/>
                      <a:pt x="1" y="7144"/>
                    </a:cubicBezTo>
                    <a:cubicBezTo>
                      <a:pt x="1" y="11085"/>
                      <a:pt x="3191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E09214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02</a:t>
                </a:r>
                <a:endParaRPr kumimoji="0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1" name="Google Shape;211;p18"/>
            <p:cNvSpPr/>
            <p:nvPr/>
          </p:nvSpPr>
          <p:spPr>
            <a:xfrm>
              <a:off x="3638700" y="2815025"/>
              <a:ext cx="1932100" cy="101529"/>
            </a:xfrm>
            <a:custGeom>
              <a:avLst/>
              <a:gdLst/>
              <a:ahLst/>
              <a:cxnLst/>
              <a:rect l="l" t="t" r="r" b="b"/>
              <a:pathLst>
                <a:path w="77284" h="4049" extrusionOk="0">
                  <a:moveTo>
                    <a:pt x="0" y="0"/>
                  </a:moveTo>
                  <a:lnTo>
                    <a:pt x="7275" y="4049"/>
                  </a:lnTo>
                  <a:lnTo>
                    <a:pt x="77284" y="4049"/>
                  </a:lnTo>
                  <a:lnTo>
                    <a:pt x="70021" y="0"/>
                  </a:lnTo>
                  <a:close/>
                </a:path>
              </a:pathLst>
            </a:custGeom>
            <a:solidFill>
              <a:srgbClr val="E092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3638688" y="2034563"/>
              <a:ext cx="1970200" cy="780475"/>
            </a:xfrm>
            <a:custGeom>
              <a:avLst/>
              <a:gdLst/>
              <a:ahLst/>
              <a:cxnLst/>
              <a:rect l="l" t="t" r="r" b="b"/>
              <a:pathLst>
                <a:path w="77284" h="31219" extrusionOk="0">
                  <a:moveTo>
                    <a:pt x="18026" y="0"/>
                  </a:moveTo>
                  <a:lnTo>
                    <a:pt x="0" y="31218"/>
                  </a:lnTo>
                  <a:lnTo>
                    <a:pt x="77284" y="31218"/>
                  </a:lnTo>
                  <a:lnTo>
                    <a:pt x="5925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365750" tIns="91425" rIns="365750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Ksa-tri-a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(Quý tộc, chiến binh)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1554925" y="18715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Ksa-tri-a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14" name="Google Shape;214;p18"/>
          <p:cNvGrpSpPr/>
          <p:nvPr/>
        </p:nvGrpSpPr>
        <p:grpSpPr>
          <a:xfrm>
            <a:off x="1422707" y="2682529"/>
            <a:ext cx="6730693" cy="1649686"/>
            <a:chOff x="2948725" y="2798175"/>
            <a:chExt cx="5121675" cy="1000013"/>
          </a:xfrm>
        </p:grpSpPr>
        <p:grpSp>
          <p:nvGrpSpPr>
            <p:cNvPr id="215" name="Google Shape;215;p18"/>
            <p:cNvGrpSpPr/>
            <p:nvPr/>
          </p:nvGrpSpPr>
          <p:grpSpPr>
            <a:xfrm>
              <a:off x="5620488" y="2834363"/>
              <a:ext cx="903700" cy="357200"/>
              <a:chOff x="5620488" y="2834363"/>
              <a:chExt cx="903700" cy="357200"/>
            </a:xfrm>
          </p:grpSpPr>
          <p:sp>
            <p:nvSpPr>
              <p:cNvPr id="216" name="Google Shape;216;p18"/>
              <p:cNvSpPr/>
              <p:nvPr/>
            </p:nvSpPr>
            <p:spPr>
              <a:xfrm>
                <a:off x="5620488" y="3003138"/>
                <a:ext cx="548300" cy="184550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2" extrusionOk="0">
                    <a:moveTo>
                      <a:pt x="7882" y="0"/>
                    </a:moveTo>
                    <a:lnTo>
                      <a:pt x="0" y="6691"/>
                    </a:lnTo>
                    <a:lnTo>
                      <a:pt x="583" y="7382"/>
                    </a:lnTo>
                    <a:lnTo>
                      <a:pt x="8215" y="893"/>
                    </a:lnTo>
                    <a:lnTo>
                      <a:pt x="21931" y="893"/>
                    </a:lnTo>
                    <a:lnTo>
                      <a:pt x="21931" y="0"/>
                    </a:ln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6166963" y="2834363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5" y="0"/>
                    </a:moveTo>
                    <a:cubicBezTo>
                      <a:pt x="3192" y="0"/>
                      <a:pt x="1" y="3191"/>
                      <a:pt x="1" y="7144"/>
                    </a:cubicBezTo>
                    <a:cubicBezTo>
                      <a:pt x="1" y="11085"/>
                      <a:pt x="3192" y="14288"/>
                      <a:pt x="7145" y="14288"/>
                    </a:cubicBezTo>
                    <a:cubicBezTo>
                      <a:pt x="11086" y="14288"/>
                      <a:pt x="14288" y="11085"/>
                      <a:pt x="14288" y="7144"/>
                    </a:cubicBezTo>
                    <a:cubicBezTo>
                      <a:pt x="14288" y="3191"/>
                      <a:pt x="11086" y="0"/>
                      <a:pt x="7145" y="0"/>
                    </a:cubicBezTo>
                    <a:close/>
                  </a:path>
                </a:pathLst>
              </a:custGeom>
              <a:solidFill>
                <a:srgbClr val="C6282F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03</a:t>
                </a:r>
                <a:endParaRPr kumimoji="0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18" name="Google Shape;218;p18"/>
            <p:cNvSpPr/>
            <p:nvPr/>
          </p:nvSpPr>
          <p:spPr>
            <a:xfrm>
              <a:off x="2948725" y="2916213"/>
              <a:ext cx="3072713" cy="780475"/>
            </a:xfrm>
            <a:custGeom>
              <a:avLst/>
              <a:gdLst/>
              <a:ahLst/>
              <a:cxnLst/>
              <a:rect l="l" t="t" r="r" b="b"/>
              <a:pathLst>
                <a:path w="113324" h="31219" extrusionOk="0">
                  <a:moveTo>
                    <a:pt x="18014" y="1"/>
                  </a:moveTo>
                  <a:lnTo>
                    <a:pt x="0" y="31219"/>
                  </a:lnTo>
                  <a:lnTo>
                    <a:pt x="113324" y="31219"/>
                  </a:lnTo>
                  <a:lnTo>
                    <a:pt x="9529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9E78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Vai</a:t>
              </a: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9E78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-</a:t>
              </a:r>
              <a:r>
                <a:rPr kumimoji="0" lang="en-US" sz="13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69E78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si</a:t>
              </a: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69E781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-a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(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Nông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dân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thương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nhân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thợ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thủ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kumimoji="0" lang="en-US" sz="13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công</a:t>
              </a: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)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2948725" y="3696663"/>
              <a:ext cx="3072713" cy="101525"/>
            </a:xfrm>
            <a:custGeom>
              <a:avLst/>
              <a:gdLst/>
              <a:ahLst/>
              <a:cxnLst/>
              <a:rect l="l" t="t" r="r" b="b"/>
              <a:pathLst>
                <a:path w="113324" h="4061" extrusionOk="0">
                  <a:moveTo>
                    <a:pt x="0" y="1"/>
                  </a:moveTo>
                  <a:lnTo>
                    <a:pt x="4120" y="4061"/>
                  </a:lnTo>
                  <a:lnTo>
                    <a:pt x="113324" y="4061"/>
                  </a:lnTo>
                  <a:lnTo>
                    <a:pt x="109204" y="1"/>
                  </a:lnTo>
                  <a:close/>
                </a:path>
              </a:pathLst>
            </a:custGeom>
            <a:solidFill>
              <a:srgbClr val="C62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18"/>
            <p:cNvSpPr txBox="1"/>
            <p:nvPr/>
          </p:nvSpPr>
          <p:spPr>
            <a:xfrm>
              <a:off x="6676600" y="2798175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Vai-si-a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221" name="Google Shape;221;p18"/>
          <p:cNvGrpSpPr/>
          <p:nvPr/>
        </p:nvGrpSpPr>
        <p:grpSpPr>
          <a:xfrm>
            <a:off x="-1019028" y="3266604"/>
            <a:ext cx="6962629" cy="1898082"/>
            <a:chOff x="1358602" y="3396501"/>
            <a:chExt cx="5095036" cy="1150587"/>
          </a:xfrm>
        </p:grpSpPr>
        <p:grpSp>
          <p:nvGrpSpPr>
            <p:cNvPr id="222" name="Google Shape;222;p18"/>
            <p:cNvGrpSpPr/>
            <p:nvPr/>
          </p:nvGrpSpPr>
          <p:grpSpPr>
            <a:xfrm>
              <a:off x="2198435" y="3699470"/>
              <a:ext cx="904901" cy="357200"/>
              <a:chOff x="2198435" y="3699470"/>
              <a:chExt cx="904901" cy="357200"/>
            </a:xfrm>
          </p:grpSpPr>
          <p:sp>
            <p:nvSpPr>
              <p:cNvPr id="223" name="Google Shape;223;p18"/>
              <p:cNvSpPr/>
              <p:nvPr/>
            </p:nvSpPr>
            <p:spPr>
              <a:xfrm>
                <a:off x="2555036" y="3868545"/>
                <a:ext cx="548300" cy="184575"/>
              </a:xfrm>
              <a:custGeom>
                <a:avLst/>
                <a:gdLst/>
                <a:ahLst/>
                <a:cxnLst/>
                <a:rect l="l" t="t" r="r" b="b"/>
                <a:pathLst>
                  <a:path w="21932" h="7383" extrusionOk="0">
                    <a:moveTo>
                      <a:pt x="0" y="0"/>
                    </a:moveTo>
                    <a:lnTo>
                      <a:pt x="0" y="893"/>
                    </a:lnTo>
                    <a:lnTo>
                      <a:pt x="13716" y="893"/>
                    </a:lnTo>
                    <a:lnTo>
                      <a:pt x="21348" y="7382"/>
                    </a:lnTo>
                    <a:lnTo>
                      <a:pt x="21932" y="6692"/>
                    </a:lnTo>
                    <a:lnTo>
                      <a:pt x="14050" y="0"/>
                    </a:ln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224" name="Google Shape;224;p18"/>
              <p:cNvSpPr/>
              <p:nvPr/>
            </p:nvSpPr>
            <p:spPr>
              <a:xfrm>
                <a:off x="2198435" y="3699470"/>
                <a:ext cx="357225" cy="357200"/>
              </a:xfrm>
              <a:custGeom>
                <a:avLst/>
                <a:gdLst/>
                <a:ahLst/>
                <a:cxnLst/>
                <a:rect l="l" t="t" r="r" b="b"/>
                <a:pathLst>
                  <a:path w="14289" h="14288" extrusionOk="0">
                    <a:moveTo>
                      <a:pt x="7144" y="0"/>
                    </a:moveTo>
                    <a:cubicBezTo>
                      <a:pt x="3203" y="0"/>
                      <a:pt x="1" y="3203"/>
                      <a:pt x="1" y="7144"/>
                    </a:cubicBezTo>
                    <a:cubicBezTo>
                      <a:pt x="1" y="11085"/>
                      <a:pt x="3203" y="14288"/>
                      <a:pt x="7144" y="14288"/>
                    </a:cubicBezTo>
                    <a:cubicBezTo>
                      <a:pt x="11085" y="14288"/>
                      <a:pt x="14288" y="11085"/>
                      <a:pt x="14288" y="7144"/>
                    </a:cubicBezTo>
                    <a:cubicBezTo>
                      <a:pt x="14288" y="3203"/>
                      <a:pt x="11085" y="0"/>
                      <a:pt x="7144" y="0"/>
                    </a:cubicBezTo>
                    <a:close/>
                  </a:path>
                </a:pathLst>
              </a:custGeom>
              <a:solidFill>
                <a:srgbClr val="4685BC"/>
              </a:solidFill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04</a:t>
                </a:r>
                <a:endParaRPr kumimoji="0" sz="17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225" name="Google Shape;225;p18"/>
            <p:cNvSpPr/>
            <p:nvPr/>
          </p:nvSpPr>
          <p:spPr>
            <a:xfrm>
              <a:off x="2755838" y="3798163"/>
              <a:ext cx="3697800" cy="748925"/>
            </a:xfrm>
            <a:custGeom>
              <a:avLst/>
              <a:gdLst/>
              <a:ahLst/>
              <a:cxnLst/>
              <a:rect l="l" t="t" r="r" b="b"/>
              <a:pathLst>
                <a:path w="147912" h="29957" extrusionOk="0">
                  <a:moveTo>
                    <a:pt x="17300" y="1"/>
                  </a:moveTo>
                  <a:lnTo>
                    <a:pt x="0" y="29957"/>
                  </a:lnTo>
                  <a:lnTo>
                    <a:pt x="147912" y="29957"/>
                  </a:lnTo>
                  <a:lnTo>
                    <a:pt x="130624" y="1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548625" tIns="91425" rIns="5486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Su-đra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(Những người thấp kém trong xã hội)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18"/>
            <p:cNvSpPr txBox="1"/>
            <p:nvPr/>
          </p:nvSpPr>
          <p:spPr>
            <a:xfrm>
              <a:off x="1358602" y="3396501"/>
              <a:ext cx="13938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Su-đra</a:t>
              </a:r>
              <a:endPara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6450483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1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9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3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F78141-1115-FD48-8C2E-B5DCC4826D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68" b="2593"/>
          <a:stretch/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85941B9-DE62-E54F-A2AE-C28A1CDBF5B9}"/>
              </a:ext>
            </a:extLst>
          </p:cNvPr>
          <p:cNvGrpSpPr/>
          <p:nvPr/>
        </p:nvGrpSpPr>
        <p:grpSpPr>
          <a:xfrm>
            <a:off x="3721100" y="57150"/>
            <a:ext cx="5437962" cy="963314"/>
            <a:chOff x="3721100" y="57150"/>
            <a:chExt cx="5437962" cy="963314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543E1F3-0E14-B44D-B98C-04E90FD7468D}"/>
                </a:ext>
              </a:extLst>
            </p:cNvPr>
            <p:cNvSpPr/>
            <p:nvPr/>
          </p:nvSpPr>
          <p:spPr>
            <a:xfrm>
              <a:off x="3748862" y="57150"/>
              <a:ext cx="5410200" cy="963314"/>
            </a:xfrm>
            <a:prstGeom prst="round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D303F3-EB7B-7342-91BF-0BEE189DC49B}"/>
                </a:ext>
              </a:extLst>
            </p:cNvPr>
            <p:cNvSpPr/>
            <p:nvPr/>
          </p:nvSpPr>
          <p:spPr>
            <a:xfrm>
              <a:off x="3721100" y="89843"/>
              <a:ext cx="5410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Đẳng cấp thứ nhất </a:t>
              </a: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 Brahman tức Bà-la-môn, gồm những người da trắng đều là tăng lữ (quý tộc chủ trì việc tế lễ đạo Bà-la-môn), họ là chúa tể, có địa vị cao nhất.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6BC920-F9BC-B840-A8C1-F3803F02C080}"/>
              </a:ext>
            </a:extLst>
          </p:cNvPr>
          <p:cNvGrpSpPr/>
          <p:nvPr/>
        </p:nvGrpSpPr>
        <p:grpSpPr>
          <a:xfrm>
            <a:off x="3733800" y="1491621"/>
            <a:ext cx="5410200" cy="698500"/>
            <a:chOff x="3733800" y="1339850"/>
            <a:chExt cx="5410200" cy="6985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CDA30E5-0002-3542-9D64-0CACE3FFA9DD}"/>
                </a:ext>
              </a:extLst>
            </p:cNvPr>
            <p:cNvSpPr/>
            <p:nvPr/>
          </p:nvSpPr>
          <p:spPr>
            <a:xfrm>
              <a:off x="3733800" y="1339850"/>
              <a:ext cx="5410200" cy="698500"/>
            </a:xfrm>
            <a:prstGeom prst="round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DB32634-4BB7-5941-A74B-4C0CF79F58A9}"/>
                </a:ext>
              </a:extLst>
            </p:cNvPr>
            <p:cNvSpPr/>
            <p:nvPr/>
          </p:nvSpPr>
          <p:spPr>
            <a:xfrm>
              <a:off x="3748862" y="1361559"/>
              <a:ext cx="53824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Đẳng cấp thứ hai </a:t>
              </a: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 Kcatrya gồm tầng lớp quý tộc, vương công và vũ sĩ, có thể làm vua và các thứ quan lại.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241BCD-10B9-584C-82BC-DFE3ED9AC58F}"/>
              </a:ext>
            </a:extLst>
          </p:cNvPr>
          <p:cNvGrpSpPr/>
          <p:nvPr/>
        </p:nvGrpSpPr>
        <p:grpSpPr>
          <a:xfrm>
            <a:off x="3748862" y="2661278"/>
            <a:ext cx="5410200" cy="963314"/>
            <a:chOff x="3748862" y="2408537"/>
            <a:chExt cx="5410200" cy="963314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43EE18C-1443-BA48-AD37-9DA76D4EB20A}"/>
                </a:ext>
              </a:extLst>
            </p:cNvPr>
            <p:cNvSpPr/>
            <p:nvPr/>
          </p:nvSpPr>
          <p:spPr>
            <a:xfrm>
              <a:off x="3748862" y="2408537"/>
              <a:ext cx="5410200" cy="963314"/>
            </a:xfrm>
            <a:prstGeom prst="round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2394-B132-E440-BE02-3BB1D1E8DCDD}"/>
                </a:ext>
              </a:extLst>
            </p:cNvPr>
            <p:cNvSpPr/>
            <p:nvPr/>
          </p:nvSpPr>
          <p:spPr>
            <a:xfrm>
              <a:off x="3748862" y="2448521"/>
              <a:ext cx="54102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Đẳng cấp thứ ba </a:t>
              </a: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 Vaicya gồm đại đa số là nông dân, thợ thủ công và thương nhân, họ phải nộp thuế cho nhà nước, cung phụng cho đẳng cấp Brahman và Kcatrya.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B7CD87-4CFD-9945-9676-5AD822016257}"/>
              </a:ext>
            </a:extLst>
          </p:cNvPr>
          <p:cNvGrpSpPr/>
          <p:nvPr/>
        </p:nvGrpSpPr>
        <p:grpSpPr>
          <a:xfrm>
            <a:off x="3748862" y="4095750"/>
            <a:ext cx="5410200" cy="1028701"/>
            <a:chOff x="3748862" y="4095750"/>
            <a:chExt cx="5410200" cy="1028701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F13DEFAA-47EF-5840-B5F0-9824DB09C7C9}"/>
                </a:ext>
              </a:extLst>
            </p:cNvPr>
            <p:cNvSpPr/>
            <p:nvPr/>
          </p:nvSpPr>
          <p:spPr>
            <a:xfrm>
              <a:off x="3748862" y="4095750"/>
              <a:ext cx="5410200" cy="1028701"/>
            </a:xfrm>
            <a:prstGeom prst="roundRect">
              <a:avLst/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7660A1B-508D-9A40-9B35-2963B76E5E99}"/>
                </a:ext>
              </a:extLst>
            </p:cNvPr>
            <p:cNvSpPr/>
            <p:nvPr/>
          </p:nvSpPr>
          <p:spPr>
            <a:xfrm>
              <a:off x="3761562" y="4201121"/>
              <a:ext cx="53697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Đẳng cấp thứ tư </a:t>
              </a:r>
              <a:r>
                <a:rPr kumimoji="0" lang="vi-V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 Cudra gồm đại bộ phận là cư dân bản địa bị chinh phục, nhiều người là nô lệ, là kẻ tôi tớ đi làm thuê làm mướn. </a:t>
              </a:r>
              <a:endParaRPr kumimoji="0" lang="x-non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60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" name="Google Shape;5642;p54"/>
          <p:cNvSpPr txBox="1">
            <a:spLocks noGrp="1"/>
          </p:cNvSpPr>
          <p:nvPr>
            <p:ph type="title"/>
          </p:nvPr>
        </p:nvSpPr>
        <p:spPr>
          <a:xfrm>
            <a:off x="1067244" y="2649360"/>
            <a:ext cx="3200400" cy="12944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LUYỆN TẬP, VẬN DỤNG</a:t>
            </a:r>
            <a:endParaRPr dirty="0"/>
          </a:p>
        </p:txBody>
      </p:sp>
      <p:sp>
        <p:nvSpPr>
          <p:cNvPr id="5643" name="Google Shape;5643;p5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B.</a:t>
            </a:r>
            <a:endParaRPr dirty="0"/>
          </a:p>
        </p:txBody>
      </p:sp>
      <p:cxnSp>
        <p:nvCxnSpPr>
          <p:cNvPr id="5691" name="Google Shape;5691;p54"/>
          <p:cNvCxnSpPr/>
          <p:nvPr/>
        </p:nvCxnSpPr>
        <p:spPr>
          <a:xfrm>
            <a:off x="698550" y="248550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8850"/>
            <a:ext cx="4191000" cy="447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5CAE304F-2A2C-CB42-BDB6-7116D9027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0" y="4576036"/>
            <a:ext cx="2246215" cy="5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E2449167-088F-6647-B22A-85DF1DE0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2246215" y="4606701"/>
            <a:ext cx="2246215" cy="5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22E947C3-F8A9-C548-855B-9498C2E15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4492430" y="4637366"/>
            <a:ext cx="2246215" cy="5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imation Animated GIF | Ocean illustration waves, Wave illustration, Waves  cartoon">
            <a:extLst>
              <a:ext uri="{FF2B5EF4-FFF2-40B4-BE49-F238E27FC236}">
                <a16:creationId xmlns:a16="http://schemas.microsoft.com/office/drawing/2014/main" id="{DF07FD7A-6AE9-9A4A-B3F1-2D3444EA1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4" t="57777"/>
          <a:stretch/>
        </p:blipFill>
        <p:spPr bwMode="auto">
          <a:xfrm>
            <a:off x="6738645" y="4668031"/>
            <a:ext cx="2405355" cy="5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5737C00-F24B-A843-B494-CC3857FA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084" y="110756"/>
            <a:ext cx="1714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77A52E4-2E16-914B-B08A-C56861154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618" y="526537"/>
            <a:ext cx="1714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04898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42" grpId="0"/>
          <p:bldP spid="56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6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6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6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642" grpId="0"/>
          <p:bldP spid="5643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oogle Shape;1480;p48"/>
          <p:cNvGrpSpPr/>
          <p:nvPr/>
        </p:nvGrpSpPr>
        <p:grpSpPr>
          <a:xfrm>
            <a:off x="10210800" y="-2901401"/>
            <a:ext cx="3048000" cy="4088512"/>
            <a:chOff x="4529725" y="1974475"/>
            <a:chExt cx="455425" cy="596825"/>
          </a:xfrm>
        </p:grpSpPr>
        <p:sp>
          <p:nvSpPr>
            <p:cNvPr id="1481" name="Google Shape;1481;p48"/>
            <p:cNvSpPr/>
            <p:nvPr/>
          </p:nvSpPr>
          <p:spPr>
            <a:xfrm>
              <a:off x="4547275" y="2052175"/>
              <a:ext cx="400075" cy="519125"/>
            </a:xfrm>
            <a:custGeom>
              <a:avLst/>
              <a:gdLst/>
              <a:ahLst/>
              <a:cxnLst/>
              <a:rect l="l" t="t" r="r" b="b"/>
              <a:pathLst>
                <a:path w="16003" h="20765" extrusionOk="0">
                  <a:moveTo>
                    <a:pt x="4263" y="0"/>
                  </a:moveTo>
                  <a:lnTo>
                    <a:pt x="2727" y="524"/>
                  </a:lnTo>
                  <a:lnTo>
                    <a:pt x="1" y="1453"/>
                  </a:lnTo>
                  <a:lnTo>
                    <a:pt x="751" y="2870"/>
                  </a:lnTo>
                  <a:lnTo>
                    <a:pt x="8145" y="16848"/>
                  </a:lnTo>
                  <a:lnTo>
                    <a:pt x="10216" y="20765"/>
                  </a:lnTo>
                  <a:cubicBezTo>
                    <a:pt x="12931" y="20717"/>
                    <a:pt x="14181" y="19538"/>
                    <a:pt x="14788" y="19086"/>
                  </a:cubicBezTo>
                  <a:cubicBezTo>
                    <a:pt x="14967" y="18967"/>
                    <a:pt x="15050" y="18872"/>
                    <a:pt x="15050" y="18872"/>
                  </a:cubicBezTo>
                  <a:lnTo>
                    <a:pt x="16003" y="17431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8"/>
            <p:cNvSpPr/>
            <p:nvPr/>
          </p:nvSpPr>
          <p:spPr>
            <a:xfrm>
              <a:off x="4615450" y="2052175"/>
              <a:ext cx="331900" cy="477150"/>
            </a:xfrm>
            <a:custGeom>
              <a:avLst/>
              <a:gdLst/>
              <a:ahLst/>
              <a:cxnLst/>
              <a:rect l="l" t="t" r="r" b="b"/>
              <a:pathLst>
                <a:path w="13276" h="19086" extrusionOk="0">
                  <a:moveTo>
                    <a:pt x="1536" y="0"/>
                  </a:moveTo>
                  <a:lnTo>
                    <a:pt x="0" y="524"/>
                  </a:lnTo>
                  <a:cubicBezTo>
                    <a:pt x="560" y="1143"/>
                    <a:pt x="977" y="1596"/>
                    <a:pt x="977" y="1596"/>
                  </a:cubicBezTo>
                  <a:lnTo>
                    <a:pt x="12061" y="19086"/>
                  </a:lnTo>
                  <a:cubicBezTo>
                    <a:pt x="12240" y="18967"/>
                    <a:pt x="12323" y="18872"/>
                    <a:pt x="12323" y="18872"/>
                  </a:cubicBezTo>
                  <a:lnTo>
                    <a:pt x="13276" y="17431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8772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8"/>
            <p:cNvSpPr/>
            <p:nvPr/>
          </p:nvSpPr>
          <p:spPr>
            <a:xfrm>
              <a:off x="4652350" y="2000675"/>
              <a:ext cx="332800" cy="541150"/>
            </a:xfrm>
            <a:custGeom>
              <a:avLst/>
              <a:gdLst/>
              <a:ahLst/>
              <a:cxnLst/>
              <a:rect l="l" t="t" r="r" b="b"/>
              <a:pathLst>
                <a:path w="13312" h="21646" extrusionOk="0">
                  <a:moveTo>
                    <a:pt x="1596" y="0"/>
                  </a:moveTo>
                  <a:lnTo>
                    <a:pt x="429" y="2763"/>
                  </a:lnTo>
                  <a:lnTo>
                    <a:pt x="1" y="3787"/>
                  </a:lnTo>
                  <a:lnTo>
                    <a:pt x="1298" y="5811"/>
                  </a:lnTo>
                  <a:lnTo>
                    <a:pt x="2084" y="5382"/>
                  </a:lnTo>
                  <a:lnTo>
                    <a:pt x="2072" y="6882"/>
                  </a:lnTo>
                  <a:lnTo>
                    <a:pt x="6311" y="13847"/>
                  </a:lnTo>
                  <a:lnTo>
                    <a:pt x="7573" y="13859"/>
                  </a:lnTo>
                  <a:lnTo>
                    <a:pt x="6823" y="14502"/>
                  </a:lnTo>
                  <a:lnTo>
                    <a:pt x="8942" y="17824"/>
                  </a:lnTo>
                  <a:lnTo>
                    <a:pt x="9335" y="17372"/>
                  </a:lnTo>
                  <a:lnTo>
                    <a:pt x="9692" y="19193"/>
                  </a:lnTo>
                  <a:lnTo>
                    <a:pt x="11324" y="21646"/>
                  </a:lnTo>
                  <a:lnTo>
                    <a:pt x="11383" y="21646"/>
                  </a:lnTo>
                  <a:cubicBezTo>
                    <a:pt x="11681" y="21634"/>
                    <a:pt x="12967" y="21467"/>
                    <a:pt x="13312" y="19372"/>
                  </a:cubicBezTo>
                  <a:lnTo>
                    <a:pt x="10788" y="15217"/>
                  </a:lnTo>
                  <a:lnTo>
                    <a:pt x="8049" y="1068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8"/>
            <p:cNvSpPr/>
            <p:nvPr/>
          </p:nvSpPr>
          <p:spPr>
            <a:xfrm>
              <a:off x="4922025" y="2380775"/>
              <a:ext cx="63125" cy="161050"/>
            </a:xfrm>
            <a:custGeom>
              <a:avLst/>
              <a:gdLst/>
              <a:ahLst/>
              <a:cxnLst/>
              <a:rect l="l" t="t" r="r" b="b"/>
              <a:pathLst>
                <a:path w="2525" h="6442" extrusionOk="0">
                  <a:moveTo>
                    <a:pt x="1" y="1"/>
                  </a:moveTo>
                  <a:lnTo>
                    <a:pt x="1" y="1"/>
                  </a:lnTo>
                  <a:cubicBezTo>
                    <a:pt x="382" y="917"/>
                    <a:pt x="679" y="1870"/>
                    <a:pt x="822" y="2858"/>
                  </a:cubicBezTo>
                  <a:cubicBezTo>
                    <a:pt x="1001" y="4049"/>
                    <a:pt x="977" y="5299"/>
                    <a:pt x="596" y="6442"/>
                  </a:cubicBezTo>
                  <a:cubicBezTo>
                    <a:pt x="894" y="6430"/>
                    <a:pt x="2180" y="6263"/>
                    <a:pt x="2525" y="415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6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8"/>
            <p:cNvSpPr/>
            <p:nvPr/>
          </p:nvSpPr>
          <p:spPr>
            <a:xfrm>
              <a:off x="4663075" y="2000375"/>
              <a:ext cx="190525" cy="267025"/>
            </a:xfrm>
            <a:custGeom>
              <a:avLst/>
              <a:gdLst/>
              <a:ahLst/>
              <a:cxnLst/>
              <a:rect l="l" t="t" r="r" b="b"/>
              <a:pathLst>
                <a:path w="7621" h="10681" extrusionOk="0">
                  <a:moveTo>
                    <a:pt x="1167" y="1"/>
                  </a:moveTo>
                  <a:lnTo>
                    <a:pt x="0" y="2739"/>
                  </a:lnTo>
                  <a:cubicBezTo>
                    <a:pt x="107" y="2798"/>
                    <a:pt x="215" y="2882"/>
                    <a:pt x="298" y="2953"/>
                  </a:cubicBezTo>
                  <a:cubicBezTo>
                    <a:pt x="1370" y="3858"/>
                    <a:pt x="2346" y="4977"/>
                    <a:pt x="3310" y="5989"/>
                  </a:cubicBezTo>
                  <a:cubicBezTo>
                    <a:pt x="4787" y="7525"/>
                    <a:pt x="6227" y="9085"/>
                    <a:pt x="7620" y="10680"/>
                  </a:cubicBezTo>
                  <a:lnTo>
                    <a:pt x="1167" y="1"/>
                  </a:lnTo>
                  <a:close/>
                </a:path>
              </a:pathLst>
            </a:custGeom>
            <a:solidFill>
              <a:srgbClr val="998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8"/>
            <p:cNvSpPr/>
            <p:nvPr/>
          </p:nvSpPr>
          <p:spPr>
            <a:xfrm>
              <a:off x="4529725" y="1974475"/>
              <a:ext cx="179200" cy="137550"/>
            </a:xfrm>
            <a:custGeom>
              <a:avLst/>
              <a:gdLst/>
              <a:ahLst/>
              <a:cxnLst/>
              <a:rect l="l" t="t" r="r" b="b"/>
              <a:pathLst>
                <a:path w="7168" h="5502" extrusionOk="0">
                  <a:moveTo>
                    <a:pt x="4472" y="0"/>
                  </a:moveTo>
                  <a:cubicBezTo>
                    <a:pt x="3768" y="0"/>
                    <a:pt x="2991" y="224"/>
                    <a:pt x="2274" y="679"/>
                  </a:cubicBezTo>
                  <a:cubicBezTo>
                    <a:pt x="691" y="1679"/>
                    <a:pt x="0" y="3418"/>
                    <a:pt x="727" y="4561"/>
                  </a:cubicBezTo>
                  <a:cubicBezTo>
                    <a:pt x="1128" y="5183"/>
                    <a:pt x="1862" y="5502"/>
                    <a:pt x="2702" y="5502"/>
                  </a:cubicBezTo>
                  <a:cubicBezTo>
                    <a:pt x="3406" y="5502"/>
                    <a:pt x="4184" y="5278"/>
                    <a:pt x="4906" y="4823"/>
                  </a:cubicBezTo>
                  <a:cubicBezTo>
                    <a:pt x="6477" y="3823"/>
                    <a:pt x="7168" y="2084"/>
                    <a:pt x="6442" y="941"/>
                  </a:cubicBezTo>
                  <a:cubicBezTo>
                    <a:pt x="6046" y="319"/>
                    <a:pt x="5312" y="0"/>
                    <a:pt x="447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8"/>
            <p:cNvSpPr/>
            <p:nvPr/>
          </p:nvSpPr>
          <p:spPr>
            <a:xfrm>
              <a:off x="4542225" y="1984375"/>
              <a:ext cx="153600" cy="117850"/>
            </a:xfrm>
            <a:custGeom>
              <a:avLst/>
              <a:gdLst/>
              <a:ahLst/>
              <a:cxnLst/>
              <a:rect l="l" t="t" r="r" b="b"/>
              <a:pathLst>
                <a:path w="6144" h="4714" extrusionOk="0">
                  <a:moveTo>
                    <a:pt x="3834" y="1"/>
                  </a:moveTo>
                  <a:cubicBezTo>
                    <a:pt x="3234" y="1"/>
                    <a:pt x="2570" y="191"/>
                    <a:pt x="1953" y="581"/>
                  </a:cubicBezTo>
                  <a:cubicBezTo>
                    <a:pt x="596" y="1426"/>
                    <a:pt x="0" y="2915"/>
                    <a:pt x="631" y="3903"/>
                  </a:cubicBezTo>
                  <a:cubicBezTo>
                    <a:pt x="968" y="4440"/>
                    <a:pt x="1593" y="4713"/>
                    <a:pt x="2311" y="4713"/>
                  </a:cubicBezTo>
                  <a:cubicBezTo>
                    <a:pt x="2914" y="4713"/>
                    <a:pt x="3584" y="4520"/>
                    <a:pt x="4203" y="4129"/>
                  </a:cubicBezTo>
                  <a:cubicBezTo>
                    <a:pt x="5549" y="3284"/>
                    <a:pt x="6144" y="1795"/>
                    <a:pt x="5525" y="807"/>
                  </a:cubicBezTo>
                  <a:cubicBezTo>
                    <a:pt x="5181" y="275"/>
                    <a:pt x="4553" y="1"/>
                    <a:pt x="3834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8"/>
            <p:cNvSpPr/>
            <p:nvPr/>
          </p:nvSpPr>
          <p:spPr>
            <a:xfrm>
              <a:off x="4553525" y="1992700"/>
              <a:ext cx="131300" cy="101100"/>
            </a:xfrm>
            <a:custGeom>
              <a:avLst/>
              <a:gdLst/>
              <a:ahLst/>
              <a:cxnLst/>
              <a:rect l="l" t="t" r="r" b="b"/>
              <a:pathLst>
                <a:path w="5252" h="4044" extrusionOk="0">
                  <a:moveTo>
                    <a:pt x="3262" y="0"/>
                  </a:moveTo>
                  <a:cubicBezTo>
                    <a:pt x="2750" y="0"/>
                    <a:pt x="2186" y="164"/>
                    <a:pt x="1668" y="498"/>
                  </a:cubicBezTo>
                  <a:cubicBezTo>
                    <a:pt x="501" y="1236"/>
                    <a:pt x="1" y="2510"/>
                    <a:pt x="537" y="3344"/>
                  </a:cubicBezTo>
                  <a:cubicBezTo>
                    <a:pt x="815" y="3809"/>
                    <a:pt x="1346" y="4043"/>
                    <a:pt x="1960" y="4043"/>
                  </a:cubicBezTo>
                  <a:cubicBezTo>
                    <a:pt x="2476" y="4043"/>
                    <a:pt x="3052" y="3878"/>
                    <a:pt x="3585" y="3546"/>
                  </a:cubicBezTo>
                  <a:cubicBezTo>
                    <a:pt x="4740" y="2808"/>
                    <a:pt x="5251" y="1534"/>
                    <a:pt x="4716" y="700"/>
                  </a:cubicBezTo>
                  <a:cubicBezTo>
                    <a:pt x="4423" y="238"/>
                    <a:pt x="3880" y="0"/>
                    <a:pt x="3262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8"/>
            <p:cNvSpPr/>
            <p:nvPr/>
          </p:nvSpPr>
          <p:spPr>
            <a:xfrm>
              <a:off x="4562475" y="1999625"/>
              <a:ext cx="113725" cy="87675"/>
            </a:xfrm>
            <a:custGeom>
              <a:avLst/>
              <a:gdLst/>
              <a:ahLst/>
              <a:cxnLst/>
              <a:rect l="l" t="t" r="r" b="b"/>
              <a:pathLst>
                <a:path w="4549" h="3507" extrusionOk="0">
                  <a:moveTo>
                    <a:pt x="2832" y="1"/>
                  </a:moveTo>
                  <a:cubicBezTo>
                    <a:pt x="2390" y="1"/>
                    <a:pt x="1901" y="143"/>
                    <a:pt x="1441" y="435"/>
                  </a:cubicBezTo>
                  <a:cubicBezTo>
                    <a:pt x="429" y="1078"/>
                    <a:pt x="0" y="2174"/>
                    <a:pt x="452" y="2912"/>
                  </a:cubicBezTo>
                  <a:cubicBezTo>
                    <a:pt x="704" y="3305"/>
                    <a:pt x="1168" y="3506"/>
                    <a:pt x="1699" y="3506"/>
                  </a:cubicBezTo>
                  <a:cubicBezTo>
                    <a:pt x="2150" y="3506"/>
                    <a:pt x="2649" y="3362"/>
                    <a:pt x="3108" y="3067"/>
                  </a:cubicBezTo>
                  <a:cubicBezTo>
                    <a:pt x="4120" y="2436"/>
                    <a:pt x="4548" y="1328"/>
                    <a:pt x="4084" y="602"/>
                  </a:cubicBezTo>
                  <a:cubicBezTo>
                    <a:pt x="3824" y="206"/>
                    <a:pt x="3362" y="1"/>
                    <a:pt x="2832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8"/>
            <p:cNvSpPr/>
            <p:nvPr/>
          </p:nvSpPr>
          <p:spPr>
            <a:xfrm>
              <a:off x="4573175" y="2007525"/>
              <a:ext cx="92300" cy="71450"/>
            </a:xfrm>
            <a:custGeom>
              <a:avLst/>
              <a:gdLst/>
              <a:ahLst/>
              <a:cxnLst/>
              <a:rect l="l" t="t" r="r" b="b"/>
              <a:pathLst>
                <a:path w="3692" h="2858" extrusionOk="0">
                  <a:moveTo>
                    <a:pt x="2303" y="0"/>
                  </a:moveTo>
                  <a:cubicBezTo>
                    <a:pt x="1937" y="0"/>
                    <a:pt x="1531" y="118"/>
                    <a:pt x="1156" y="357"/>
                  </a:cubicBezTo>
                  <a:cubicBezTo>
                    <a:pt x="358" y="881"/>
                    <a:pt x="1" y="1774"/>
                    <a:pt x="370" y="2370"/>
                  </a:cubicBezTo>
                  <a:cubicBezTo>
                    <a:pt x="570" y="2693"/>
                    <a:pt x="949" y="2858"/>
                    <a:pt x="1383" y="2858"/>
                  </a:cubicBezTo>
                  <a:cubicBezTo>
                    <a:pt x="1749" y="2858"/>
                    <a:pt x="2154" y="2740"/>
                    <a:pt x="2525" y="2501"/>
                  </a:cubicBezTo>
                  <a:cubicBezTo>
                    <a:pt x="3334" y="1977"/>
                    <a:pt x="3692" y="1084"/>
                    <a:pt x="3322" y="488"/>
                  </a:cubicBezTo>
                  <a:cubicBezTo>
                    <a:pt x="3116" y="165"/>
                    <a:pt x="2737" y="0"/>
                    <a:pt x="2303" y="0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8"/>
            <p:cNvSpPr/>
            <p:nvPr/>
          </p:nvSpPr>
          <p:spPr>
            <a:xfrm>
              <a:off x="4582700" y="2014000"/>
              <a:ext cx="71175" cy="55875"/>
            </a:xfrm>
            <a:custGeom>
              <a:avLst/>
              <a:gdLst/>
              <a:ahLst/>
              <a:cxnLst/>
              <a:rect l="l" t="t" r="r" b="b"/>
              <a:pathLst>
                <a:path w="2847" h="2235" extrusionOk="0">
                  <a:moveTo>
                    <a:pt x="1724" y="0"/>
                  </a:moveTo>
                  <a:cubicBezTo>
                    <a:pt x="1449" y="0"/>
                    <a:pt x="1150" y="86"/>
                    <a:pt x="882" y="265"/>
                  </a:cubicBezTo>
                  <a:cubicBezTo>
                    <a:pt x="274" y="670"/>
                    <a:pt x="1" y="1361"/>
                    <a:pt x="298" y="1837"/>
                  </a:cubicBezTo>
                  <a:cubicBezTo>
                    <a:pt x="466" y="2098"/>
                    <a:pt x="776" y="2235"/>
                    <a:pt x="1126" y="2235"/>
                  </a:cubicBezTo>
                  <a:cubicBezTo>
                    <a:pt x="1398" y="2235"/>
                    <a:pt x="1694" y="2152"/>
                    <a:pt x="1965" y="1980"/>
                  </a:cubicBezTo>
                  <a:cubicBezTo>
                    <a:pt x="2584" y="1575"/>
                    <a:pt x="2846" y="872"/>
                    <a:pt x="2549" y="396"/>
                  </a:cubicBezTo>
                  <a:cubicBezTo>
                    <a:pt x="2383" y="137"/>
                    <a:pt x="2072" y="0"/>
                    <a:pt x="1724" y="0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8"/>
            <p:cNvSpPr/>
            <p:nvPr/>
          </p:nvSpPr>
          <p:spPr>
            <a:xfrm>
              <a:off x="4593125" y="2022125"/>
              <a:ext cx="50625" cy="40025"/>
            </a:xfrm>
            <a:custGeom>
              <a:avLst/>
              <a:gdLst/>
              <a:ahLst/>
              <a:cxnLst/>
              <a:rect l="l" t="t" r="r" b="b"/>
              <a:pathLst>
                <a:path w="2025" h="1601" extrusionOk="0">
                  <a:moveTo>
                    <a:pt x="1226" y="1"/>
                  </a:moveTo>
                  <a:cubicBezTo>
                    <a:pt x="1032" y="1"/>
                    <a:pt x="823" y="61"/>
                    <a:pt x="631" y="190"/>
                  </a:cubicBezTo>
                  <a:cubicBezTo>
                    <a:pt x="179" y="476"/>
                    <a:pt x="0" y="976"/>
                    <a:pt x="215" y="1309"/>
                  </a:cubicBezTo>
                  <a:cubicBezTo>
                    <a:pt x="262" y="1369"/>
                    <a:pt x="298" y="1428"/>
                    <a:pt x="358" y="1464"/>
                  </a:cubicBezTo>
                  <a:cubicBezTo>
                    <a:pt x="480" y="1553"/>
                    <a:pt x="638" y="1600"/>
                    <a:pt x="808" y="1600"/>
                  </a:cubicBezTo>
                  <a:cubicBezTo>
                    <a:pt x="1003" y="1600"/>
                    <a:pt x="1215" y="1538"/>
                    <a:pt x="1405" y="1405"/>
                  </a:cubicBezTo>
                  <a:cubicBezTo>
                    <a:pt x="1846" y="1131"/>
                    <a:pt x="2024" y="643"/>
                    <a:pt x="1822" y="297"/>
                  </a:cubicBezTo>
                  <a:cubicBezTo>
                    <a:pt x="1798" y="262"/>
                    <a:pt x="1774" y="238"/>
                    <a:pt x="1762" y="214"/>
                  </a:cubicBezTo>
                  <a:cubicBezTo>
                    <a:pt x="1637" y="76"/>
                    <a:pt x="1442" y="1"/>
                    <a:pt x="1226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8"/>
            <p:cNvSpPr/>
            <p:nvPr/>
          </p:nvSpPr>
          <p:spPr>
            <a:xfrm>
              <a:off x="4593125" y="2022025"/>
              <a:ext cx="44075" cy="36125"/>
            </a:xfrm>
            <a:custGeom>
              <a:avLst/>
              <a:gdLst/>
              <a:ahLst/>
              <a:cxnLst/>
              <a:rect l="l" t="t" r="r" b="b"/>
              <a:pathLst>
                <a:path w="1763" h="1445" extrusionOk="0">
                  <a:moveTo>
                    <a:pt x="1210" y="1"/>
                  </a:moveTo>
                  <a:cubicBezTo>
                    <a:pt x="1021" y="1"/>
                    <a:pt x="817" y="55"/>
                    <a:pt x="631" y="170"/>
                  </a:cubicBezTo>
                  <a:cubicBezTo>
                    <a:pt x="179" y="444"/>
                    <a:pt x="0" y="956"/>
                    <a:pt x="215" y="1278"/>
                  </a:cubicBezTo>
                  <a:cubicBezTo>
                    <a:pt x="250" y="1337"/>
                    <a:pt x="298" y="1397"/>
                    <a:pt x="358" y="1444"/>
                  </a:cubicBezTo>
                  <a:cubicBezTo>
                    <a:pt x="393" y="1361"/>
                    <a:pt x="429" y="1266"/>
                    <a:pt x="512" y="1182"/>
                  </a:cubicBezTo>
                  <a:cubicBezTo>
                    <a:pt x="587" y="1282"/>
                    <a:pt x="714" y="1333"/>
                    <a:pt x="858" y="1333"/>
                  </a:cubicBezTo>
                  <a:cubicBezTo>
                    <a:pt x="988" y="1333"/>
                    <a:pt x="1132" y="1291"/>
                    <a:pt x="1262" y="1206"/>
                  </a:cubicBezTo>
                  <a:cubicBezTo>
                    <a:pt x="1560" y="1016"/>
                    <a:pt x="1703" y="670"/>
                    <a:pt x="1548" y="444"/>
                  </a:cubicBezTo>
                  <a:lnTo>
                    <a:pt x="1501" y="397"/>
                  </a:lnTo>
                  <a:cubicBezTo>
                    <a:pt x="1584" y="349"/>
                    <a:pt x="1667" y="266"/>
                    <a:pt x="1762" y="218"/>
                  </a:cubicBezTo>
                  <a:cubicBezTo>
                    <a:pt x="1634" y="76"/>
                    <a:pt x="1432" y="1"/>
                    <a:pt x="1210" y="1"/>
                  </a:cubicBezTo>
                  <a:close/>
                </a:path>
              </a:pathLst>
            </a:custGeom>
            <a:solidFill>
              <a:srgbClr val="A993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8"/>
            <p:cNvSpPr/>
            <p:nvPr/>
          </p:nvSpPr>
          <p:spPr>
            <a:xfrm>
              <a:off x="4566325" y="2123900"/>
              <a:ext cx="184875" cy="349475"/>
            </a:xfrm>
            <a:custGeom>
              <a:avLst/>
              <a:gdLst/>
              <a:ahLst/>
              <a:cxnLst/>
              <a:rect l="l" t="t" r="r" b="b"/>
              <a:pathLst>
                <a:path w="7395" h="13979" extrusionOk="0">
                  <a:moveTo>
                    <a:pt x="1" y="1"/>
                  </a:moveTo>
                  <a:lnTo>
                    <a:pt x="7395" y="13979"/>
                  </a:lnTo>
                  <a:cubicBezTo>
                    <a:pt x="7395" y="13907"/>
                    <a:pt x="7383" y="13836"/>
                    <a:pt x="7383" y="13752"/>
                  </a:cubicBezTo>
                  <a:cubicBezTo>
                    <a:pt x="7061" y="8395"/>
                    <a:pt x="4263" y="3263"/>
                    <a:pt x="1" y="1"/>
                  </a:cubicBezTo>
                  <a:close/>
                </a:path>
              </a:pathLst>
            </a:custGeom>
            <a:solidFill>
              <a:srgbClr val="D9B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8"/>
            <p:cNvSpPr/>
            <p:nvPr/>
          </p:nvSpPr>
          <p:spPr>
            <a:xfrm>
              <a:off x="4692550" y="2275075"/>
              <a:ext cx="194975" cy="127150"/>
            </a:xfrm>
            <a:custGeom>
              <a:avLst/>
              <a:gdLst/>
              <a:ahLst/>
              <a:cxnLst/>
              <a:rect l="l" t="t" r="r" b="b"/>
              <a:pathLst>
                <a:path w="7799" h="5086" extrusionOk="0">
                  <a:moveTo>
                    <a:pt x="6797" y="0"/>
                  </a:moveTo>
                  <a:cubicBezTo>
                    <a:pt x="6678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36" y="4645"/>
                  </a:cubicBezTo>
                  <a:cubicBezTo>
                    <a:pt x="107" y="5086"/>
                    <a:pt x="750" y="5086"/>
                    <a:pt x="750" y="5086"/>
                  </a:cubicBezTo>
                  <a:cubicBezTo>
                    <a:pt x="750" y="5086"/>
                    <a:pt x="2953" y="4955"/>
                    <a:pt x="4167" y="4288"/>
                  </a:cubicBezTo>
                  <a:cubicBezTo>
                    <a:pt x="5394" y="3598"/>
                    <a:pt x="7799" y="1014"/>
                    <a:pt x="7513" y="431"/>
                  </a:cubicBezTo>
                  <a:cubicBezTo>
                    <a:pt x="7394" y="204"/>
                    <a:pt x="7215" y="85"/>
                    <a:pt x="7072" y="50"/>
                  </a:cubicBezTo>
                  <a:cubicBezTo>
                    <a:pt x="6972" y="12"/>
                    <a:pt x="6876" y="0"/>
                    <a:pt x="6797" y="0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8"/>
            <p:cNvSpPr/>
            <p:nvPr/>
          </p:nvSpPr>
          <p:spPr>
            <a:xfrm>
              <a:off x="4692250" y="2275075"/>
              <a:ext cx="176825" cy="118475"/>
            </a:xfrm>
            <a:custGeom>
              <a:avLst/>
              <a:gdLst/>
              <a:ahLst/>
              <a:cxnLst/>
              <a:rect l="l" t="t" r="r" b="b"/>
              <a:pathLst>
                <a:path w="7073" h="4739" extrusionOk="0">
                  <a:moveTo>
                    <a:pt x="6792" y="0"/>
                  </a:moveTo>
                  <a:cubicBezTo>
                    <a:pt x="6673" y="0"/>
                    <a:pt x="6596" y="26"/>
                    <a:pt x="6596" y="26"/>
                  </a:cubicBezTo>
                  <a:cubicBezTo>
                    <a:pt x="4931" y="3710"/>
                    <a:pt x="1636" y="4028"/>
                    <a:pt x="548" y="4028"/>
                  </a:cubicBezTo>
                  <a:cubicBezTo>
                    <a:pt x="321" y="4028"/>
                    <a:pt x="191" y="4014"/>
                    <a:pt x="191" y="4014"/>
                  </a:cubicBezTo>
                  <a:cubicBezTo>
                    <a:pt x="48" y="4288"/>
                    <a:pt x="0" y="4491"/>
                    <a:pt x="24" y="4645"/>
                  </a:cubicBezTo>
                  <a:cubicBezTo>
                    <a:pt x="307" y="4710"/>
                    <a:pt x="601" y="4739"/>
                    <a:pt x="897" y="4739"/>
                  </a:cubicBezTo>
                  <a:cubicBezTo>
                    <a:pt x="2022" y="4739"/>
                    <a:pt x="3193" y="4324"/>
                    <a:pt x="4013" y="3871"/>
                  </a:cubicBezTo>
                  <a:cubicBezTo>
                    <a:pt x="4703" y="3479"/>
                    <a:pt x="5263" y="2931"/>
                    <a:pt x="5775" y="2324"/>
                  </a:cubicBezTo>
                  <a:cubicBezTo>
                    <a:pt x="6358" y="1633"/>
                    <a:pt x="6894" y="919"/>
                    <a:pt x="7072" y="50"/>
                  </a:cubicBezTo>
                  <a:cubicBezTo>
                    <a:pt x="6968" y="12"/>
                    <a:pt x="6871" y="0"/>
                    <a:pt x="6792" y="0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8"/>
            <p:cNvSpPr/>
            <p:nvPr/>
          </p:nvSpPr>
          <p:spPr>
            <a:xfrm>
              <a:off x="4837800" y="2174975"/>
              <a:ext cx="89900" cy="104325"/>
            </a:xfrm>
            <a:custGeom>
              <a:avLst/>
              <a:gdLst/>
              <a:ahLst/>
              <a:cxnLst/>
              <a:rect l="l" t="t" r="r" b="b"/>
              <a:pathLst>
                <a:path w="3596" h="4173" extrusionOk="0">
                  <a:moveTo>
                    <a:pt x="2166" y="1"/>
                  </a:moveTo>
                  <a:cubicBezTo>
                    <a:pt x="1852" y="1"/>
                    <a:pt x="1629" y="170"/>
                    <a:pt x="1620" y="315"/>
                  </a:cubicBezTo>
                  <a:cubicBezTo>
                    <a:pt x="1608" y="565"/>
                    <a:pt x="1751" y="1053"/>
                    <a:pt x="1334" y="2053"/>
                  </a:cubicBezTo>
                  <a:cubicBezTo>
                    <a:pt x="917" y="3065"/>
                    <a:pt x="131" y="3661"/>
                    <a:pt x="131" y="3661"/>
                  </a:cubicBezTo>
                  <a:cubicBezTo>
                    <a:pt x="131" y="3673"/>
                    <a:pt x="119" y="3685"/>
                    <a:pt x="119" y="3708"/>
                  </a:cubicBezTo>
                  <a:cubicBezTo>
                    <a:pt x="0" y="4054"/>
                    <a:pt x="381" y="4173"/>
                    <a:pt x="381" y="4173"/>
                  </a:cubicBezTo>
                  <a:cubicBezTo>
                    <a:pt x="381" y="4173"/>
                    <a:pt x="858" y="3875"/>
                    <a:pt x="1512" y="3292"/>
                  </a:cubicBezTo>
                  <a:cubicBezTo>
                    <a:pt x="2167" y="2708"/>
                    <a:pt x="2917" y="1470"/>
                    <a:pt x="3048" y="1232"/>
                  </a:cubicBezTo>
                  <a:cubicBezTo>
                    <a:pt x="3179" y="994"/>
                    <a:pt x="3596" y="839"/>
                    <a:pt x="2929" y="303"/>
                  </a:cubicBezTo>
                  <a:cubicBezTo>
                    <a:pt x="2751" y="160"/>
                    <a:pt x="2560" y="77"/>
                    <a:pt x="2393" y="29"/>
                  </a:cubicBezTo>
                  <a:cubicBezTo>
                    <a:pt x="2314" y="9"/>
                    <a:pt x="2237" y="1"/>
                    <a:pt x="2166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8"/>
            <p:cNvSpPr/>
            <p:nvPr/>
          </p:nvSpPr>
          <p:spPr>
            <a:xfrm>
              <a:off x="4840775" y="2174975"/>
              <a:ext cx="57475" cy="92725"/>
            </a:xfrm>
            <a:custGeom>
              <a:avLst/>
              <a:gdLst/>
              <a:ahLst/>
              <a:cxnLst/>
              <a:rect l="l" t="t" r="r" b="b"/>
              <a:pathLst>
                <a:path w="2299" h="3709" extrusionOk="0">
                  <a:moveTo>
                    <a:pt x="2042" y="1"/>
                  </a:moveTo>
                  <a:cubicBezTo>
                    <a:pt x="1725" y="1"/>
                    <a:pt x="1510" y="170"/>
                    <a:pt x="1501" y="315"/>
                  </a:cubicBezTo>
                  <a:cubicBezTo>
                    <a:pt x="1477" y="565"/>
                    <a:pt x="1632" y="1053"/>
                    <a:pt x="1215" y="2053"/>
                  </a:cubicBezTo>
                  <a:cubicBezTo>
                    <a:pt x="798" y="3065"/>
                    <a:pt x="12" y="3661"/>
                    <a:pt x="12" y="3661"/>
                  </a:cubicBezTo>
                  <a:cubicBezTo>
                    <a:pt x="12" y="3673"/>
                    <a:pt x="0" y="3696"/>
                    <a:pt x="0" y="3708"/>
                  </a:cubicBezTo>
                  <a:cubicBezTo>
                    <a:pt x="798" y="3363"/>
                    <a:pt x="1465" y="2744"/>
                    <a:pt x="1870" y="1946"/>
                  </a:cubicBezTo>
                  <a:cubicBezTo>
                    <a:pt x="2167" y="1351"/>
                    <a:pt x="2298" y="684"/>
                    <a:pt x="2274" y="29"/>
                  </a:cubicBezTo>
                  <a:cubicBezTo>
                    <a:pt x="2193" y="9"/>
                    <a:pt x="2115" y="1"/>
                    <a:pt x="2042" y="1"/>
                  </a:cubicBezTo>
                  <a:close/>
                </a:path>
              </a:pathLst>
            </a:custGeom>
            <a:solidFill>
              <a:srgbClr val="7C40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8"/>
            <p:cNvSpPr/>
            <p:nvPr/>
          </p:nvSpPr>
          <p:spPr>
            <a:xfrm>
              <a:off x="4800600" y="2148350"/>
              <a:ext cx="64600" cy="114550"/>
            </a:xfrm>
            <a:custGeom>
              <a:avLst/>
              <a:gdLst/>
              <a:ahLst/>
              <a:cxnLst/>
              <a:rect l="l" t="t" r="r" b="b"/>
              <a:pathLst>
                <a:path w="2584" h="4582" extrusionOk="0">
                  <a:moveTo>
                    <a:pt x="1078" y="1"/>
                  </a:moveTo>
                  <a:cubicBezTo>
                    <a:pt x="948" y="1"/>
                    <a:pt x="828" y="26"/>
                    <a:pt x="750" y="82"/>
                  </a:cubicBezTo>
                  <a:cubicBezTo>
                    <a:pt x="714" y="118"/>
                    <a:pt x="679" y="142"/>
                    <a:pt x="655" y="178"/>
                  </a:cubicBezTo>
                  <a:cubicBezTo>
                    <a:pt x="500" y="308"/>
                    <a:pt x="452" y="392"/>
                    <a:pt x="250" y="606"/>
                  </a:cubicBezTo>
                  <a:cubicBezTo>
                    <a:pt x="0" y="856"/>
                    <a:pt x="155" y="856"/>
                    <a:pt x="155" y="951"/>
                  </a:cubicBezTo>
                  <a:cubicBezTo>
                    <a:pt x="155" y="1023"/>
                    <a:pt x="417" y="856"/>
                    <a:pt x="1024" y="1963"/>
                  </a:cubicBezTo>
                  <a:cubicBezTo>
                    <a:pt x="1310" y="2475"/>
                    <a:pt x="1488" y="2999"/>
                    <a:pt x="1607" y="3404"/>
                  </a:cubicBezTo>
                  <a:cubicBezTo>
                    <a:pt x="1726" y="3845"/>
                    <a:pt x="1762" y="4166"/>
                    <a:pt x="1762" y="4166"/>
                  </a:cubicBezTo>
                  <a:cubicBezTo>
                    <a:pt x="1842" y="4506"/>
                    <a:pt x="2057" y="4581"/>
                    <a:pt x="2230" y="4581"/>
                  </a:cubicBezTo>
                  <a:cubicBezTo>
                    <a:pt x="2366" y="4581"/>
                    <a:pt x="2477" y="4535"/>
                    <a:pt x="2477" y="4535"/>
                  </a:cubicBezTo>
                  <a:cubicBezTo>
                    <a:pt x="2584" y="3487"/>
                    <a:pt x="1881" y="1428"/>
                    <a:pt x="1869" y="1344"/>
                  </a:cubicBezTo>
                  <a:cubicBezTo>
                    <a:pt x="1822" y="1261"/>
                    <a:pt x="1726" y="618"/>
                    <a:pt x="1738" y="332"/>
                  </a:cubicBezTo>
                  <a:cubicBezTo>
                    <a:pt x="1747" y="140"/>
                    <a:pt x="1385" y="1"/>
                    <a:pt x="1078" y="1"/>
                  </a:cubicBezTo>
                  <a:close/>
                </a:path>
              </a:pathLst>
            </a:custGeom>
            <a:solidFill>
              <a:srgbClr val="9050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8"/>
            <p:cNvSpPr/>
            <p:nvPr/>
          </p:nvSpPr>
          <p:spPr>
            <a:xfrm>
              <a:off x="4800000" y="2152775"/>
              <a:ext cx="41700" cy="80700"/>
            </a:xfrm>
            <a:custGeom>
              <a:avLst/>
              <a:gdLst/>
              <a:ahLst/>
              <a:cxnLst/>
              <a:rect l="l" t="t" r="r" b="b"/>
              <a:pathLst>
                <a:path w="1668" h="3228" extrusionOk="0">
                  <a:moveTo>
                    <a:pt x="655" y="1"/>
                  </a:moveTo>
                  <a:cubicBezTo>
                    <a:pt x="512" y="131"/>
                    <a:pt x="465" y="215"/>
                    <a:pt x="262" y="429"/>
                  </a:cubicBezTo>
                  <a:cubicBezTo>
                    <a:pt x="0" y="679"/>
                    <a:pt x="167" y="679"/>
                    <a:pt x="167" y="774"/>
                  </a:cubicBezTo>
                  <a:cubicBezTo>
                    <a:pt x="167" y="846"/>
                    <a:pt x="417" y="679"/>
                    <a:pt x="1036" y="1786"/>
                  </a:cubicBezTo>
                  <a:cubicBezTo>
                    <a:pt x="1310" y="2298"/>
                    <a:pt x="1488" y="2822"/>
                    <a:pt x="1608" y="3227"/>
                  </a:cubicBezTo>
                  <a:cubicBezTo>
                    <a:pt x="1667" y="2263"/>
                    <a:pt x="1453" y="1274"/>
                    <a:pt x="941" y="429"/>
                  </a:cubicBezTo>
                  <a:cubicBezTo>
                    <a:pt x="869" y="274"/>
                    <a:pt x="762" y="131"/>
                    <a:pt x="655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8"/>
            <p:cNvSpPr/>
            <p:nvPr/>
          </p:nvSpPr>
          <p:spPr>
            <a:xfrm>
              <a:off x="4680625" y="2251525"/>
              <a:ext cx="197375" cy="126900"/>
            </a:xfrm>
            <a:custGeom>
              <a:avLst/>
              <a:gdLst/>
              <a:ahLst/>
              <a:cxnLst/>
              <a:rect l="l" t="t" r="r" b="b"/>
              <a:pathLst>
                <a:path w="7895" h="5076" extrusionOk="0">
                  <a:moveTo>
                    <a:pt x="6863" y="1"/>
                  </a:moveTo>
                  <a:cubicBezTo>
                    <a:pt x="6697" y="1"/>
                    <a:pt x="6573" y="39"/>
                    <a:pt x="6573" y="39"/>
                  </a:cubicBezTo>
                  <a:cubicBezTo>
                    <a:pt x="6335" y="551"/>
                    <a:pt x="6073" y="1015"/>
                    <a:pt x="5775" y="1420"/>
                  </a:cubicBezTo>
                  <a:cubicBezTo>
                    <a:pt x="4042" y="3779"/>
                    <a:pt x="1570" y="4020"/>
                    <a:pt x="632" y="4020"/>
                  </a:cubicBezTo>
                  <a:cubicBezTo>
                    <a:pt x="391" y="4020"/>
                    <a:pt x="251" y="4004"/>
                    <a:pt x="251" y="4004"/>
                  </a:cubicBezTo>
                  <a:cubicBezTo>
                    <a:pt x="1" y="4480"/>
                    <a:pt x="72" y="4742"/>
                    <a:pt x="239" y="4885"/>
                  </a:cubicBezTo>
                  <a:cubicBezTo>
                    <a:pt x="453" y="5075"/>
                    <a:pt x="822" y="5075"/>
                    <a:pt x="822" y="5075"/>
                  </a:cubicBezTo>
                  <a:cubicBezTo>
                    <a:pt x="822" y="5075"/>
                    <a:pt x="3025" y="4944"/>
                    <a:pt x="4239" y="4278"/>
                  </a:cubicBezTo>
                  <a:cubicBezTo>
                    <a:pt x="5466" y="3587"/>
                    <a:pt x="7895" y="992"/>
                    <a:pt x="7573" y="408"/>
                  </a:cubicBezTo>
                  <a:cubicBezTo>
                    <a:pt x="7395" y="72"/>
                    <a:pt x="7090" y="1"/>
                    <a:pt x="6863" y="1"/>
                  </a:cubicBezTo>
                  <a:close/>
                </a:path>
              </a:pathLst>
            </a:custGeom>
            <a:solidFill>
              <a:srgbClr val="A263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8"/>
            <p:cNvSpPr/>
            <p:nvPr/>
          </p:nvSpPr>
          <p:spPr>
            <a:xfrm>
              <a:off x="4680625" y="2287025"/>
              <a:ext cx="144100" cy="86625"/>
            </a:xfrm>
            <a:custGeom>
              <a:avLst/>
              <a:gdLst/>
              <a:ahLst/>
              <a:cxnLst/>
              <a:rect l="l" t="t" r="r" b="b"/>
              <a:pathLst>
                <a:path w="5764" h="3465" extrusionOk="0">
                  <a:moveTo>
                    <a:pt x="251" y="2584"/>
                  </a:move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lnTo>
                    <a:pt x="251" y="2584"/>
                  </a:lnTo>
                  <a:cubicBezTo>
                    <a:pt x="251" y="2584"/>
                    <a:pt x="251" y="2584"/>
                    <a:pt x="251" y="2584"/>
                  </a:cubicBezTo>
                  <a:close/>
                  <a:moveTo>
                    <a:pt x="5763" y="0"/>
                  </a:moveTo>
                  <a:cubicBezTo>
                    <a:pt x="4030" y="2359"/>
                    <a:pt x="1558" y="2600"/>
                    <a:pt x="626" y="2600"/>
                  </a:cubicBezTo>
                  <a:cubicBezTo>
                    <a:pt x="390" y="2600"/>
                    <a:pt x="253" y="2584"/>
                    <a:pt x="251" y="2584"/>
                  </a:cubicBezTo>
                  <a:lnTo>
                    <a:pt x="251" y="2584"/>
                  </a:lnTo>
                  <a:cubicBezTo>
                    <a:pt x="1" y="3060"/>
                    <a:pt x="72" y="3322"/>
                    <a:pt x="239" y="3465"/>
                  </a:cubicBezTo>
                  <a:cubicBezTo>
                    <a:pt x="548" y="3453"/>
                    <a:pt x="870" y="3405"/>
                    <a:pt x="1072" y="3393"/>
                  </a:cubicBezTo>
                  <a:cubicBezTo>
                    <a:pt x="1727" y="3334"/>
                    <a:pt x="2394" y="3215"/>
                    <a:pt x="2977" y="2905"/>
                  </a:cubicBezTo>
                  <a:cubicBezTo>
                    <a:pt x="3525" y="2608"/>
                    <a:pt x="4025" y="2167"/>
                    <a:pt x="4466" y="1727"/>
                  </a:cubicBezTo>
                  <a:cubicBezTo>
                    <a:pt x="4978" y="1203"/>
                    <a:pt x="5406" y="619"/>
                    <a:pt x="5763" y="0"/>
                  </a:cubicBezTo>
                  <a:close/>
                </a:path>
              </a:pathLst>
            </a:custGeom>
            <a:solidFill>
              <a:srgbClr val="B87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692D5FE-8393-8749-B534-089C6D58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975" y="433563"/>
            <a:ext cx="5562599" cy="841800"/>
          </a:xfrm>
        </p:spPr>
        <p:txBody>
          <a:bodyPr/>
          <a:lstStyle/>
          <a:p>
            <a:pPr algn="ctr"/>
            <a:r>
              <a:rPr lang="x-none" sz="5400" dirty="0"/>
              <a:t>LUYỆN TẬP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732C338-2DB1-2048-BB71-A9734FE9F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3"/>
          <a:stretch/>
        </p:blipFill>
        <p:spPr bwMode="auto">
          <a:xfrm>
            <a:off x="390926" y="1423113"/>
            <a:ext cx="4366349" cy="35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50C123C4-697C-C140-88E8-B74FA6A73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2" t="47623"/>
          <a:stretch/>
        </p:blipFill>
        <p:spPr bwMode="auto">
          <a:xfrm flipH="1">
            <a:off x="4724399" y="1423112"/>
            <a:ext cx="4028674" cy="35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" y="-1742"/>
            <a:ext cx="1434376" cy="143437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>
            <a:cxnSpLocks/>
          </p:cNvCxnSpPr>
          <p:nvPr/>
        </p:nvCxnSpPr>
        <p:spPr>
          <a:xfrm>
            <a:off x="0" y="338157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15496" y="1932366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79432" y="1474542"/>
            <a:ext cx="8154143" cy="11265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52045" y="1512070"/>
            <a:ext cx="740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>
              <a:buClrTx/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x-none" sz="5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779126" y="3030934"/>
            <a:ext cx="4060073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574827" y="4258262"/>
            <a:ext cx="3937330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909669" y="3133097"/>
            <a:ext cx="3487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</a:rPr>
              <a:t>Hằng và Ấn.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750233" y="4325585"/>
            <a:ext cx="4028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</a:rPr>
              <a:t> Trường Giang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79432" y="3018185"/>
            <a:ext cx="3937330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572000" y="4258262"/>
            <a:ext cx="4414882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659839" y="4397154"/>
            <a:ext cx="417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</a:rPr>
              <a:t>Ti-grơ và Ơ-phrát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8FC658-9CAC-1940-86C8-E2C1EAA3542D}"/>
              </a:ext>
            </a:extLst>
          </p:cNvPr>
          <p:cNvSpPr/>
          <p:nvPr/>
        </p:nvSpPr>
        <p:spPr>
          <a:xfrm>
            <a:off x="1706709" y="151118"/>
            <a:ext cx="64059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AI LÀ TRIỆU PHÚ</a:t>
            </a:r>
          </a:p>
        </p:txBody>
      </p:sp>
      <p:sp>
        <p:nvSpPr>
          <p:cNvPr id="28" name="cau hoi a">
            <a:extLst>
              <a:ext uri="{FF2B5EF4-FFF2-40B4-BE49-F238E27FC236}">
                <a16:creationId xmlns:a16="http://schemas.microsoft.com/office/drawing/2014/main" id="{BD1B94B5-0381-4DFE-9686-F47F6BE97CE8}"/>
              </a:ext>
            </a:extLst>
          </p:cNvPr>
          <p:cNvSpPr txBox="1"/>
          <p:nvPr/>
        </p:nvSpPr>
        <p:spPr>
          <a:xfrm>
            <a:off x="1226041" y="3063480"/>
            <a:ext cx="3487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A.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Sông</a:t>
            </a:r>
            <a:r>
              <a:rPr lang="en-US" sz="3200" dirty="0">
                <a:solidFill>
                  <a:schemeClr val="bg1"/>
                </a:solidFill>
              </a:rPr>
              <a:t> Nin.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930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7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4" grpId="0"/>
      <p:bldP spid="34" grpId="1"/>
      <p:bldP spid="34" grpId="2"/>
      <p:bldP spid="20" grpId="0"/>
      <p:bldP spid="28" grpId="0"/>
      <p:bldP spid="28" grpId="1"/>
      <p:bldP spid="2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9" y="-1742"/>
            <a:ext cx="1434376" cy="143437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>
            <a:cxnSpLocks/>
          </p:cNvCxnSpPr>
          <p:nvPr/>
        </p:nvCxnSpPr>
        <p:spPr>
          <a:xfrm>
            <a:off x="0" y="338157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15496" y="1932366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34670" y="1253377"/>
            <a:ext cx="8154143" cy="1126598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96010" y="1318683"/>
            <a:ext cx="740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 kiện tự nhiên ở lưu vực sông Ấn và sông Hằng thuận lợi cho Ấn Độ phát triển kinh tế</a:t>
            </a:r>
            <a:endParaRPr lang="en-US" sz="1600">
              <a:solidFill>
                <a:srgbClr val="FFFF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31843" y="3021332"/>
            <a:ext cx="3937330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574827" y="4258262"/>
            <a:ext cx="3937330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909669" y="3133097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nông nghiệp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1023192" y="4402972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thương nghiệp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34670" y="3017116"/>
            <a:ext cx="3937330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572000" y="4258262"/>
            <a:ext cx="3937330" cy="816739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54356" y="3079000"/>
            <a:ext cx="3877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thủ công nghiệp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959371" y="4374243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dịch vụ.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E8FC658-9CAC-1940-86C8-E2C1EAA3542D}"/>
              </a:ext>
            </a:extLst>
          </p:cNvPr>
          <p:cNvSpPr/>
          <p:nvPr/>
        </p:nvSpPr>
        <p:spPr>
          <a:xfrm>
            <a:off x="1706709" y="151118"/>
            <a:ext cx="64059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AI LÀ TRIỆU PHÚ</a:t>
            </a:r>
          </a:p>
        </p:txBody>
      </p:sp>
    </p:spTree>
    <p:extLst>
      <p:ext uri="{BB962C8B-B14F-4D97-AF65-F5344CB8AC3E}">
        <p14:creationId xmlns:p14="http://schemas.microsoft.com/office/powerpoint/2010/main" val="173033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92" y="0"/>
            <a:ext cx="1585116" cy="158511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8179" y="454009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32779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15496" y="2088815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524850" y="1516744"/>
            <a:ext cx="8154143" cy="10531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390782" y="1555617"/>
            <a:ext cx="7037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sông gắn liền với nên văn hóa khởi nguồn của Ấn Độ là sông</a:t>
            </a:r>
            <a:endParaRPr lang="en-US" sz="1800">
              <a:solidFill>
                <a:srgbClr val="FFFF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714743" y="4092476"/>
            <a:ext cx="4052099" cy="82275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marR="0" lvl="0" indent="-214313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714744" y="2909606"/>
            <a:ext cx="4052098" cy="83638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marR="0" lvl="0" indent="-214313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714744" y="4218281"/>
            <a:ext cx="405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Na-ma-da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5271771" y="3000309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Hằng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2916428"/>
            <a:ext cx="3937330" cy="83638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099297"/>
            <a:ext cx="3937330" cy="82275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2909606"/>
            <a:ext cx="3487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Ấn.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58" y="4218281"/>
            <a:ext cx="393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Gô-đa-va-ri.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049000" y="317469"/>
            <a:ext cx="365522" cy="3655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B47872-9FE6-6E45-ABEF-DCA2CCA79890}"/>
              </a:ext>
            </a:extLst>
          </p:cNvPr>
          <p:cNvSpPr/>
          <p:nvPr/>
        </p:nvSpPr>
        <p:spPr>
          <a:xfrm>
            <a:off x="1706709" y="151118"/>
            <a:ext cx="64059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AI LÀ TRIỆU PHÚ</a:t>
            </a:r>
          </a:p>
        </p:txBody>
      </p:sp>
    </p:spTree>
    <p:extLst>
      <p:ext uri="{BB962C8B-B14F-4D97-AF65-F5344CB8AC3E}">
        <p14:creationId xmlns:p14="http://schemas.microsoft.com/office/powerpoint/2010/main" val="351783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94"/>
            <a:ext cx="1585116" cy="158511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8179" y="454009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3327798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-15496" y="2088815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524850" y="1516744"/>
            <a:ext cx="8154143" cy="1053196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7617" y="1532343"/>
            <a:ext cx="7037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 giữa thiên niên kỉ III TCN, tộc người nào đã sinh sống ở lưu vực sông Ấn?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714743" y="4092476"/>
            <a:ext cx="4052099" cy="82275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marR="0" lvl="0" indent="-214313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714744" y="2909606"/>
            <a:ext cx="4052098" cy="83638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marR="0" lvl="0" indent="-214313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714744" y="4218281"/>
            <a:ext cx="4052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D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 Khơ-me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999728" y="2997627"/>
            <a:ext cx="4648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 Do Thái.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w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49" y="2916428"/>
            <a:ext cx="3937330" cy="836383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49" y="4099297"/>
            <a:ext cx="3937330" cy="82275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948417" y="3035410"/>
            <a:ext cx="348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 A-ri-a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17958" y="4218281"/>
            <a:ext cx="3937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lvl="0" indent="-257175" defTabSz="685800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 Đra-vi-đa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2" cy="365522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2" cy="365522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2" cy="365522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2" cy="3655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4B47872-9FE6-6E45-ABEF-DCA2CCA79890}"/>
              </a:ext>
            </a:extLst>
          </p:cNvPr>
          <p:cNvSpPr/>
          <p:nvPr/>
        </p:nvSpPr>
        <p:spPr>
          <a:xfrm>
            <a:off x="1706709" y="151118"/>
            <a:ext cx="64059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AI LÀ TRIỆU PHÚ</a:t>
            </a:r>
          </a:p>
        </p:txBody>
      </p:sp>
    </p:spTree>
    <p:extLst>
      <p:ext uri="{BB962C8B-B14F-4D97-AF65-F5344CB8AC3E}">
        <p14:creationId xmlns:p14="http://schemas.microsoft.com/office/powerpoint/2010/main" val="269686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0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2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5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6" grpId="0" animBg="1"/>
      <p:bldP spid="16" grpId="1" animBg="1"/>
      <p:bldP spid="25" grpId="0"/>
      <p:bldP spid="25" grpId="1"/>
      <p:bldP spid="25" grpId="2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FB6BC8-F3AB-704C-8398-874F700F07E7}"/>
              </a:ext>
            </a:extLst>
          </p:cNvPr>
          <p:cNvGrpSpPr/>
          <p:nvPr/>
        </p:nvGrpSpPr>
        <p:grpSpPr>
          <a:xfrm>
            <a:off x="4191000" y="742950"/>
            <a:ext cx="4343400" cy="4147125"/>
            <a:chOff x="4191000" y="742950"/>
            <a:chExt cx="4343400" cy="4147125"/>
          </a:xfrm>
        </p:grpSpPr>
        <p:sp>
          <p:nvSpPr>
            <p:cNvPr id="3" name="Google Shape;305;p35">
              <a:extLst>
                <a:ext uri="{FF2B5EF4-FFF2-40B4-BE49-F238E27FC236}">
                  <a16:creationId xmlns:a16="http://schemas.microsoft.com/office/drawing/2014/main" id="{8F045E48-FDC0-6C42-828A-80B89FE753A6}"/>
                </a:ext>
              </a:extLst>
            </p:cNvPr>
            <p:cNvSpPr/>
            <p:nvPr/>
          </p:nvSpPr>
          <p:spPr>
            <a:xfrm>
              <a:off x="4191000" y="742950"/>
              <a:ext cx="4343400" cy="4110588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337A21-FF54-4A4E-BA59-EBE58E44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4251900"/>
              <a:ext cx="638175" cy="63817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4DE396C-0313-5347-9E6D-060B7B559B85}"/>
              </a:ext>
            </a:extLst>
          </p:cNvPr>
          <p:cNvSpPr/>
          <p:nvPr/>
        </p:nvSpPr>
        <p:spPr>
          <a:xfrm>
            <a:off x="4529136" y="1220153"/>
            <a:ext cx="36195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A01127"/>
                </a:solidFill>
                <a:effectLst/>
                <a:uLnTx/>
                <a:uFillTx/>
                <a:latin typeface="Arial"/>
                <a:cs typeface="Arial"/>
                <a:sym typeface="PT Serif"/>
              </a:rPr>
              <a:t>Em hãy nêu những nét văn hoá, công trình kiến trúc ở nước ta ảnh chịu sự ảnh hưởng của Ấn Độ?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0E840-E55E-F646-A685-1930081D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1999" y="514350"/>
            <a:ext cx="3269877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0650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6">
            <a:extLst>
              <a:ext uri="{FF2B5EF4-FFF2-40B4-BE49-F238E27FC236}">
                <a16:creationId xmlns:a16="http://schemas.microsoft.com/office/drawing/2014/main" id="{05B910F2-107D-6B4E-9D47-0CB538E5A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 b="36540"/>
          <a:stretch/>
        </p:blipFill>
        <p:spPr bwMode="auto">
          <a:xfrm>
            <a:off x="447052" y="195700"/>
            <a:ext cx="2550046" cy="1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Ảnh động Powerpoint CTU">
            <a:extLst>
              <a:ext uri="{FF2B5EF4-FFF2-40B4-BE49-F238E27FC236}">
                <a16:creationId xmlns:a16="http://schemas.microsoft.com/office/drawing/2014/main" id="{170F46B0-7C6B-3B4B-A147-974593A3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1729251" y="123357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Ảnh động Powerpoint CTU">
            <a:extLst>
              <a:ext uri="{FF2B5EF4-FFF2-40B4-BE49-F238E27FC236}">
                <a16:creationId xmlns:a16="http://schemas.microsoft.com/office/drawing/2014/main" id="{8DDA6D9A-7780-3348-B4B9-FFCDB7F7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978093" y="483290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Ảnh động Powerpoint CTU">
            <a:extLst>
              <a:ext uri="{FF2B5EF4-FFF2-40B4-BE49-F238E27FC236}">
                <a16:creationId xmlns:a16="http://schemas.microsoft.com/office/drawing/2014/main" id="{90972F25-4E68-DA42-BBD3-D4753CC3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269385" y="113140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01E584C-8198-FA45-910A-BFD47B2F5350}"/>
              </a:ext>
            </a:extLst>
          </p:cNvPr>
          <p:cNvSpPr/>
          <p:nvPr/>
        </p:nvSpPr>
        <p:spPr>
          <a:xfrm>
            <a:off x="1096139" y="1704087"/>
            <a:ext cx="45336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Snell Roundhand Black" panose="02000603080000090004" pitchFamily="2" charset="77"/>
                <a:ea typeface="Times New Roman" panose="02020603050405020304" pitchFamily="18" charset="0"/>
                <a:cs typeface="Arial"/>
                <a:sym typeface="Arial"/>
              </a:rPr>
              <a:t>Vận Dụng</a:t>
            </a:r>
            <a:endParaRPr kumimoji="0" lang="x-none" sz="72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Snell Roundhand Black" panose="02000603080000090004" pitchFamily="2" charset="77"/>
              <a:cs typeface="Arial"/>
              <a:sym typeface="Arial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8A3D960D-CEBF-B642-A3AE-A71694CE39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28" t="4074" r="13882" b="6452"/>
          <a:stretch/>
        </p:blipFill>
        <p:spPr>
          <a:xfrm>
            <a:off x="6091727" y="259131"/>
            <a:ext cx="2550046" cy="4562838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609600" y="350665"/>
            <a:ext cx="4724400" cy="954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dirty="0" err="1">
                <a:solidFill>
                  <a:srgbClr val="C0000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Nội</a:t>
            </a:r>
            <a:r>
              <a:rPr lang="en-US" sz="4000" b="0" dirty="0">
                <a:solidFill>
                  <a:srgbClr val="C0000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 dung </a:t>
            </a:r>
            <a:r>
              <a:rPr lang="en-US" sz="4000" b="0" dirty="0" err="1">
                <a:solidFill>
                  <a:srgbClr val="C00000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chính</a:t>
            </a:r>
            <a:endParaRPr lang="en-US" sz="4000" b="0" dirty="0">
              <a:solidFill>
                <a:srgbClr val="C00000"/>
              </a:solidFill>
              <a:latin typeface="Brush Script MT" panose="03060802040406070304" pitchFamily="66" charset="-122"/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2061674" y="1742219"/>
            <a:ext cx="3552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vi-VN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1. Điều kiện tự nhiên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26E6F-1A78-D549-9613-BD0478CDAE87}"/>
              </a:ext>
            </a:extLst>
          </p:cNvPr>
          <p:cNvSpPr/>
          <p:nvPr/>
        </p:nvSpPr>
        <p:spPr>
          <a:xfrm>
            <a:off x="1856461" y="2777593"/>
            <a:ext cx="4987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Chế</a:t>
            </a: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xã</a:t>
            </a: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hội</a:t>
            </a: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Ấn</a:t>
            </a: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Độ</a:t>
            </a: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cổ</a:t>
            </a:r>
            <a:r>
              <a:rPr lang="en-US" altLang="vi-VN" sz="2800" b="1" kern="1200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rPr>
              <a:t>đại</a:t>
            </a:r>
            <a:endParaRPr lang="en-US" altLang="vi-VN" sz="2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8E8B883-7BF5-CF46-AAB8-FECC1F79E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958" y="178426"/>
            <a:ext cx="1862627" cy="16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5C13B2D-8D7A-F14E-B17C-7E6CFE2508BB}"/>
              </a:ext>
            </a:extLst>
          </p:cNvPr>
          <p:cNvSpPr/>
          <p:nvPr/>
        </p:nvSpPr>
        <p:spPr>
          <a:xfrm>
            <a:off x="1080495" y="1749843"/>
            <a:ext cx="812008" cy="648098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8CEBC9-8CD1-5F41-A046-0FD9C1089E2C}"/>
              </a:ext>
            </a:extLst>
          </p:cNvPr>
          <p:cNvSpPr/>
          <p:nvPr/>
        </p:nvSpPr>
        <p:spPr>
          <a:xfrm>
            <a:off x="1067441" y="2739656"/>
            <a:ext cx="812008" cy="648098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1" name="Google Shape;346;p30">
            <a:extLst>
              <a:ext uri="{FF2B5EF4-FFF2-40B4-BE49-F238E27FC236}">
                <a16:creationId xmlns:a16="http://schemas.microsoft.com/office/drawing/2014/main" id="{C10DFEFE-EDDB-4543-ADFF-EF3B32C5F1C0}"/>
              </a:ext>
            </a:extLst>
          </p:cNvPr>
          <p:cNvGrpSpPr/>
          <p:nvPr/>
        </p:nvGrpSpPr>
        <p:grpSpPr>
          <a:xfrm rot="2416211" flipH="1">
            <a:off x="7326551" y="2543624"/>
            <a:ext cx="1680556" cy="1942272"/>
            <a:chOff x="1224250" y="2447575"/>
            <a:chExt cx="596825" cy="701025"/>
          </a:xfrm>
        </p:grpSpPr>
        <p:sp>
          <p:nvSpPr>
            <p:cNvPr id="12" name="Google Shape;347;p30">
              <a:extLst>
                <a:ext uri="{FF2B5EF4-FFF2-40B4-BE49-F238E27FC236}">
                  <a16:creationId xmlns:a16="http://schemas.microsoft.com/office/drawing/2014/main" id="{1381E02C-4540-4E40-B1BF-6787C9820876}"/>
                </a:ext>
              </a:extLst>
            </p:cNvPr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8;p30">
              <a:extLst>
                <a:ext uri="{FF2B5EF4-FFF2-40B4-BE49-F238E27FC236}">
                  <a16:creationId xmlns:a16="http://schemas.microsoft.com/office/drawing/2014/main" id="{DFD381EA-5C2D-B44A-9ACE-D4D4115E3F09}"/>
                </a:ext>
              </a:extLst>
            </p:cNvPr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9;p30">
              <a:extLst>
                <a:ext uri="{FF2B5EF4-FFF2-40B4-BE49-F238E27FC236}">
                  <a16:creationId xmlns:a16="http://schemas.microsoft.com/office/drawing/2014/main" id="{996D4C6A-9DE1-A44A-867E-E61EFEFD7468}"/>
                </a:ext>
              </a:extLst>
            </p:cNvPr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0;p30">
              <a:extLst>
                <a:ext uri="{FF2B5EF4-FFF2-40B4-BE49-F238E27FC236}">
                  <a16:creationId xmlns:a16="http://schemas.microsoft.com/office/drawing/2014/main" id="{ED17BF02-79FC-0B40-A163-7749D248686D}"/>
                </a:ext>
              </a:extLst>
            </p:cNvPr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1;p30">
              <a:extLst>
                <a:ext uri="{FF2B5EF4-FFF2-40B4-BE49-F238E27FC236}">
                  <a16:creationId xmlns:a16="http://schemas.microsoft.com/office/drawing/2014/main" id="{90618F50-1FEA-4A4A-A0A7-99BB0CCC41FB}"/>
                </a:ext>
              </a:extLst>
            </p:cNvPr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52;p30">
              <a:extLst>
                <a:ext uri="{FF2B5EF4-FFF2-40B4-BE49-F238E27FC236}">
                  <a16:creationId xmlns:a16="http://schemas.microsoft.com/office/drawing/2014/main" id="{CB43225E-3996-8E44-BA78-77422F8DA1E1}"/>
                </a:ext>
              </a:extLst>
            </p:cNvPr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53;p30">
              <a:extLst>
                <a:ext uri="{FF2B5EF4-FFF2-40B4-BE49-F238E27FC236}">
                  <a16:creationId xmlns:a16="http://schemas.microsoft.com/office/drawing/2014/main" id="{B78F2558-3979-9E44-9C33-3894B77EB18F}"/>
                </a:ext>
              </a:extLst>
            </p:cNvPr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54;p30">
              <a:extLst>
                <a:ext uri="{FF2B5EF4-FFF2-40B4-BE49-F238E27FC236}">
                  <a16:creationId xmlns:a16="http://schemas.microsoft.com/office/drawing/2014/main" id="{35CF588D-59F7-584E-A7A9-8DF2924AABBF}"/>
                </a:ext>
              </a:extLst>
            </p:cNvPr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55;p30">
              <a:extLst>
                <a:ext uri="{FF2B5EF4-FFF2-40B4-BE49-F238E27FC236}">
                  <a16:creationId xmlns:a16="http://schemas.microsoft.com/office/drawing/2014/main" id="{D5A07C81-0D60-8C45-BA50-5B24DD9318FE}"/>
                </a:ext>
              </a:extLst>
            </p:cNvPr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56;p30">
              <a:extLst>
                <a:ext uri="{FF2B5EF4-FFF2-40B4-BE49-F238E27FC236}">
                  <a16:creationId xmlns:a16="http://schemas.microsoft.com/office/drawing/2014/main" id="{48EAA3F7-4446-574A-A767-8180A42592A3}"/>
                </a:ext>
              </a:extLst>
            </p:cNvPr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7;p30">
              <a:extLst>
                <a:ext uri="{FF2B5EF4-FFF2-40B4-BE49-F238E27FC236}">
                  <a16:creationId xmlns:a16="http://schemas.microsoft.com/office/drawing/2014/main" id="{64271183-2404-0648-9B00-A390F863A5DE}"/>
                </a:ext>
              </a:extLst>
            </p:cNvPr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58;p30">
              <a:extLst>
                <a:ext uri="{FF2B5EF4-FFF2-40B4-BE49-F238E27FC236}">
                  <a16:creationId xmlns:a16="http://schemas.microsoft.com/office/drawing/2014/main" id="{6C21A89A-D157-3849-B0A3-4B03B1209C47}"/>
                </a:ext>
              </a:extLst>
            </p:cNvPr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59;p30">
              <a:extLst>
                <a:ext uri="{FF2B5EF4-FFF2-40B4-BE49-F238E27FC236}">
                  <a16:creationId xmlns:a16="http://schemas.microsoft.com/office/drawing/2014/main" id="{5459C146-07F0-2549-A897-976FFE9BDC72}"/>
                </a:ext>
              </a:extLst>
            </p:cNvPr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0;p30">
              <a:extLst>
                <a:ext uri="{FF2B5EF4-FFF2-40B4-BE49-F238E27FC236}">
                  <a16:creationId xmlns:a16="http://schemas.microsoft.com/office/drawing/2014/main" id="{12F1E991-C133-084D-A2EB-04EE57BAD0B6}"/>
                </a:ext>
              </a:extLst>
            </p:cNvPr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1;p30">
              <a:extLst>
                <a:ext uri="{FF2B5EF4-FFF2-40B4-BE49-F238E27FC236}">
                  <a16:creationId xmlns:a16="http://schemas.microsoft.com/office/drawing/2014/main" id="{3F5FFADE-9443-B64A-B575-7BA1F90C6B5E}"/>
                </a:ext>
              </a:extLst>
            </p:cNvPr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2;p30">
              <a:extLst>
                <a:ext uri="{FF2B5EF4-FFF2-40B4-BE49-F238E27FC236}">
                  <a16:creationId xmlns:a16="http://schemas.microsoft.com/office/drawing/2014/main" id="{FF9029BB-952E-AD4F-9BCC-2926D8C06A9B}"/>
                </a:ext>
              </a:extLst>
            </p:cNvPr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3;p30">
              <a:extLst>
                <a:ext uri="{FF2B5EF4-FFF2-40B4-BE49-F238E27FC236}">
                  <a16:creationId xmlns:a16="http://schemas.microsoft.com/office/drawing/2014/main" id="{784FD309-DC3A-844A-9403-0428147A929A}"/>
                </a:ext>
              </a:extLst>
            </p:cNvPr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6" name="Graphic 65" descr="Globe">
            <a:extLst>
              <a:ext uri="{FF2B5EF4-FFF2-40B4-BE49-F238E27FC236}">
                <a16:creationId xmlns:a16="http://schemas.microsoft.com/office/drawing/2014/main" id="{0685D358-9567-E54E-B4E7-DE2803005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9666" y="1816806"/>
            <a:ext cx="529692" cy="529692"/>
          </a:xfrm>
          <a:prstGeom prst="rect">
            <a:avLst/>
          </a:prstGeom>
        </p:spPr>
      </p:pic>
      <p:pic>
        <p:nvPicPr>
          <p:cNvPr id="68" name="Graphic 67" descr="Lightbulb and gear">
            <a:extLst>
              <a:ext uri="{FF2B5EF4-FFF2-40B4-BE49-F238E27FC236}">
                <a16:creationId xmlns:a16="http://schemas.microsoft.com/office/drawing/2014/main" id="{8D25AA76-46BB-784D-8A4A-F63F982D6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2080" y="2739656"/>
            <a:ext cx="662730" cy="662730"/>
          </a:xfrm>
          <a:prstGeom prst="rect">
            <a:avLst/>
          </a:prstGeom>
        </p:spPr>
      </p:pic>
      <p:grpSp>
        <p:nvGrpSpPr>
          <p:cNvPr id="86" name="Google Shape;346;p30">
            <a:extLst>
              <a:ext uri="{FF2B5EF4-FFF2-40B4-BE49-F238E27FC236}">
                <a16:creationId xmlns:a16="http://schemas.microsoft.com/office/drawing/2014/main" id="{DF202519-AF3F-1D49-8F5F-A0CB30476C74}"/>
              </a:ext>
            </a:extLst>
          </p:cNvPr>
          <p:cNvGrpSpPr/>
          <p:nvPr/>
        </p:nvGrpSpPr>
        <p:grpSpPr>
          <a:xfrm rot="2416211" flipH="1">
            <a:off x="-118008" y="2640690"/>
            <a:ext cx="1680556" cy="1942272"/>
            <a:chOff x="1224250" y="2447575"/>
            <a:chExt cx="596825" cy="701025"/>
          </a:xfrm>
        </p:grpSpPr>
        <p:sp>
          <p:nvSpPr>
            <p:cNvPr id="87" name="Google Shape;347;p30">
              <a:extLst>
                <a:ext uri="{FF2B5EF4-FFF2-40B4-BE49-F238E27FC236}">
                  <a16:creationId xmlns:a16="http://schemas.microsoft.com/office/drawing/2014/main" id="{5EC1F02A-133E-974B-A0E9-5CE03BA10D99}"/>
                </a:ext>
              </a:extLst>
            </p:cNvPr>
            <p:cNvSpPr/>
            <p:nvPr/>
          </p:nvSpPr>
          <p:spPr>
            <a:xfrm>
              <a:off x="1676100" y="2447750"/>
              <a:ext cx="144975" cy="169700"/>
            </a:xfrm>
            <a:custGeom>
              <a:avLst/>
              <a:gdLst/>
              <a:ahLst/>
              <a:cxnLst/>
              <a:rect l="l" t="t" r="r" b="b"/>
              <a:pathLst>
                <a:path w="5799" h="6788" extrusionOk="0">
                  <a:moveTo>
                    <a:pt x="5525" y="1"/>
                  </a:moveTo>
                  <a:lnTo>
                    <a:pt x="0" y="6668"/>
                  </a:lnTo>
                  <a:lnTo>
                    <a:pt x="155" y="6787"/>
                  </a:lnTo>
                  <a:cubicBezTo>
                    <a:pt x="155" y="6787"/>
                    <a:pt x="1750" y="6620"/>
                    <a:pt x="1965" y="6359"/>
                  </a:cubicBezTo>
                  <a:cubicBezTo>
                    <a:pt x="3334" y="4715"/>
                    <a:pt x="4274" y="3572"/>
                    <a:pt x="4405" y="3418"/>
                  </a:cubicBezTo>
                  <a:cubicBezTo>
                    <a:pt x="4751" y="3001"/>
                    <a:pt x="5798" y="203"/>
                    <a:pt x="5525" y="1"/>
                  </a:cubicBez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8;p30">
              <a:extLst>
                <a:ext uri="{FF2B5EF4-FFF2-40B4-BE49-F238E27FC236}">
                  <a16:creationId xmlns:a16="http://schemas.microsoft.com/office/drawing/2014/main" id="{18B2BFD9-5BDF-2A4D-AC68-6F0885915603}"/>
                </a:ext>
              </a:extLst>
            </p:cNvPr>
            <p:cNvSpPr/>
            <p:nvPr/>
          </p:nvSpPr>
          <p:spPr>
            <a:xfrm>
              <a:off x="1364750" y="2614150"/>
              <a:ext cx="336675" cy="392025"/>
            </a:xfrm>
            <a:custGeom>
              <a:avLst/>
              <a:gdLst/>
              <a:ahLst/>
              <a:cxnLst/>
              <a:rect l="l" t="t" r="r" b="b"/>
              <a:pathLst>
                <a:path w="13467" h="15681" extrusionOk="0">
                  <a:moveTo>
                    <a:pt x="12478" y="0"/>
                  </a:moveTo>
                  <a:lnTo>
                    <a:pt x="0" y="15026"/>
                  </a:lnTo>
                  <a:cubicBezTo>
                    <a:pt x="345" y="15347"/>
                    <a:pt x="774" y="15550"/>
                    <a:pt x="1203" y="15681"/>
                  </a:cubicBezTo>
                  <a:cubicBezTo>
                    <a:pt x="1715" y="15062"/>
                    <a:pt x="9061" y="6156"/>
                    <a:pt x="13466" y="846"/>
                  </a:cubicBezTo>
                  <a:lnTo>
                    <a:pt x="12609" y="131"/>
                  </a:lnTo>
                  <a:lnTo>
                    <a:pt x="12478" y="0"/>
                  </a:lnTo>
                  <a:close/>
                </a:path>
              </a:pathLst>
            </a:custGeom>
            <a:solidFill>
              <a:srgbClr val="B4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9;p30">
              <a:extLst>
                <a:ext uri="{FF2B5EF4-FFF2-40B4-BE49-F238E27FC236}">
                  <a16:creationId xmlns:a16="http://schemas.microsoft.com/office/drawing/2014/main" id="{F7DDA8DF-8C0F-464D-A488-78D363A024FF}"/>
                </a:ext>
              </a:extLst>
            </p:cNvPr>
            <p:cNvSpPr/>
            <p:nvPr/>
          </p:nvSpPr>
          <p:spPr>
            <a:xfrm>
              <a:off x="1337050" y="2447575"/>
              <a:ext cx="477175" cy="542525"/>
            </a:xfrm>
            <a:custGeom>
              <a:avLst/>
              <a:gdLst/>
              <a:ahLst/>
              <a:cxnLst/>
              <a:rect l="l" t="t" r="r" b="b"/>
              <a:pathLst>
                <a:path w="19087" h="21701" extrusionOk="0">
                  <a:moveTo>
                    <a:pt x="19058" y="1"/>
                  </a:moveTo>
                  <a:cubicBezTo>
                    <a:pt x="18732" y="1"/>
                    <a:pt x="16227" y="1333"/>
                    <a:pt x="15884" y="1710"/>
                  </a:cubicBezTo>
                  <a:cubicBezTo>
                    <a:pt x="15384" y="2329"/>
                    <a:pt x="6168" y="13140"/>
                    <a:pt x="2073" y="17938"/>
                  </a:cubicBezTo>
                  <a:lnTo>
                    <a:pt x="2942" y="18605"/>
                  </a:lnTo>
                  <a:lnTo>
                    <a:pt x="1358" y="18784"/>
                  </a:lnTo>
                  <a:cubicBezTo>
                    <a:pt x="596" y="19665"/>
                    <a:pt x="25" y="20332"/>
                    <a:pt x="25" y="20332"/>
                  </a:cubicBezTo>
                  <a:lnTo>
                    <a:pt x="1" y="20355"/>
                  </a:lnTo>
                  <a:cubicBezTo>
                    <a:pt x="275" y="20808"/>
                    <a:pt x="620" y="21272"/>
                    <a:pt x="1096" y="21701"/>
                  </a:cubicBezTo>
                  <a:lnTo>
                    <a:pt x="13562" y="6675"/>
                  </a:lnTo>
                  <a:lnTo>
                    <a:pt x="19087" y="8"/>
                  </a:lnTo>
                  <a:cubicBezTo>
                    <a:pt x="19081" y="3"/>
                    <a:pt x="19071" y="1"/>
                    <a:pt x="19058" y="1"/>
                  </a:cubicBezTo>
                  <a:close/>
                </a:path>
              </a:pathLst>
            </a:custGeom>
            <a:solidFill>
              <a:srgbClr val="CCC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0;p30">
              <a:extLst>
                <a:ext uri="{FF2B5EF4-FFF2-40B4-BE49-F238E27FC236}">
                  <a16:creationId xmlns:a16="http://schemas.microsoft.com/office/drawing/2014/main" id="{545B6BF8-236D-6D4A-9C7C-A4436D4453D5}"/>
                </a:ext>
              </a:extLst>
            </p:cNvPr>
            <p:cNvSpPr/>
            <p:nvPr/>
          </p:nvSpPr>
          <p:spPr>
            <a:xfrm>
              <a:off x="1293900" y="2899300"/>
              <a:ext cx="174050" cy="133025"/>
            </a:xfrm>
            <a:custGeom>
              <a:avLst/>
              <a:gdLst/>
              <a:ahLst/>
              <a:cxnLst/>
              <a:rect l="l" t="t" r="r" b="b"/>
              <a:pathLst>
                <a:path w="6962" h="5321" extrusionOk="0">
                  <a:moveTo>
                    <a:pt x="405" y="0"/>
                  </a:moveTo>
                  <a:cubicBezTo>
                    <a:pt x="0" y="0"/>
                    <a:pt x="227" y="1715"/>
                    <a:pt x="1179" y="3191"/>
                  </a:cubicBezTo>
                  <a:cubicBezTo>
                    <a:pt x="1465" y="3620"/>
                    <a:pt x="1810" y="4037"/>
                    <a:pt x="2227" y="4382"/>
                  </a:cubicBezTo>
                  <a:cubicBezTo>
                    <a:pt x="2584" y="4679"/>
                    <a:pt x="3001" y="4906"/>
                    <a:pt x="3429" y="5049"/>
                  </a:cubicBezTo>
                  <a:cubicBezTo>
                    <a:pt x="3991" y="5244"/>
                    <a:pt x="4573" y="5320"/>
                    <a:pt x="5098" y="5320"/>
                  </a:cubicBezTo>
                  <a:cubicBezTo>
                    <a:pt x="6144" y="5320"/>
                    <a:pt x="6962" y="5016"/>
                    <a:pt x="6930" y="4739"/>
                  </a:cubicBezTo>
                  <a:cubicBezTo>
                    <a:pt x="6894" y="4406"/>
                    <a:pt x="5394" y="4703"/>
                    <a:pt x="4037" y="4287"/>
                  </a:cubicBezTo>
                  <a:cubicBezTo>
                    <a:pt x="3608" y="4156"/>
                    <a:pt x="3179" y="3953"/>
                    <a:pt x="2834" y="3656"/>
                  </a:cubicBezTo>
                  <a:cubicBezTo>
                    <a:pt x="2358" y="3215"/>
                    <a:pt x="2013" y="2763"/>
                    <a:pt x="1751" y="2298"/>
                  </a:cubicBezTo>
                  <a:cubicBezTo>
                    <a:pt x="1048" y="1108"/>
                    <a:pt x="893" y="0"/>
                    <a:pt x="405" y="0"/>
                  </a:cubicBezTo>
                  <a:close/>
                </a:path>
              </a:pathLst>
            </a:custGeom>
            <a:solidFill>
              <a:srgbClr val="C7A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1;p30">
              <a:extLst>
                <a:ext uri="{FF2B5EF4-FFF2-40B4-BE49-F238E27FC236}">
                  <a16:creationId xmlns:a16="http://schemas.microsoft.com/office/drawing/2014/main" id="{EBCD0733-3EC5-534C-96CC-16617DCBF822}"/>
                </a:ext>
              </a:extLst>
            </p:cNvPr>
            <p:cNvSpPr/>
            <p:nvPr/>
          </p:nvSpPr>
          <p:spPr>
            <a:xfrm>
              <a:off x="1244775" y="2978175"/>
              <a:ext cx="134875" cy="149450"/>
            </a:xfrm>
            <a:custGeom>
              <a:avLst/>
              <a:gdLst/>
              <a:ahLst/>
              <a:cxnLst/>
              <a:rect l="l" t="t" r="r" b="b"/>
              <a:pathLst>
                <a:path w="5395" h="5978" extrusionOk="0">
                  <a:moveTo>
                    <a:pt x="3144" y="0"/>
                  </a:moveTo>
                  <a:lnTo>
                    <a:pt x="25" y="4930"/>
                  </a:lnTo>
                  <a:lnTo>
                    <a:pt x="1" y="4942"/>
                  </a:lnTo>
                  <a:cubicBezTo>
                    <a:pt x="156" y="5108"/>
                    <a:pt x="370" y="5299"/>
                    <a:pt x="620" y="5513"/>
                  </a:cubicBezTo>
                  <a:cubicBezTo>
                    <a:pt x="870" y="5715"/>
                    <a:pt x="1073" y="5870"/>
                    <a:pt x="1239" y="5977"/>
                  </a:cubicBezTo>
                  <a:lnTo>
                    <a:pt x="5394" y="1894"/>
                  </a:lnTo>
                  <a:cubicBezTo>
                    <a:pt x="4966" y="1751"/>
                    <a:pt x="4549" y="1524"/>
                    <a:pt x="4192" y="1191"/>
                  </a:cubicBezTo>
                  <a:cubicBezTo>
                    <a:pt x="3775" y="870"/>
                    <a:pt x="3430" y="429"/>
                    <a:pt x="3144" y="0"/>
                  </a:cubicBezTo>
                  <a:close/>
                </a:path>
              </a:pathLst>
            </a:custGeom>
            <a:solidFill>
              <a:srgbClr val="323A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2;p30">
              <a:extLst>
                <a:ext uri="{FF2B5EF4-FFF2-40B4-BE49-F238E27FC236}">
                  <a16:creationId xmlns:a16="http://schemas.microsoft.com/office/drawing/2014/main" id="{8059152E-7F1F-A849-A170-D0685B3F12CA}"/>
                </a:ext>
              </a:extLst>
            </p:cNvPr>
            <p:cNvSpPr/>
            <p:nvPr/>
          </p:nvSpPr>
          <p:spPr>
            <a:xfrm>
              <a:off x="1321875" y="2978775"/>
              <a:ext cx="57775" cy="57175"/>
            </a:xfrm>
            <a:custGeom>
              <a:avLst/>
              <a:gdLst/>
              <a:ahLst/>
              <a:cxnLst/>
              <a:rect l="l" t="t" r="r" b="b"/>
              <a:pathLst>
                <a:path w="2311" h="2287" extrusionOk="0">
                  <a:moveTo>
                    <a:pt x="60" y="0"/>
                  </a:moveTo>
                  <a:lnTo>
                    <a:pt x="1" y="96"/>
                  </a:lnTo>
                  <a:cubicBezTo>
                    <a:pt x="263" y="1036"/>
                    <a:pt x="953" y="1870"/>
                    <a:pt x="1882" y="2286"/>
                  </a:cubicBezTo>
                  <a:lnTo>
                    <a:pt x="2310" y="1858"/>
                  </a:lnTo>
                  <a:cubicBezTo>
                    <a:pt x="1882" y="1703"/>
                    <a:pt x="1465" y="1489"/>
                    <a:pt x="1108" y="1191"/>
                  </a:cubicBezTo>
                  <a:cubicBezTo>
                    <a:pt x="691" y="846"/>
                    <a:pt x="346" y="429"/>
                    <a:pt x="60" y="0"/>
                  </a:cubicBezTo>
                  <a:close/>
                </a:path>
              </a:pathLst>
            </a:custGeom>
            <a:solidFill>
              <a:srgbClr val="65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53;p30">
              <a:extLst>
                <a:ext uri="{FF2B5EF4-FFF2-40B4-BE49-F238E27FC236}">
                  <a16:creationId xmlns:a16="http://schemas.microsoft.com/office/drawing/2014/main" id="{1218F66B-6D91-E14F-AAAA-FB8C621DC6C9}"/>
                </a:ext>
              </a:extLst>
            </p:cNvPr>
            <p:cNvSpPr/>
            <p:nvPr/>
          </p:nvSpPr>
          <p:spPr>
            <a:xfrm>
              <a:off x="1244500" y="2981150"/>
              <a:ext cx="123850" cy="146775"/>
            </a:xfrm>
            <a:custGeom>
              <a:avLst/>
              <a:gdLst/>
              <a:ahLst/>
              <a:cxnLst/>
              <a:rect l="l" t="t" r="r" b="b"/>
              <a:pathLst>
                <a:path w="4954" h="5871" extrusionOk="0">
                  <a:moveTo>
                    <a:pt x="3084" y="1"/>
                  </a:moveTo>
                  <a:lnTo>
                    <a:pt x="12" y="4823"/>
                  </a:lnTo>
                  <a:lnTo>
                    <a:pt x="0" y="4846"/>
                  </a:lnTo>
                  <a:cubicBezTo>
                    <a:pt x="167" y="5001"/>
                    <a:pt x="357" y="5204"/>
                    <a:pt x="607" y="5406"/>
                  </a:cubicBezTo>
                  <a:cubicBezTo>
                    <a:pt x="869" y="5620"/>
                    <a:pt x="1072" y="5763"/>
                    <a:pt x="1238" y="5870"/>
                  </a:cubicBezTo>
                  <a:lnTo>
                    <a:pt x="4953" y="2203"/>
                  </a:lnTo>
                  <a:cubicBezTo>
                    <a:pt x="4048" y="1775"/>
                    <a:pt x="3358" y="941"/>
                    <a:pt x="3084" y="1"/>
                  </a:cubicBezTo>
                  <a:close/>
                </a:path>
              </a:pathLst>
            </a:custGeom>
            <a:solidFill>
              <a:srgbClr val="8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54;p30">
              <a:extLst>
                <a:ext uri="{FF2B5EF4-FFF2-40B4-BE49-F238E27FC236}">
                  <a16:creationId xmlns:a16="http://schemas.microsoft.com/office/drawing/2014/main" id="{8D03B5CC-9F68-FB48-B80E-2867CFE20D02}"/>
                </a:ext>
              </a:extLst>
            </p:cNvPr>
            <p:cNvSpPr/>
            <p:nvPr/>
          </p:nvSpPr>
          <p:spPr>
            <a:xfrm>
              <a:off x="1224250" y="3090475"/>
              <a:ext cx="64900" cy="58125"/>
            </a:xfrm>
            <a:custGeom>
              <a:avLst/>
              <a:gdLst/>
              <a:ahLst/>
              <a:cxnLst/>
              <a:rect l="l" t="t" r="r" b="b"/>
              <a:pathLst>
                <a:path w="2596" h="2325" extrusionOk="0">
                  <a:moveTo>
                    <a:pt x="369" y="1"/>
                  </a:moveTo>
                  <a:cubicBezTo>
                    <a:pt x="356" y="1"/>
                    <a:pt x="345" y="4"/>
                    <a:pt x="334" y="9"/>
                  </a:cubicBezTo>
                  <a:cubicBezTo>
                    <a:pt x="203" y="80"/>
                    <a:pt x="0" y="1819"/>
                    <a:pt x="453" y="2188"/>
                  </a:cubicBezTo>
                  <a:cubicBezTo>
                    <a:pt x="566" y="2286"/>
                    <a:pt x="756" y="2325"/>
                    <a:pt x="977" y="2325"/>
                  </a:cubicBezTo>
                  <a:cubicBezTo>
                    <a:pt x="1640" y="2325"/>
                    <a:pt x="2587" y="1977"/>
                    <a:pt x="2596" y="1843"/>
                  </a:cubicBezTo>
                  <a:cubicBezTo>
                    <a:pt x="2596" y="1724"/>
                    <a:pt x="2441" y="1640"/>
                    <a:pt x="2096" y="1426"/>
                  </a:cubicBezTo>
                  <a:cubicBezTo>
                    <a:pt x="1929" y="1295"/>
                    <a:pt x="1727" y="1152"/>
                    <a:pt x="1465" y="962"/>
                  </a:cubicBezTo>
                  <a:cubicBezTo>
                    <a:pt x="1215" y="747"/>
                    <a:pt x="1024" y="557"/>
                    <a:pt x="858" y="390"/>
                  </a:cubicBezTo>
                  <a:cubicBezTo>
                    <a:pt x="605" y="158"/>
                    <a:pt x="464" y="1"/>
                    <a:pt x="369" y="1"/>
                  </a:cubicBezTo>
                  <a:close/>
                </a:path>
              </a:pathLst>
            </a:custGeom>
            <a:solidFill>
              <a:srgbClr val="E7C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55;p30">
              <a:extLst>
                <a:ext uri="{FF2B5EF4-FFF2-40B4-BE49-F238E27FC236}">
                  <a16:creationId xmlns:a16="http://schemas.microsoft.com/office/drawing/2014/main" id="{D10E6632-EE7A-8045-96F5-418BB982EB31}"/>
                </a:ext>
              </a:extLst>
            </p:cNvPr>
            <p:cNvSpPr/>
            <p:nvPr/>
          </p:nvSpPr>
          <p:spPr>
            <a:xfrm>
              <a:off x="1313550" y="2997225"/>
              <a:ext cx="49125" cy="43175"/>
            </a:xfrm>
            <a:custGeom>
              <a:avLst/>
              <a:gdLst/>
              <a:ahLst/>
              <a:cxnLst/>
              <a:rect l="l" t="t" r="r" b="b"/>
              <a:pathLst>
                <a:path w="1965" h="1727" extrusionOk="0">
                  <a:moveTo>
                    <a:pt x="12" y="0"/>
                  </a:moveTo>
                  <a:cubicBezTo>
                    <a:pt x="0" y="0"/>
                    <a:pt x="0" y="12"/>
                    <a:pt x="0" y="36"/>
                  </a:cubicBezTo>
                  <a:cubicBezTo>
                    <a:pt x="0" y="36"/>
                    <a:pt x="12" y="72"/>
                    <a:pt x="36" y="131"/>
                  </a:cubicBezTo>
                  <a:cubicBezTo>
                    <a:pt x="72" y="191"/>
                    <a:pt x="119" y="286"/>
                    <a:pt x="191" y="393"/>
                  </a:cubicBezTo>
                  <a:cubicBezTo>
                    <a:pt x="250" y="489"/>
                    <a:pt x="334" y="608"/>
                    <a:pt x="441" y="727"/>
                  </a:cubicBezTo>
                  <a:cubicBezTo>
                    <a:pt x="548" y="846"/>
                    <a:pt x="667" y="965"/>
                    <a:pt x="786" y="1072"/>
                  </a:cubicBezTo>
                  <a:cubicBezTo>
                    <a:pt x="905" y="1179"/>
                    <a:pt x="1036" y="1286"/>
                    <a:pt x="1167" y="1370"/>
                  </a:cubicBezTo>
                  <a:cubicBezTo>
                    <a:pt x="1227" y="1417"/>
                    <a:pt x="1310" y="1465"/>
                    <a:pt x="1370" y="1489"/>
                  </a:cubicBezTo>
                  <a:lnTo>
                    <a:pt x="1548" y="1584"/>
                  </a:lnTo>
                  <a:cubicBezTo>
                    <a:pt x="1667" y="1644"/>
                    <a:pt x="1751" y="1667"/>
                    <a:pt x="1822" y="1703"/>
                  </a:cubicBezTo>
                  <a:cubicBezTo>
                    <a:pt x="1881" y="1715"/>
                    <a:pt x="1929" y="1727"/>
                    <a:pt x="1929" y="1727"/>
                  </a:cubicBezTo>
                  <a:cubicBezTo>
                    <a:pt x="1929" y="1727"/>
                    <a:pt x="1941" y="1727"/>
                    <a:pt x="1941" y="1715"/>
                  </a:cubicBezTo>
                  <a:cubicBezTo>
                    <a:pt x="1965" y="1703"/>
                    <a:pt x="1965" y="1679"/>
                    <a:pt x="1941" y="1679"/>
                  </a:cubicBezTo>
                  <a:cubicBezTo>
                    <a:pt x="1941" y="1679"/>
                    <a:pt x="1905" y="1655"/>
                    <a:pt x="1846" y="1620"/>
                  </a:cubicBezTo>
                  <a:cubicBezTo>
                    <a:pt x="1798" y="1608"/>
                    <a:pt x="1762" y="1596"/>
                    <a:pt x="1727" y="1560"/>
                  </a:cubicBezTo>
                  <a:cubicBezTo>
                    <a:pt x="1691" y="1536"/>
                    <a:pt x="1631" y="1501"/>
                    <a:pt x="1584" y="1477"/>
                  </a:cubicBezTo>
                  <a:cubicBezTo>
                    <a:pt x="1489" y="1429"/>
                    <a:pt x="1370" y="1346"/>
                    <a:pt x="1250" y="1251"/>
                  </a:cubicBezTo>
                  <a:cubicBezTo>
                    <a:pt x="1108" y="1167"/>
                    <a:pt x="989" y="1060"/>
                    <a:pt x="869" y="953"/>
                  </a:cubicBezTo>
                  <a:cubicBezTo>
                    <a:pt x="750" y="846"/>
                    <a:pt x="631" y="727"/>
                    <a:pt x="536" y="632"/>
                  </a:cubicBezTo>
                  <a:cubicBezTo>
                    <a:pt x="441" y="512"/>
                    <a:pt x="334" y="405"/>
                    <a:pt x="262" y="310"/>
                  </a:cubicBezTo>
                  <a:cubicBezTo>
                    <a:pt x="96" y="13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56;p30">
              <a:extLst>
                <a:ext uri="{FF2B5EF4-FFF2-40B4-BE49-F238E27FC236}">
                  <a16:creationId xmlns:a16="http://schemas.microsoft.com/office/drawing/2014/main" id="{7E64AC15-F0C2-A14A-9D94-B8CD6DA331E1}"/>
                </a:ext>
              </a:extLst>
            </p:cNvPr>
            <p:cNvSpPr/>
            <p:nvPr/>
          </p:nvSpPr>
          <p:spPr>
            <a:xfrm>
              <a:off x="1286150" y="3037700"/>
              <a:ext cx="42000" cy="36775"/>
            </a:xfrm>
            <a:custGeom>
              <a:avLst/>
              <a:gdLst/>
              <a:ahLst/>
              <a:cxnLst/>
              <a:rect l="l" t="t" r="r" b="b"/>
              <a:pathLst>
                <a:path w="1680" h="1471" extrusionOk="0">
                  <a:moveTo>
                    <a:pt x="13" y="1"/>
                  </a:moveTo>
                  <a:cubicBezTo>
                    <a:pt x="1" y="1"/>
                    <a:pt x="1" y="13"/>
                    <a:pt x="1" y="36"/>
                  </a:cubicBezTo>
                  <a:cubicBezTo>
                    <a:pt x="1" y="36"/>
                    <a:pt x="60" y="156"/>
                    <a:pt x="180" y="334"/>
                  </a:cubicBezTo>
                  <a:cubicBezTo>
                    <a:pt x="215" y="370"/>
                    <a:pt x="251" y="417"/>
                    <a:pt x="287" y="465"/>
                  </a:cubicBezTo>
                  <a:cubicBezTo>
                    <a:pt x="310" y="525"/>
                    <a:pt x="358" y="572"/>
                    <a:pt x="406" y="608"/>
                  </a:cubicBezTo>
                  <a:cubicBezTo>
                    <a:pt x="453" y="656"/>
                    <a:pt x="489" y="715"/>
                    <a:pt x="537" y="763"/>
                  </a:cubicBezTo>
                  <a:cubicBezTo>
                    <a:pt x="584" y="810"/>
                    <a:pt x="644" y="846"/>
                    <a:pt x="691" y="894"/>
                  </a:cubicBezTo>
                  <a:cubicBezTo>
                    <a:pt x="787" y="1001"/>
                    <a:pt x="906" y="1072"/>
                    <a:pt x="1013" y="1144"/>
                  </a:cubicBezTo>
                  <a:cubicBezTo>
                    <a:pt x="1132" y="1227"/>
                    <a:pt x="1239" y="1287"/>
                    <a:pt x="1323" y="1322"/>
                  </a:cubicBezTo>
                  <a:cubicBezTo>
                    <a:pt x="1525" y="1418"/>
                    <a:pt x="1656" y="1465"/>
                    <a:pt x="1656" y="1465"/>
                  </a:cubicBezTo>
                  <a:cubicBezTo>
                    <a:pt x="1656" y="1469"/>
                    <a:pt x="1657" y="1470"/>
                    <a:pt x="1659" y="1470"/>
                  </a:cubicBezTo>
                  <a:cubicBezTo>
                    <a:pt x="1662" y="1470"/>
                    <a:pt x="1668" y="1465"/>
                    <a:pt x="1668" y="1465"/>
                  </a:cubicBezTo>
                  <a:cubicBezTo>
                    <a:pt x="1680" y="1441"/>
                    <a:pt x="1680" y="1429"/>
                    <a:pt x="1668" y="1429"/>
                  </a:cubicBezTo>
                  <a:cubicBezTo>
                    <a:pt x="1668" y="1429"/>
                    <a:pt x="1561" y="1358"/>
                    <a:pt x="1382" y="1251"/>
                  </a:cubicBezTo>
                  <a:cubicBezTo>
                    <a:pt x="1299" y="1191"/>
                    <a:pt x="1203" y="1120"/>
                    <a:pt x="1108" y="1048"/>
                  </a:cubicBezTo>
                  <a:cubicBezTo>
                    <a:pt x="1061" y="1013"/>
                    <a:pt x="1001" y="965"/>
                    <a:pt x="953" y="929"/>
                  </a:cubicBezTo>
                  <a:cubicBezTo>
                    <a:pt x="906" y="882"/>
                    <a:pt x="846" y="834"/>
                    <a:pt x="811" y="787"/>
                  </a:cubicBezTo>
                  <a:cubicBezTo>
                    <a:pt x="763" y="751"/>
                    <a:pt x="703" y="703"/>
                    <a:pt x="656" y="656"/>
                  </a:cubicBezTo>
                  <a:lnTo>
                    <a:pt x="525" y="525"/>
                  </a:lnTo>
                  <a:cubicBezTo>
                    <a:pt x="465" y="477"/>
                    <a:pt x="441" y="429"/>
                    <a:pt x="394" y="394"/>
                  </a:cubicBezTo>
                  <a:cubicBezTo>
                    <a:pt x="346" y="346"/>
                    <a:pt x="299" y="322"/>
                    <a:pt x="275" y="275"/>
                  </a:cubicBezTo>
                  <a:cubicBezTo>
                    <a:pt x="215" y="203"/>
                    <a:pt x="156" y="132"/>
                    <a:pt x="108" y="96"/>
                  </a:cubicBezTo>
                  <a:cubicBezTo>
                    <a:pt x="84" y="48"/>
                    <a:pt x="49" y="25"/>
                    <a:pt x="49" y="25"/>
                  </a:cubicBezTo>
                  <a:cubicBezTo>
                    <a:pt x="37" y="25"/>
                    <a:pt x="25" y="1"/>
                    <a:pt x="13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57;p30">
              <a:extLst>
                <a:ext uri="{FF2B5EF4-FFF2-40B4-BE49-F238E27FC236}">
                  <a16:creationId xmlns:a16="http://schemas.microsoft.com/office/drawing/2014/main" id="{AFF44ED8-1633-9642-9655-12D30331E41D}"/>
                </a:ext>
              </a:extLst>
            </p:cNvPr>
            <p:cNvSpPr/>
            <p:nvPr/>
          </p:nvSpPr>
          <p:spPr>
            <a:xfrm>
              <a:off x="1272475" y="3059500"/>
              <a:ext cx="39000" cy="33125"/>
            </a:xfrm>
            <a:custGeom>
              <a:avLst/>
              <a:gdLst/>
              <a:ahLst/>
              <a:cxnLst/>
              <a:rect l="l" t="t" r="r" b="b"/>
              <a:pathLst>
                <a:path w="1560" h="1325" extrusionOk="0">
                  <a:moveTo>
                    <a:pt x="40" y="1"/>
                  </a:moveTo>
                  <a:cubicBezTo>
                    <a:pt x="33" y="1"/>
                    <a:pt x="24" y="4"/>
                    <a:pt x="12" y="10"/>
                  </a:cubicBezTo>
                  <a:cubicBezTo>
                    <a:pt x="0" y="10"/>
                    <a:pt x="0" y="22"/>
                    <a:pt x="0" y="46"/>
                  </a:cubicBezTo>
                  <a:cubicBezTo>
                    <a:pt x="0" y="46"/>
                    <a:pt x="12" y="69"/>
                    <a:pt x="48" y="117"/>
                  </a:cubicBezTo>
                  <a:cubicBezTo>
                    <a:pt x="72" y="165"/>
                    <a:pt x="119" y="236"/>
                    <a:pt x="179" y="307"/>
                  </a:cubicBezTo>
                  <a:cubicBezTo>
                    <a:pt x="191" y="355"/>
                    <a:pt x="238" y="379"/>
                    <a:pt x="262" y="427"/>
                  </a:cubicBezTo>
                  <a:cubicBezTo>
                    <a:pt x="310" y="474"/>
                    <a:pt x="346" y="522"/>
                    <a:pt x="381" y="557"/>
                  </a:cubicBezTo>
                  <a:lnTo>
                    <a:pt x="524" y="700"/>
                  </a:lnTo>
                  <a:cubicBezTo>
                    <a:pt x="548" y="736"/>
                    <a:pt x="607" y="772"/>
                    <a:pt x="655" y="808"/>
                  </a:cubicBezTo>
                  <a:cubicBezTo>
                    <a:pt x="738" y="903"/>
                    <a:pt x="846" y="962"/>
                    <a:pt x="953" y="1034"/>
                  </a:cubicBezTo>
                  <a:cubicBezTo>
                    <a:pt x="1000" y="1069"/>
                    <a:pt x="1060" y="1093"/>
                    <a:pt x="1096" y="1129"/>
                  </a:cubicBezTo>
                  <a:cubicBezTo>
                    <a:pt x="1143" y="1153"/>
                    <a:pt x="1191" y="1165"/>
                    <a:pt x="1238" y="1200"/>
                  </a:cubicBezTo>
                  <a:cubicBezTo>
                    <a:pt x="1417" y="1272"/>
                    <a:pt x="1536" y="1319"/>
                    <a:pt x="1536" y="1319"/>
                  </a:cubicBezTo>
                  <a:cubicBezTo>
                    <a:pt x="1536" y="1323"/>
                    <a:pt x="1537" y="1325"/>
                    <a:pt x="1539" y="1325"/>
                  </a:cubicBezTo>
                  <a:cubicBezTo>
                    <a:pt x="1543" y="1325"/>
                    <a:pt x="1548" y="1319"/>
                    <a:pt x="1548" y="1319"/>
                  </a:cubicBezTo>
                  <a:cubicBezTo>
                    <a:pt x="1560" y="1308"/>
                    <a:pt x="1560" y="1284"/>
                    <a:pt x="1548" y="1284"/>
                  </a:cubicBezTo>
                  <a:cubicBezTo>
                    <a:pt x="1548" y="1284"/>
                    <a:pt x="1441" y="1212"/>
                    <a:pt x="1298" y="1105"/>
                  </a:cubicBezTo>
                  <a:cubicBezTo>
                    <a:pt x="1215" y="1046"/>
                    <a:pt x="1131" y="986"/>
                    <a:pt x="1036" y="915"/>
                  </a:cubicBezTo>
                  <a:cubicBezTo>
                    <a:pt x="953" y="843"/>
                    <a:pt x="846" y="784"/>
                    <a:pt x="762" y="688"/>
                  </a:cubicBezTo>
                  <a:cubicBezTo>
                    <a:pt x="715" y="653"/>
                    <a:pt x="667" y="617"/>
                    <a:pt x="619" y="569"/>
                  </a:cubicBezTo>
                  <a:cubicBezTo>
                    <a:pt x="584" y="534"/>
                    <a:pt x="536" y="498"/>
                    <a:pt x="488" y="450"/>
                  </a:cubicBezTo>
                  <a:cubicBezTo>
                    <a:pt x="441" y="415"/>
                    <a:pt x="417" y="367"/>
                    <a:pt x="369" y="343"/>
                  </a:cubicBezTo>
                  <a:cubicBezTo>
                    <a:pt x="322" y="307"/>
                    <a:pt x="298" y="260"/>
                    <a:pt x="262" y="236"/>
                  </a:cubicBezTo>
                  <a:cubicBezTo>
                    <a:pt x="203" y="153"/>
                    <a:pt x="143" y="117"/>
                    <a:pt x="119" y="69"/>
                  </a:cubicBezTo>
                  <a:cubicBezTo>
                    <a:pt x="72" y="46"/>
                    <a:pt x="60" y="10"/>
                    <a:pt x="60" y="10"/>
                  </a:cubicBezTo>
                  <a:cubicBezTo>
                    <a:pt x="54" y="4"/>
                    <a:pt x="48" y="1"/>
                    <a:pt x="40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58;p30">
              <a:extLst>
                <a:ext uri="{FF2B5EF4-FFF2-40B4-BE49-F238E27FC236}">
                  <a16:creationId xmlns:a16="http://schemas.microsoft.com/office/drawing/2014/main" id="{9F3C5C2F-52BE-334A-9468-1817D34632B0}"/>
                </a:ext>
              </a:extLst>
            </p:cNvPr>
            <p:cNvSpPr/>
            <p:nvPr/>
          </p:nvSpPr>
          <p:spPr>
            <a:xfrm>
              <a:off x="1256100" y="3085025"/>
              <a:ext cx="32775" cy="28450"/>
            </a:xfrm>
            <a:custGeom>
              <a:avLst/>
              <a:gdLst/>
              <a:ahLst/>
              <a:cxnLst/>
              <a:rect l="l" t="t" r="r" b="b"/>
              <a:pathLst>
                <a:path w="1311" h="1138" extrusionOk="0">
                  <a:moveTo>
                    <a:pt x="12" y="1"/>
                  </a:moveTo>
                  <a:cubicBezTo>
                    <a:pt x="0" y="1"/>
                    <a:pt x="0" y="13"/>
                    <a:pt x="0" y="37"/>
                  </a:cubicBezTo>
                  <a:lnTo>
                    <a:pt x="143" y="251"/>
                  </a:lnTo>
                  <a:cubicBezTo>
                    <a:pt x="191" y="310"/>
                    <a:pt x="250" y="394"/>
                    <a:pt x="322" y="465"/>
                  </a:cubicBezTo>
                  <a:cubicBezTo>
                    <a:pt x="381" y="537"/>
                    <a:pt x="465" y="632"/>
                    <a:pt x="548" y="691"/>
                  </a:cubicBezTo>
                  <a:cubicBezTo>
                    <a:pt x="643" y="763"/>
                    <a:pt x="727" y="822"/>
                    <a:pt x="798" y="882"/>
                  </a:cubicBezTo>
                  <a:cubicBezTo>
                    <a:pt x="834" y="906"/>
                    <a:pt x="881" y="929"/>
                    <a:pt x="917" y="953"/>
                  </a:cubicBezTo>
                  <a:cubicBezTo>
                    <a:pt x="965" y="965"/>
                    <a:pt x="1012" y="1001"/>
                    <a:pt x="1036" y="1013"/>
                  </a:cubicBezTo>
                  <a:cubicBezTo>
                    <a:pt x="1179" y="1084"/>
                    <a:pt x="1286" y="1132"/>
                    <a:pt x="1286" y="1132"/>
                  </a:cubicBezTo>
                  <a:cubicBezTo>
                    <a:pt x="1286" y="1136"/>
                    <a:pt x="1288" y="1137"/>
                    <a:pt x="1289" y="1137"/>
                  </a:cubicBezTo>
                  <a:cubicBezTo>
                    <a:pt x="1293" y="1137"/>
                    <a:pt x="1298" y="1132"/>
                    <a:pt x="1298" y="1132"/>
                  </a:cubicBezTo>
                  <a:cubicBezTo>
                    <a:pt x="1310" y="1120"/>
                    <a:pt x="1310" y="1108"/>
                    <a:pt x="1298" y="1108"/>
                  </a:cubicBezTo>
                  <a:cubicBezTo>
                    <a:pt x="1298" y="1108"/>
                    <a:pt x="1203" y="1025"/>
                    <a:pt x="1084" y="941"/>
                  </a:cubicBezTo>
                  <a:cubicBezTo>
                    <a:pt x="1060" y="906"/>
                    <a:pt x="1012" y="894"/>
                    <a:pt x="989" y="870"/>
                  </a:cubicBezTo>
                  <a:cubicBezTo>
                    <a:pt x="941" y="834"/>
                    <a:pt x="893" y="810"/>
                    <a:pt x="870" y="775"/>
                  </a:cubicBezTo>
                  <a:cubicBezTo>
                    <a:pt x="786" y="715"/>
                    <a:pt x="703" y="644"/>
                    <a:pt x="631" y="584"/>
                  </a:cubicBezTo>
                  <a:cubicBezTo>
                    <a:pt x="584" y="548"/>
                    <a:pt x="536" y="525"/>
                    <a:pt x="512" y="477"/>
                  </a:cubicBezTo>
                  <a:lnTo>
                    <a:pt x="405" y="370"/>
                  </a:lnTo>
                  <a:cubicBezTo>
                    <a:pt x="334" y="310"/>
                    <a:pt x="262" y="251"/>
                    <a:pt x="215" y="191"/>
                  </a:cubicBezTo>
                  <a:cubicBezTo>
                    <a:pt x="96" y="96"/>
                    <a:pt x="12" y="13"/>
                    <a:pt x="12" y="13"/>
                  </a:cubicBezTo>
                  <a:cubicBezTo>
                    <a:pt x="12" y="13"/>
                    <a:pt x="0" y="13"/>
                    <a:pt x="12" y="1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59;p30">
              <a:extLst>
                <a:ext uri="{FF2B5EF4-FFF2-40B4-BE49-F238E27FC236}">
                  <a16:creationId xmlns:a16="http://schemas.microsoft.com/office/drawing/2014/main" id="{651ED986-37E1-574F-ADD0-0C93A7969791}"/>
                </a:ext>
              </a:extLst>
            </p:cNvPr>
            <p:cNvSpPr/>
            <p:nvPr/>
          </p:nvSpPr>
          <p:spPr>
            <a:xfrm>
              <a:off x="1301050" y="3016650"/>
              <a:ext cx="45850" cy="39825"/>
            </a:xfrm>
            <a:custGeom>
              <a:avLst/>
              <a:gdLst/>
              <a:ahLst/>
              <a:cxnLst/>
              <a:rect l="l" t="t" r="r" b="b"/>
              <a:pathLst>
                <a:path w="1834" h="1593" extrusionOk="0">
                  <a:moveTo>
                    <a:pt x="31" y="0"/>
                  </a:moveTo>
                  <a:cubicBezTo>
                    <a:pt x="27" y="0"/>
                    <a:pt x="24" y="3"/>
                    <a:pt x="24" y="9"/>
                  </a:cubicBezTo>
                  <a:cubicBezTo>
                    <a:pt x="0" y="9"/>
                    <a:pt x="0" y="21"/>
                    <a:pt x="0" y="45"/>
                  </a:cubicBezTo>
                  <a:cubicBezTo>
                    <a:pt x="0" y="45"/>
                    <a:pt x="60" y="176"/>
                    <a:pt x="203" y="366"/>
                  </a:cubicBezTo>
                  <a:cubicBezTo>
                    <a:pt x="262" y="462"/>
                    <a:pt x="346" y="581"/>
                    <a:pt x="441" y="676"/>
                  </a:cubicBezTo>
                  <a:cubicBezTo>
                    <a:pt x="524" y="783"/>
                    <a:pt x="631" y="902"/>
                    <a:pt x="750" y="1009"/>
                  </a:cubicBezTo>
                  <a:cubicBezTo>
                    <a:pt x="869" y="1117"/>
                    <a:pt x="988" y="1200"/>
                    <a:pt x="1108" y="1295"/>
                  </a:cubicBezTo>
                  <a:cubicBezTo>
                    <a:pt x="1167" y="1319"/>
                    <a:pt x="1227" y="1367"/>
                    <a:pt x="1286" y="1390"/>
                  </a:cubicBezTo>
                  <a:cubicBezTo>
                    <a:pt x="1346" y="1426"/>
                    <a:pt x="1393" y="1450"/>
                    <a:pt x="1453" y="1486"/>
                  </a:cubicBezTo>
                  <a:cubicBezTo>
                    <a:pt x="1512" y="1509"/>
                    <a:pt x="1548" y="1533"/>
                    <a:pt x="1596" y="1545"/>
                  </a:cubicBezTo>
                  <a:cubicBezTo>
                    <a:pt x="1643" y="1557"/>
                    <a:pt x="1691" y="1557"/>
                    <a:pt x="1715" y="1569"/>
                  </a:cubicBezTo>
                  <a:cubicBezTo>
                    <a:pt x="1774" y="1593"/>
                    <a:pt x="1822" y="1593"/>
                    <a:pt x="1822" y="1593"/>
                  </a:cubicBezTo>
                  <a:cubicBezTo>
                    <a:pt x="1822" y="1593"/>
                    <a:pt x="1834" y="1593"/>
                    <a:pt x="1834" y="1569"/>
                  </a:cubicBezTo>
                  <a:cubicBezTo>
                    <a:pt x="1834" y="1557"/>
                    <a:pt x="1834" y="1545"/>
                    <a:pt x="1822" y="1545"/>
                  </a:cubicBezTo>
                  <a:lnTo>
                    <a:pt x="1727" y="1498"/>
                  </a:lnTo>
                  <a:cubicBezTo>
                    <a:pt x="1703" y="1486"/>
                    <a:pt x="1667" y="1486"/>
                    <a:pt x="1631" y="1450"/>
                  </a:cubicBezTo>
                  <a:cubicBezTo>
                    <a:pt x="1584" y="1426"/>
                    <a:pt x="1536" y="1414"/>
                    <a:pt x="1489" y="1379"/>
                  </a:cubicBezTo>
                  <a:cubicBezTo>
                    <a:pt x="1453" y="1355"/>
                    <a:pt x="1405" y="1319"/>
                    <a:pt x="1346" y="1295"/>
                  </a:cubicBezTo>
                  <a:cubicBezTo>
                    <a:pt x="1286" y="1248"/>
                    <a:pt x="1238" y="1212"/>
                    <a:pt x="1179" y="1176"/>
                  </a:cubicBezTo>
                  <a:cubicBezTo>
                    <a:pt x="1072" y="1081"/>
                    <a:pt x="953" y="998"/>
                    <a:pt x="857" y="890"/>
                  </a:cubicBezTo>
                  <a:cubicBezTo>
                    <a:pt x="738" y="783"/>
                    <a:pt x="631" y="676"/>
                    <a:pt x="536" y="581"/>
                  </a:cubicBezTo>
                  <a:cubicBezTo>
                    <a:pt x="453" y="474"/>
                    <a:pt x="357" y="378"/>
                    <a:pt x="286" y="295"/>
                  </a:cubicBezTo>
                  <a:cubicBezTo>
                    <a:pt x="143" y="128"/>
                    <a:pt x="48" y="9"/>
                    <a:pt x="48" y="9"/>
                  </a:cubicBezTo>
                  <a:cubicBezTo>
                    <a:pt x="42" y="3"/>
                    <a:pt x="36" y="0"/>
                    <a:pt x="31" y="0"/>
                  </a:cubicBezTo>
                  <a:close/>
                </a:path>
              </a:pathLst>
            </a:custGeom>
            <a:solidFill>
              <a:srgbClr val="040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0;p30">
              <a:extLst>
                <a:ext uri="{FF2B5EF4-FFF2-40B4-BE49-F238E27FC236}">
                  <a16:creationId xmlns:a16="http://schemas.microsoft.com/office/drawing/2014/main" id="{D5DF1973-90F4-A349-9963-6FFDB9566C76}"/>
                </a:ext>
              </a:extLst>
            </p:cNvPr>
            <p:cNvSpPr/>
            <p:nvPr/>
          </p:nvSpPr>
          <p:spPr>
            <a:xfrm>
              <a:off x="1752600" y="2473375"/>
              <a:ext cx="39825" cy="18425"/>
            </a:xfrm>
            <a:custGeom>
              <a:avLst/>
              <a:gdLst/>
              <a:ahLst/>
              <a:cxnLst/>
              <a:rect l="l" t="t" r="r" b="b"/>
              <a:pathLst>
                <a:path w="1593" h="737" extrusionOk="0">
                  <a:moveTo>
                    <a:pt x="1321" y="0"/>
                  </a:moveTo>
                  <a:cubicBezTo>
                    <a:pt x="1302" y="0"/>
                    <a:pt x="1282" y="4"/>
                    <a:pt x="1262" y="11"/>
                  </a:cubicBezTo>
                  <a:cubicBezTo>
                    <a:pt x="1072" y="95"/>
                    <a:pt x="869" y="190"/>
                    <a:pt x="679" y="250"/>
                  </a:cubicBezTo>
                  <a:cubicBezTo>
                    <a:pt x="488" y="333"/>
                    <a:pt x="238" y="392"/>
                    <a:pt x="71" y="511"/>
                  </a:cubicBezTo>
                  <a:cubicBezTo>
                    <a:pt x="0" y="571"/>
                    <a:pt x="0" y="690"/>
                    <a:pt x="95" y="714"/>
                  </a:cubicBezTo>
                  <a:cubicBezTo>
                    <a:pt x="152" y="730"/>
                    <a:pt x="214" y="736"/>
                    <a:pt x="278" y="736"/>
                  </a:cubicBezTo>
                  <a:cubicBezTo>
                    <a:pt x="456" y="736"/>
                    <a:pt x="649" y="686"/>
                    <a:pt x="798" y="642"/>
                  </a:cubicBezTo>
                  <a:cubicBezTo>
                    <a:pt x="1024" y="583"/>
                    <a:pt x="1298" y="511"/>
                    <a:pt x="1464" y="357"/>
                  </a:cubicBezTo>
                  <a:cubicBezTo>
                    <a:pt x="1592" y="250"/>
                    <a:pt x="1482" y="0"/>
                    <a:pt x="13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1;p30">
              <a:extLst>
                <a:ext uri="{FF2B5EF4-FFF2-40B4-BE49-F238E27FC236}">
                  <a16:creationId xmlns:a16="http://schemas.microsoft.com/office/drawing/2014/main" id="{7618ECB7-4ECA-4542-9AA0-A16716A91BCA}"/>
                </a:ext>
              </a:extLst>
            </p:cNvPr>
            <p:cNvSpPr/>
            <p:nvPr/>
          </p:nvSpPr>
          <p:spPr>
            <a:xfrm>
              <a:off x="1756150" y="2494800"/>
              <a:ext cx="24725" cy="13350"/>
            </a:xfrm>
            <a:custGeom>
              <a:avLst/>
              <a:gdLst/>
              <a:ahLst/>
              <a:cxnLst/>
              <a:rect l="l" t="t" r="r" b="b"/>
              <a:pathLst>
                <a:path w="989" h="534" extrusionOk="0">
                  <a:moveTo>
                    <a:pt x="732" y="1"/>
                  </a:moveTo>
                  <a:cubicBezTo>
                    <a:pt x="700" y="1"/>
                    <a:pt x="666" y="11"/>
                    <a:pt x="632" y="35"/>
                  </a:cubicBezTo>
                  <a:cubicBezTo>
                    <a:pt x="537" y="95"/>
                    <a:pt x="453" y="155"/>
                    <a:pt x="334" y="202"/>
                  </a:cubicBezTo>
                  <a:cubicBezTo>
                    <a:pt x="287" y="214"/>
                    <a:pt x="227" y="250"/>
                    <a:pt x="179" y="274"/>
                  </a:cubicBezTo>
                  <a:cubicBezTo>
                    <a:pt x="132" y="309"/>
                    <a:pt x="60" y="393"/>
                    <a:pt x="13" y="393"/>
                  </a:cubicBezTo>
                  <a:cubicBezTo>
                    <a:pt x="1" y="393"/>
                    <a:pt x="1" y="428"/>
                    <a:pt x="13" y="428"/>
                  </a:cubicBezTo>
                  <a:cubicBezTo>
                    <a:pt x="72" y="428"/>
                    <a:pt x="120" y="500"/>
                    <a:pt x="168" y="512"/>
                  </a:cubicBezTo>
                  <a:cubicBezTo>
                    <a:pt x="209" y="520"/>
                    <a:pt x="250" y="534"/>
                    <a:pt x="295" y="534"/>
                  </a:cubicBezTo>
                  <a:cubicBezTo>
                    <a:pt x="315" y="534"/>
                    <a:pt x="336" y="531"/>
                    <a:pt x="358" y="524"/>
                  </a:cubicBezTo>
                  <a:cubicBezTo>
                    <a:pt x="513" y="512"/>
                    <a:pt x="691" y="464"/>
                    <a:pt x="811" y="381"/>
                  </a:cubicBezTo>
                  <a:cubicBezTo>
                    <a:pt x="988" y="252"/>
                    <a:pt x="887" y="1"/>
                    <a:pt x="7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2;p30">
              <a:extLst>
                <a:ext uri="{FF2B5EF4-FFF2-40B4-BE49-F238E27FC236}">
                  <a16:creationId xmlns:a16="http://schemas.microsoft.com/office/drawing/2014/main" id="{1BA86159-04EB-4B47-9DED-5C9F9283A790}"/>
                </a:ext>
              </a:extLst>
            </p:cNvPr>
            <p:cNvSpPr/>
            <p:nvPr/>
          </p:nvSpPr>
          <p:spPr>
            <a:xfrm>
              <a:off x="1303425" y="2905950"/>
              <a:ext cx="14675" cy="24675"/>
            </a:xfrm>
            <a:custGeom>
              <a:avLst/>
              <a:gdLst/>
              <a:ahLst/>
              <a:cxnLst/>
              <a:rect l="l" t="t" r="r" b="b"/>
              <a:pathLst>
                <a:path w="587" h="987" extrusionOk="0">
                  <a:moveTo>
                    <a:pt x="79" y="0"/>
                  </a:moveTo>
                  <a:cubicBezTo>
                    <a:pt x="66" y="0"/>
                    <a:pt x="55" y="6"/>
                    <a:pt x="48" y="20"/>
                  </a:cubicBezTo>
                  <a:cubicBezTo>
                    <a:pt x="0" y="306"/>
                    <a:pt x="108" y="615"/>
                    <a:pt x="203" y="865"/>
                  </a:cubicBezTo>
                  <a:cubicBezTo>
                    <a:pt x="241" y="951"/>
                    <a:pt x="314" y="987"/>
                    <a:pt x="384" y="987"/>
                  </a:cubicBezTo>
                  <a:cubicBezTo>
                    <a:pt x="490" y="987"/>
                    <a:pt x="586" y="904"/>
                    <a:pt x="536" y="782"/>
                  </a:cubicBezTo>
                  <a:cubicBezTo>
                    <a:pt x="429" y="508"/>
                    <a:pt x="322" y="187"/>
                    <a:pt x="108" y="8"/>
                  </a:cubicBezTo>
                  <a:cubicBezTo>
                    <a:pt x="98" y="3"/>
                    <a:pt x="88" y="0"/>
                    <a:pt x="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63;p30">
              <a:extLst>
                <a:ext uri="{FF2B5EF4-FFF2-40B4-BE49-F238E27FC236}">
                  <a16:creationId xmlns:a16="http://schemas.microsoft.com/office/drawing/2014/main" id="{88F0C2CD-57A9-594F-8C3B-8A8DB6C9F3E2}"/>
                </a:ext>
              </a:extLst>
            </p:cNvPr>
            <p:cNvSpPr/>
            <p:nvPr/>
          </p:nvSpPr>
          <p:spPr>
            <a:xfrm>
              <a:off x="1316825" y="2937700"/>
              <a:ext cx="7150" cy="5675"/>
            </a:xfrm>
            <a:custGeom>
              <a:avLst/>
              <a:gdLst/>
              <a:ahLst/>
              <a:cxnLst/>
              <a:rect l="l" t="t" r="r" b="b"/>
              <a:pathLst>
                <a:path w="286" h="227" extrusionOk="0">
                  <a:moveTo>
                    <a:pt x="131" y="0"/>
                  </a:moveTo>
                  <a:cubicBezTo>
                    <a:pt x="0" y="0"/>
                    <a:pt x="0" y="226"/>
                    <a:pt x="131" y="226"/>
                  </a:cubicBezTo>
                  <a:cubicBezTo>
                    <a:pt x="262" y="226"/>
                    <a:pt x="286" y="0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4" name="Google Shape;1503;p48">
            <a:extLst>
              <a:ext uri="{FF2B5EF4-FFF2-40B4-BE49-F238E27FC236}">
                <a16:creationId xmlns:a16="http://schemas.microsoft.com/office/drawing/2014/main" id="{C20C9EF9-C6F1-7648-8BD8-14EB9F286E20}"/>
              </a:ext>
            </a:extLst>
          </p:cNvPr>
          <p:cNvCxnSpPr/>
          <p:nvPr/>
        </p:nvCxnSpPr>
        <p:spPr>
          <a:xfrm>
            <a:off x="1660085" y="1513975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EFCB2-8969-6D46-A94F-98DEBC7FDAAE}"/>
              </a:ext>
            </a:extLst>
          </p:cNvPr>
          <p:cNvSpPr/>
          <p:nvPr/>
        </p:nvSpPr>
        <p:spPr>
          <a:xfrm>
            <a:off x="1730138" y="3801080"/>
            <a:ext cx="627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3. </a:t>
            </a:r>
            <a:r>
              <a:rPr lang="en-US" altLang="vi-VN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lang="en-US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thành</a:t>
            </a:r>
            <a:r>
              <a:rPr lang="en-US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tựu</a:t>
            </a:r>
            <a:r>
              <a:rPr lang="en-US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văn</a:t>
            </a:r>
            <a:r>
              <a:rPr lang="en-US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hoá</a:t>
            </a:r>
            <a:r>
              <a:rPr lang="en-US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tiêu</a:t>
            </a:r>
            <a:r>
              <a:rPr lang="en-US" altLang="vi-VN" sz="28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vi-VN" sz="2800" b="1" kern="1200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biểu</a:t>
            </a:r>
            <a:endParaRPr lang="en-US" altLang="vi-VN" sz="28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F82CAD4-1235-854B-A7E9-D1CFD85559B0}"/>
              </a:ext>
            </a:extLst>
          </p:cNvPr>
          <p:cNvSpPr/>
          <p:nvPr/>
        </p:nvSpPr>
        <p:spPr>
          <a:xfrm>
            <a:off x="1017778" y="3781880"/>
            <a:ext cx="812008" cy="648098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0" name="Google Shape;593;p39">
            <a:extLst>
              <a:ext uri="{FF2B5EF4-FFF2-40B4-BE49-F238E27FC236}">
                <a16:creationId xmlns:a16="http://schemas.microsoft.com/office/drawing/2014/main" id="{D166E344-7707-8949-B8EE-21F542B17C78}"/>
              </a:ext>
            </a:extLst>
          </p:cNvPr>
          <p:cNvGrpSpPr/>
          <p:nvPr/>
        </p:nvGrpSpPr>
        <p:grpSpPr>
          <a:xfrm>
            <a:off x="1165630" y="3935836"/>
            <a:ext cx="451252" cy="432860"/>
            <a:chOff x="5241175" y="4959100"/>
            <a:chExt cx="539775" cy="517775"/>
          </a:xfrm>
          <a:solidFill>
            <a:srgbClr val="C00000"/>
          </a:solidFill>
        </p:grpSpPr>
        <p:sp>
          <p:nvSpPr>
            <p:cNvPr id="51" name="Google Shape;594;p39">
              <a:extLst>
                <a:ext uri="{FF2B5EF4-FFF2-40B4-BE49-F238E27FC236}">
                  <a16:creationId xmlns:a16="http://schemas.microsoft.com/office/drawing/2014/main" id="{09F7905E-1675-6D44-BF1A-35D61539101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595;p39">
              <a:extLst>
                <a:ext uri="{FF2B5EF4-FFF2-40B4-BE49-F238E27FC236}">
                  <a16:creationId xmlns:a16="http://schemas.microsoft.com/office/drawing/2014/main" id="{36311F14-24B1-F743-8C3E-D581B9C722BC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596;p39">
              <a:extLst>
                <a:ext uri="{FF2B5EF4-FFF2-40B4-BE49-F238E27FC236}">
                  <a16:creationId xmlns:a16="http://schemas.microsoft.com/office/drawing/2014/main" id="{86AF6446-B061-114E-9E00-DBE70D2CEC7D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597;p39">
              <a:extLst>
                <a:ext uri="{FF2B5EF4-FFF2-40B4-BE49-F238E27FC236}">
                  <a16:creationId xmlns:a16="http://schemas.microsoft.com/office/drawing/2014/main" id="{8935C812-2810-BC49-B4A4-45CD29EF0B1A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598;p39">
              <a:extLst>
                <a:ext uri="{FF2B5EF4-FFF2-40B4-BE49-F238E27FC236}">
                  <a16:creationId xmlns:a16="http://schemas.microsoft.com/office/drawing/2014/main" id="{9AB8EB04-54A0-1043-92EE-492C6FB142A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599;p39">
              <a:extLst>
                <a:ext uri="{FF2B5EF4-FFF2-40B4-BE49-F238E27FC236}">
                  <a16:creationId xmlns:a16="http://schemas.microsoft.com/office/drawing/2014/main" id="{238DF101-CE6C-A841-A696-8A509CA02A40}"/>
                </a:ext>
              </a:extLst>
            </p:cNvPr>
            <p:cNvSpPr/>
            <p:nvPr/>
          </p:nvSpPr>
          <p:spPr>
            <a:xfrm>
              <a:off x="5420074" y="5115999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5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5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6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9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6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53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5" dur="3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6" dur="3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8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0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1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63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68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0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1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0" grpId="0"/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3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3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4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9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9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4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3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5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5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300"/>
                                </p:stCondLst>
                                <p:childTnLst>
                                  <p:par>
                                    <p:cTn id="5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3650"/>
                                </p:stCondLst>
                                <p:childTnLst>
                                  <p:par>
                                    <p:cTn id="6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150"/>
                                </p:stCondLst>
                                <p:childTnLst>
                                  <p:par>
                                    <p:cTn id="68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0" grpId="0"/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D93B49-1F75-3E42-801C-0D3830969F48}"/>
              </a:ext>
            </a:extLst>
          </p:cNvPr>
          <p:cNvGrpSpPr/>
          <p:nvPr/>
        </p:nvGrpSpPr>
        <p:grpSpPr>
          <a:xfrm>
            <a:off x="4191000" y="742950"/>
            <a:ext cx="4343400" cy="4147125"/>
            <a:chOff x="4191000" y="742950"/>
            <a:chExt cx="4343400" cy="4147125"/>
          </a:xfrm>
        </p:grpSpPr>
        <p:sp>
          <p:nvSpPr>
            <p:cNvPr id="3" name="Google Shape;305;p35">
              <a:extLst>
                <a:ext uri="{FF2B5EF4-FFF2-40B4-BE49-F238E27FC236}">
                  <a16:creationId xmlns:a16="http://schemas.microsoft.com/office/drawing/2014/main" id="{8F045E48-FDC0-6C42-828A-80B89FE753A6}"/>
                </a:ext>
              </a:extLst>
            </p:cNvPr>
            <p:cNvSpPr/>
            <p:nvPr/>
          </p:nvSpPr>
          <p:spPr>
            <a:xfrm>
              <a:off x="4191000" y="742950"/>
              <a:ext cx="4343400" cy="4110588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FF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337A21-FF54-4A4E-BA59-EBE58E44E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9800" y="4251900"/>
              <a:ext cx="638175" cy="638175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4DE396C-0313-5347-9E6D-060B7B559B85}"/>
              </a:ext>
            </a:extLst>
          </p:cNvPr>
          <p:cNvSpPr/>
          <p:nvPr/>
        </p:nvSpPr>
        <p:spPr>
          <a:xfrm>
            <a:off x="4594185" y="1232922"/>
            <a:ext cx="3619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A01127"/>
                </a:solidFill>
                <a:effectLst/>
                <a:uLnTx/>
                <a:uFillTx/>
                <a:latin typeface="Arial"/>
                <a:cs typeface="Arial"/>
                <a:sym typeface="PT Serif"/>
              </a:rPr>
              <a:t>Sau khi tìm hiểu về đất nước Ấn Độ em cảm thấy ấn tượng nhất điều gì ở đất nước này?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0E840-E55E-F646-A685-1930081D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1999" y="514350"/>
            <a:ext cx="3269877" cy="43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43662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3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9EE4C7A-EB67-DB48-BBFC-B9CDAF01351C}"/>
              </a:ext>
            </a:extLst>
          </p:cNvPr>
          <p:cNvSpPr/>
          <p:nvPr/>
        </p:nvSpPr>
        <p:spPr>
          <a:xfrm>
            <a:off x="493998" y="1802309"/>
            <a:ext cx="2896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vi-VN" sz="5400" b="1" i="0" u="none" strike="noStrike" kern="0" cap="none" spc="0" normalizeH="0" baseline="0" noProof="0" dirty="0">
                <a:ln w="10160">
                  <a:solidFill>
                    <a:srgbClr val="0097A7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DẶN DÒ</a:t>
            </a:r>
            <a:endParaRPr kumimoji="0" lang="x-none" sz="5400" b="1" i="0" u="none" strike="noStrike" kern="0" cap="none" spc="0" normalizeH="0" baseline="0" noProof="0" dirty="0">
              <a:ln w="10160">
                <a:solidFill>
                  <a:srgbClr val="0097A7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235B47-9615-4445-BBB1-A8D7ECF1EB75}"/>
              </a:ext>
            </a:extLst>
          </p:cNvPr>
          <p:cNvGrpSpPr/>
          <p:nvPr/>
        </p:nvGrpSpPr>
        <p:grpSpPr>
          <a:xfrm>
            <a:off x="3962400" y="169221"/>
            <a:ext cx="4953000" cy="4805057"/>
            <a:chOff x="7205472" y="0"/>
            <a:chExt cx="4846320" cy="66751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DA1675C-9747-A140-8BAF-5E8589760AFC}"/>
                </a:ext>
              </a:extLst>
            </p:cNvPr>
            <p:cNvSpPr/>
            <p:nvPr/>
          </p:nvSpPr>
          <p:spPr>
            <a:xfrm>
              <a:off x="7205472" y="0"/>
              <a:ext cx="4846320" cy="6675120"/>
            </a:xfrm>
            <a:prstGeom prst="roundRect">
              <a:avLst/>
            </a:prstGeom>
            <a:noFill/>
            <a:ln w="1143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4D30C02-F641-4748-87E9-6CA6CEC44008}"/>
                </a:ext>
              </a:extLst>
            </p:cNvPr>
            <p:cNvSpPr/>
            <p:nvPr/>
          </p:nvSpPr>
          <p:spPr>
            <a:xfrm>
              <a:off x="7379340" y="265178"/>
              <a:ext cx="4446665" cy="6192367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0860A81-5B07-F346-B68C-497FF6BF87B9}"/>
              </a:ext>
            </a:extLst>
          </p:cNvPr>
          <p:cNvSpPr/>
          <p:nvPr/>
        </p:nvSpPr>
        <p:spPr>
          <a:xfrm>
            <a:off x="4387868" y="555814"/>
            <a:ext cx="4102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HỌC VÀ  XEM LẠI CÁC CÂU HỎI TRONG BÀI ĐÃ HỌC.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CHUẨN BỊ BÀI MỚI.</a:t>
            </a:r>
            <a:endParaRPr kumimoji="0" lang="x-none" sz="3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6B2E69-AA5E-FE46-843E-1CE3CFE55B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3" t="10806" r="11645" b="7001"/>
          <a:stretch/>
        </p:blipFill>
        <p:spPr>
          <a:xfrm>
            <a:off x="6701482" y="3431651"/>
            <a:ext cx="1367961" cy="140981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A5429-A4F5-2A46-9D03-EE0FA4EC351F}"/>
              </a:ext>
            </a:extLst>
          </p:cNvPr>
          <p:cNvGrpSpPr/>
          <p:nvPr/>
        </p:nvGrpSpPr>
        <p:grpSpPr>
          <a:xfrm>
            <a:off x="-312596" y="421513"/>
            <a:ext cx="4510301" cy="3741250"/>
            <a:chOff x="-312596" y="421513"/>
            <a:chExt cx="4510301" cy="3741250"/>
          </a:xfrm>
        </p:grpSpPr>
        <p:pic>
          <p:nvPicPr>
            <p:cNvPr id="285" name="Google Shape;285;p3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312596" y="421513"/>
              <a:ext cx="4510301" cy="374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51779F0-F737-DF45-AD36-52FCBA7C438D}"/>
                </a:ext>
              </a:extLst>
            </p:cNvPr>
            <p:cNvSpPr/>
            <p:nvPr/>
          </p:nvSpPr>
          <p:spPr>
            <a:xfrm>
              <a:off x="2667000" y="724620"/>
              <a:ext cx="304800" cy="228600"/>
            </a:xfrm>
            <a:prstGeom prst="ellipse">
              <a:avLst/>
            </a:prstGeom>
            <a:solidFill>
              <a:srgbClr val="E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6251E2-3746-F74F-9CF1-EB52A64643B2}"/>
                </a:ext>
              </a:extLst>
            </p:cNvPr>
            <p:cNvSpPr/>
            <p:nvPr/>
          </p:nvSpPr>
          <p:spPr>
            <a:xfrm>
              <a:off x="349268" y="1333263"/>
              <a:ext cx="304800" cy="228600"/>
            </a:xfrm>
            <a:prstGeom prst="ellipse">
              <a:avLst/>
            </a:prstGeom>
            <a:solidFill>
              <a:srgbClr val="9A20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546DCD8-3DCC-0846-9791-D8ED57B541FC}"/>
                </a:ext>
              </a:extLst>
            </p:cNvPr>
            <p:cNvSpPr/>
            <p:nvPr/>
          </p:nvSpPr>
          <p:spPr>
            <a:xfrm>
              <a:off x="2636025" y="3714750"/>
              <a:ext cx="259575" cy="181184"/>
            </a:xfrm>
            <a:prstGeom prst="ellipse">
              <a:avLst/>
            </a:prstGeom>
            <a:solidFill>
              <a:srgbClr val="CD2F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x-none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9" dur="7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21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23" dur="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45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19" dur="75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1" presetID="21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3)">
                                          <p:cBhvr>
                                            <p:cTn id="23" dur="75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45" presetClass="entr" presetSubtype="0" repeatCount="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0084" y="133350"/>
            <a:ext cx="6283500" cy="3530400"/>
          </a:xfrm>
        </p:spPr>
        <p:txBody>
          <a:bodyPr/>
          <a:lstStyle/>
          <a:p>
            <a:r>
              <a:rPr lang="en-US" sz="5500" dirty="0"/>
              <a:t>CẢM ƠN SỰ THEO DÕI CỦA CÁC EM!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B7954E3-4912-2B44-B4D6-08C3F13D4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2" y="3562489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D488753-8DC4-E44D-B467-99AFA304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845" y="3642899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7048D5-17B8-1C48-8850-9E613BA160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1400" y="114403"/>
            <a:ext cx="1387366" cy="18666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44018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CDD2C44-DBB0-3841-9425-4B68CEC0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817437"/>
            <a:ext cx="4648199" cy="350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8000" b="1" dirty="0">
                <a:solidFill>
                  <a:srgbClr val="A01127"/>
                </a:solidFill>
                <a:latin typeface="PT Serif"/>
                <a:sym typeface="PT Serif"/>
              </a:rPr>
              <a:t>A. </a:t>
            </a:r>
            <a:br>
              <a:rPr lang="en-US" sz="8000" b="1" dirty="0">
                <a:solidFill>
                  <a:srgbClr val="A01127"/>
                </a:solidFill>
                <a:latin typeface="PT Serif"/>
                <a:sym typeface="PT Serif"/>
              </a:rPr>
            </a:br>
            <a:r>
              <a:rPr lang="en-US" sz="8000" b="1" dirty="0" err="1">
                <a:solidFill>
                  <a:srgbClr val="A01127"/>
                </a:solidFill>
                <a:latin typeface="PT Serif"/>
                <a:sym typeface="PT Serif"/>
              </a:rPr>
              <a:t>Khởi</a:t>
            </a:r>
            <a:r>
              <a:rPr lang="en-US" sz="8000" b="1" dirty="0">
                <a:solidFill>
                  <a:srgbClr val="A01127"/>
                </a:solidFill>
                <a:latin typeface="PT Serif"/>
                <a:sym typeface="PT Serif"/>
              </a:rPr>
              <a:t> </a:t>
            </a:r>
            <a:r>
              <a:rPr lang="en-US" sz="8000" b="1" dirty="0" err="1">
                <a:solidFill>
                  <a:srgbClr val="A01127"/>
                </a:solidFill>
                <a:latin typeface="PT Serif"/>
                <a:sym typeface="PT Serif"/>
              </a:rPr>
              <a:t>Động</a:t>
            </a:r>
            <a:endParaRPr lang="x-none" sz="8800" b="1" kern="1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D9C63C-97FA-6543-BDB6-C2700DD30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399" y="0"/>
            <a:ext cx="2794000" cy="48196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E0A4A9-01D8-884E-BC37-5F3176FBC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9550"/>
            <a:ext cx="14478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59675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 p14:presetBounceEnd="5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6" presetID="3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2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950"/>
                                </p:stCondLst>
                                <p:childTnLst>
                                  <p:par>
                                    <p:cTn id="26" presetID="36" presetClass="emph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2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0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>
            <a:extLst>
              <a:ext uri="{FF2B5EF4-FFF2-40B4-BE49-F238E27FC236}">
                <a16:creationId xmlns:a16="http://schemas.microsoft.com/office/drawing/2014/main" id="{5693CF57-9E3C-2E48-8597-071879A7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339" y="110756"/>
            <a:ext cx="2539157" cy="44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09383365-2CB6-364F-A139-4724ECAA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404458"/>
            <a:ext cx="2539157" cy="44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0" name="Google Shape;960;p34"/>
          <p:cNvSpPr txBox="1">
            <a:spLocks noGrp="1"/>
          </p:cNvSpPr>
          <p:nvPr>
            <p:ph type="title"/>
          </p:nvPr>
        </p:nvSpPr>
        <p:spPr>
          <a:xfrm>
            <a:off x="533400" y="2361751"/>
            <a:ext cx="4323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400" dirty="0" err="1">
                <a:latin typeface="SVN-Blenda Script" panose="02000804000000020003" pitchFamily="2" charset="0"/>
              </a:rPr>
              <a:t>Điều</a:t>
            </a:r>
            <a:r>
              <a:rPr lang="en-US" sz="4400" dirty="0">
                <a:latin typeface="SVN-Blenda Script" panose="02000804000000020003" pitchFamily="2" charset="0"/>
              </a:rPr>
              <a:t> </a:t>
            </a:r>
            <a:r>
              <a:rPr lang="en-US" sz="4400" dirty="0" err="1">
                <a:latin typeface="SVN-Blenda Script" panose="02000804000000020003" pitchFamily="2" charset="0"/>
              </a:rPr>
              <a:t>kiện</a:t>
            </a:r>
            <a:r>
              <a:rPr lang="en-US" sz="4400" dirty="0">
                <a:latin typeface="SVN-Blenda Script" panose="02000804000000020003" pitchFamily="2" charset="0"/>
              </a:rPr>
              <a:t> </a:t>
            </a:r>
            <a:r>
              <a:rPr lang="en-US" sz="4400" dirty="0" err="1">
                <a:latin typeface="SVN-Blenda Script" panose="02000804000000020003" pitchFamily="2" charset="0"/>
              </a:rPr>
              <a:t>tự</a:t>
            </a:r>
            <a:r>
              <a:rPr lang="en-US" sz="4400" dirty="0">
                <a:latin typeface="SVN-Blenda Script" panose="02000804000000020003" pitchFamily="2" charset="0"/>
              </a:rPr>
              <a:t> </a:t>
            </a:r>
            <a:r>
              <a:rPr lang="en-US" sz="4400" dirty="0" err="1">
                <a:latin typeface="SVN-Blenda Script" panose="02000804000000020003" pitchFamily="2" charset="0"/>
              </a:rPr>
              <a:t>nhiên</a:t>
            </a:r>
            <a:endParaRPr lang="en-US" sz="4400" dirty="0">
              <a:latin typeface="SVN-Blenda Script" panose="02000804000000020003" pitchFamily="2" charset="0"/>
            </a:endParaRPr>
          </a:p>
        </p:txBody>
      </p:sp>
      <p:sp>
        <p:nvSpPr>
          <p:cNvPr id="961" name="Google Shape;961;p34"/>
          <p:cNvSpPr txBox="1">
            <a:spLocks noGrp="1"/>
          </p:cNvSpPr>
          <p:nvPr>
            <p:ph type="title" idx="2"/>
          </p:nvPr>
        </p:nvSpPr>
        <p:spPr>
          <a:xfrm>
            <a:off x="685800" y="1335000"/>
            <a:ext cx="1320598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I. </a:t>
            </a:r>
            <a:endParaRPr dirty="0"/>
          </a:p>
        </p:txBody>
      </p:sp>
      <p:cxnSp>
        <p:nvCxnSpPr>
          <p:cNvPr id="963" name="Google Shape;963;p34"/>
          <p:cNvCxnSpPr>
            <a:cxnSpLocks/>
          </p:cNvCxnSpPr>
          <p:nvPr/>
        </p:nvCxnSpPr>
        <p:spPr>
          <a:xfrm>
            <a:off x="698550" y="234315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0BB25BBD-6096-C445-8821-A917B481E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F9D0B8B4-1FC5-C54E-B3F0-ED24A6876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2" y="3562489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9D13205-B048-8E49-9924-2AF57017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71" y="3586301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0" grpId="0"/>
          <p:bldP spid="9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60" grpId="0"/>
          <p:bldP spid="96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DE3"/>
        </a:solidFill>
        <a:effectLst/>
      </p:bgPr>
    </p:bg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681FA64C-FF12-1B4A-B3E0-F2AD2698E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" t="2408" r="6718" b="2408"/>
          <a:stretch/>
        </p:blipFill>
        <p:spPr bwMode="auto">
          <a:xfrm>
            <a:off x="1143000" y="21912"/>
            <a:ext cx="8229600" cy="498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33337" y="630854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2800" dirty="0"/>
              <a:t>Vị trí địa lí: </a:t>
            </a:r>
            <a:endParaRPr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D7B3A9-974F-FA46-B887-83B0872B5DF0}"/>
              </a:ext>
            </a:extLst>
          </p:cNvPr>
          <p:cNvSpPr/>
          <p:nvPr/>
        </p:nvSpPr>
        <p:spPr>
          <a:xfrm>
            <a:off x="152400" y="1541949"/>
            <a:ext cx="17526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1400"/>
            </a:pPr>
            <a:r>
              <a:rPr lang="vi-VN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Là bán đảo Nam Á, nằm trên trục đường biển từ tây sang Đông.</a:t>
            </a:r>
          </a:p>
          <a:p>
            <a:pPr marL="0" lvl="0" indent="0" algn="just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Google Shape;963;p34">
            <a:extLst>
              <a:ext uri="{FF2B5EF4-FFF2-40B4-BE49-F238E27FC236}">
                <a16:creationId xmlns:a16="http://schemas.microsoft.com/office/drawing/2014/main" id="{D8A53464-DDB7-E64D-A673-1EBDAD09FDF5}"/>
              </a:ext>
            </a:extLst>
          </p:cNvPr>
          <p:cNvCxnSpPr>
            <a:cxnSpLocks/>
          </p:cNvCxnSpPr>
          <p:nvPr/>
        </p:nvCxnSpPr>
        <p:spPr>
          <a:xfrm>
            <a:off x="0" y="1353217"/>
            <a:ext cx="168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533400" y="816033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000" dirty="0">
                <a:latin typeface="SVN-Blenda Script" panose="02000804000000020003" pitchFamily="2" charset="0"/>
              </a:rPr>
              <a:t>- </a:t>
            </a:r>
            <a:r>
              <a:rPr lang="en-US" sz="4000" dirty="0" err="1">
                <a:latin typeface="SVN-Blenda Script" panose="02000804000000020003" pitchFamily="2" charset="0"/>
              </a:rPr>
              <a:t>Địa</a:t>
            </a:r>
            <a:r>
              <a:rPr lang="en-US" sz="4000" dirty="0">
                <a:latin typeface="SVN-Blenda Script" panose="02000804000000020003" pitchFamily="2" charset="0"/>
              </a:rPr>
              <a:t> </a:t>
            </a:r>
            <a:r>
              <a:rPr lang="en-US" sz="4000" dirty="0" err="1">
                <a:latin typeface="SVN-Blenda Script" panose="02000804000000020003" pitchFamily="2" charset="0"/>
              </a:rPr>
              <a:t>hình</a:t>
            </a:r>
            <a:r>
              <a:rPr lang="en-US" sz="4000" dirty="0">
                <a:latin typeface="SVN-Blenda Script" panose="02000804000000020003" pitchFamily="2" charset="0"/>
              </a:rPr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389100" y="1809750"/>
            <a:ext cx="38100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Phía Bắc: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bọc bởi một vòng cung khổng lồ - dãy Hi-ma-lay-a. </a:t>
            </a:r>
          </a:p>
          <a:p>
            <a:pPr marL="0" lvl="0" indent="0"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Ở giữa: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Ấn – Hằng rộng lớn.</a:t>
            </a:r>
          </a:p>
          <a:p>
            <a:pPr marL="0" lvl="0" indent="0"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Phía Nam: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nguyên Đê-can nhiều núi đá hiểm trở.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5F6A49-F547-2445-92F6-067FF2D3E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0"/>
            <a:ext cx="5572125" cy="5261850"/>
          </a:xfrm>
          <a:prstGeom prst="rect">
            <a:avLst/>
          </a:prstGeom>
        </p:spPr>
      </p:pic>
      <p:cxnSp>
        <p:nvCxnSpPr>
          <p:cNvPr id="7" name="Google Shape;963;p34">
            <a:extLst>
              <a:ext uri="{FF2B5EF4-FFF2-40B4-BE49-F238E27FC236}">
                <a16:creationId xmlns:a16="http://schemas.microsoft.com/office/drawing/2014/main" id="{A6524A77-A568-F04B-B8E8-E908F9BBBF17}"/>
              </a:ext>
            </a:extLst>
          </p:cNvPr>
          <p:cNvCxnSpPr>
            <a:cxnSpLocks/>
          </p:cNvCxnSpPr>
          <p:nvPr/>
        </p:nvCxnSpPr>
        <p:spPr>
          <a:xfrm>
            <a:off x="758250" y="1528092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330968890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612043" y="498403"/>
            <a:ext cx="321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4800" dirty="0" err="1">
                <a:latin typeface="SNELL ROUNDHAND BLACK" panose="02000603080000090004" pitchFamily="2" charset="77"/>
                <a:cs typeface="Times New Roman" panose="02020603050405020304" pitchFamily="18" charset="0"/>
              </a:rPr>
              <a:t>Khí</a:t>
            </a:r>
            <a:r>
              <a:rPr lang="en-US" sz="4800" dirty="0">
                <a:latin typeface="SNELL ROUNDHAND BLACK" panose="02000603080000090004" pitchFamily="2" charset="77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SNELL ROUNDHAND BLACK" panose="02000603080000090004" pitchFamily="2" charset="77"/>
                <a:cs typeface="Times New Roman" panose="02020603050405020304" pitchFamily="18" charset="0"/>
              </a:rPr>
              <a:t>hậu</a:t>
            </a:r>
            <a:r>
              <a:rPr lang="en-US" sz="4800" dirty="0">
                <a:latin typeface="SNELL ROUNDHAND BLACK" panose="02000603080000090004" pitchFamily="2" charset="77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447675" y="1581150"/>
            <a:ext cx="32166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Đại bộ phận có khí hậu nhiệt đới gió mùa.</a:t>
            </a:r>
          </a:p>
          <a:p>
            <a:pPr marL="0" lvl="0" indent="0"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Khí hậu phân hóa theo độ cao, ảnh hưởng bởi địa hình.</a:t>
            </a:r>
          </a:p>
        </p:txBody>
      </p:sp>
      <p:cxnSp>
        <p:nvCxnSpPr>
          <p:cNvPr id="5" name="Google Shape;963;p34">
            <a:extLst>
              <a:ext uri="{FF2B5EF4-FFF2-40B4-BE49-F238E27FC236}">
                <a16:creationId xmlns:a16="http://schemas.microsoft.com/office/drawing/2014/main" id="{AFB7B829-1FDF-814C-A122-816D301993DA}"/>
              </a:ext>
            </a:extLst>
          </p:cNvPr>
          <p:cNvCxnSpPr>
            <a:cxnSpLocks/>
          </p:cNvCxnSpPr>
          <p:nvPr/>
        </p:nvCxnSpPr>
        <p:spPr>
          <a:xfrm>
            <a:off x="838200" y="1206743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AE6187F-B38D-314E-8AE8-9AF2BA079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0"/>
            <a:ext cx="5572125" cy="526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8890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8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5"/>
          <p:cNvSpPr txBox="1">
            <a:spLocks noGrp="1"/>
          </p:cNvSpPr>
          <p:nvPr>
            <p:ph type="title"/>
          </p:nvPr>
        </p:nvSpPr>
        <p:spPr>
          <a:xfrm>
            <a:off x="420223" y="450150"/>
            <a:ext cx="3747753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sz="4400" dirty="0"/>
              <a:t>-Sông ngòi: </a:t>
            </a:r>
            <a:endParaRPr sz="4400" dirty="0"/>
          </a:p>
        </p:txBody>
      </p:sp>
      <p:sp>
        <p:nvSpPr>
          <p:cNvPr id="982" name="Google Shape;982;p35"/>
          <p:cNvSpPr txBox="1">
            <a:spLocks noGrp="1"/>
          </p:cNvSpPr>
          <p:nvPr>
            <p:ph type="subTitle" idx="1"/>
          </p:nvPr>
        </p:nvSpPr>
        <p:spPr>
          <a:xfrm>
            <a:off x="420223" y="1581150"/>
            <a:ext cx="4114800" cy="27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vi-VN" sz="3600" b="1" dirty="0">
                <a:solidFill>
                  <a:srgbClr val="FF0000"/>
                </a:solidFill>
                <a:latin typeface="Snell Roundhand Black" panose="02000603080000090004" pitchFamily="2" charset="77"/>
              </a:rPr>
              <a:t>Có nhiều sông lớn như sông Ấn, sông Hằng,…bồi đắp phù sa màu mỡ. </a:t>
            </a:r>
          </a:p>
        </p:txBody>
      </p:sp>
      <p:cxnSp>
        <p:nvCxnSpPr>
          <p:cNvPr id="5" name="Google Shape;963;p34">
            <a:extLst>
              <a:ext uri="{FF2B5EF4-FFF2-40B4-BE49-F238E27FC236}">
                <a16:creationId xmlns:a16="http://schemas.microsoft.com/office/drawing/2014/main" id="{9FD2D2EC-CF75-FF46-8BBC-3CBDADBA7111}"/>
              </a:ext>
            </a:extLst>
          </p:cNvPr>
          <p:cNvCxnSpPr>
            <a:cxnSpLocks/>
          </p:cNvCxnSpPr>
          <p:nvPr/>
        </p:nvCxnSpPr>
        <p:spPr>
          <a:xfrm>
            <a:off x="838200" y="1206743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pic>
        <p:nvPicPr>
          <p:cNvPr id="6" name="Picture 2" descr="Dựa vào lược đồ hình 7.2 và đọc thông tin, hãy nêu những nét chính về điều  kiện tự nhiên của lưu vực sông Ấn và sông Hằng | [Cánh diều] Lịch">
            <a:extLst>
              <a:ext uri="{FF2B5EF4-FFF2-40B4-BE49-F238E27FC236}">
                <a16:creationId xmlns:a16="http://schemas.microsoft.com/office/drawing/2014/main" id="{DC7EE50F-96F2-254C-908F-7E79B7A93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t="4494" r="3345" b="5105"/>
          <a:stretch/>
        </p:blipFill>
        <p:spPr bwMode="auto">
          <a:xfrm>
            <a:off x="4572001" y="151050"/>
            <a:ext cx="4571999" cy="472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3B3937BC-9930-4B4A-A4F5-298E68E50A2A}"/>
              </a:ext>
            </a:extLst>
          </p:cNvPr>
          <p:cNvSpPr/>
          <p:nvPr/>
        </p:nvSpPr>
        <p:spPr>
          <a:xfrm rot="19361244">
            <a:off x="4812062" y="1314645"/>
            <a:ext cx="1100944" cy="533010"/>
          </a:xfrm>
          <a:custGeom>
            <a:avLst/>
            <a:gdLst>
              <a:gd name="connsiteX0" fmla="*/ 2298700 w 2298700"/>
              <a:gd name="connsiteY0" fmla="*/ 0 h 2527300"/>
              <a:gd name="connsiteX1" fmla="*/ 2222500 w 2298700"/>
              <a:gd name="connsiteY1" fmla="*/ 50800 h 2527300"/>
              <a:gd name="connsiteX2" fmla="*/ 2184400 w 2298700"/>
              <a:gd name="connsiteY2" fmla="*/ 63500 h 2527300"/>
              <a:gd name="connsiteX3" fmla="*/ 2133600 w 2298700"/>
              <a:gd name="connsiteY3" fmla="*/ 114300 h 2527300"/>
              <a:gd name="connsiteX4" fmla="*/ 2095500 w 2298700"/>
              <a:gd name="connsiteY4" fmla="*/ 139700 h 2527300"/>
              <a:gd name="connsiteX5" fmla="*/ 2019300 w 2298700"/>
              <a:gd name="connsiteY5" fmla="*/ 203200 h 2527300"/>
              <a:gd name="connsiteX6" fmla="*/ 1968500 w 2298700"/>
              <a:gd name="connsiteY6" fmla="*/ 279400 h 2527300"/>
              <a:gd name="connsiteX7" fmla="*/ 1943100 w 2298700"/>
              <a:gd name="connsiteY7" fmla="*/ 330200 h 2527300"/>
              <a:gd name="connsiteX8" fmla="*/ 1892300 w 2298700"/>
              <a:gd name="connsiteY8" fmla="*/ 406400 h 2527300"/>
              <a:gd name="connsiteX9" fmla="*/ 1866900 w 2298700"/>
              <a:gd name="connsiteY9" fmla="*/ 444500 h 2527300"/>
              <a:gd name="connsiteX10" fmla="*/ 1841500 w 2298700"/>
              <a:gd name="connsiteY10" fmla="*/ 482600 h 2527300"/>
              <a:gd name="connsiteX11" fmla="*/ 1778000 w 2298700"/>
              <a:gd name="connsiteY11" fmla="*/ 596900 h 2527300"/>
              <a:gd name="connsiteX12" fmla="*/ 1689100 w 2298700"/>
              <a:gd name="connsiteY12" fmla="*/ 698500 h 2527300"/>
              <a:gd name="connsiteX13" fmla="*/ 1638300 w 2298700"/>
              <a:gd name="connsiteY13" fmla="*/ 774700 h 2527300"/>
              <a:gd name="connsiteX14" fmla="*/ 1612900 w 2298700"/>
              <a:gd name="connsiteY14" fmla="*/ 812800 h 2527300"/>
              <a:gd name="connsiteX15" fmla="*/ 1587500 w 2298700"/>
              <a:gd name="connsiteY15" fmla="*/ 889000 h 2527300"/>
              <a:gd name="connsiteX16" fmla="*/ 1473200 w 2298700"/>
              <a:gd name="connsiteY16" fmla="*/ 965200 h 2527300"/>
              <a:gd name="connsiteX17" fmla="*/ 1435100 w 2298700"/>
              <a:gd name="connsiteY17" fmla="*/ 990600 h 2527300"/>
              <a:gd name="connsiteX18" fmla="*/ 1422400 w 2298700"/>
              <a:gd name="connsiteY18" fmla="*/ 1028700 h 2527300"/>
              <a:gd name="connsiteX19" fmla="*/ 1384300 w 2298700"/>
              <a:gd name="connsiteY19" fmla="*/ 1054100 h 2527300"/>
              <a:gd name="connsiteX20" fmla="*/ 1358900 w 2298700"/>
              <a:gd name="connsiteY20" fmla="*/ 1130300 h 2527300"/>
              <a:gd name="connsiteX21" fmla="*/ 1371600 w 2298700"/>
              <a:gd name="connsiteY21" fmla="*/ 1206500 h 2527300"/>
              <a:gd name="connsiteX22" fmla="*/ 1384300 w 2298700"/>
              <a:gd name="connsiteY22" fmla="*/ 1244600 h 2527300"/>
              <a:gd name="connsiteX23" fmla="*/ 1371600 w 2298700"/>
              <a:gd name="connsiteY23" fmla="*/ 1308100 h 2527300"/>
              <a:gd name="connsiteX24" fmla="*/ 1346200 w 2298700"/>
              <a:gd name="connsiteY24" fmla="*/ 1384300 h 2527300"/>
              <a:gd name="connsiteX25" fmla="*/ 1333500 w 2298700"/>
              <a:gd name="connsiteY25" fmla="*/ 1422400 h 2527300"/>
              <a:gd name="connsiteX26" fmla="*/ 1270000 w 2298700"/>
              <a:gd name="connsiteY26" fmla="*/ 1536700 h 2527300"/>
              <a:gd name="connsiteX27" fmla="*/ 1231900 w 2298700"/>
              <a:gd name="connsiteY27" fmla="*/ 1562100 h 2527300"/>
              <a:gd name="connsiteX28" fmla="*/ 1130300 w 2298700"/>
              <a:gd name="connsiteY28" fmla="*/ 1574800 h 2527300"/>
              <a:gd name="connsiteX29" fmla="*/ 1054100 w 2298700"/>
              <a:gd name="connsiteY29" fmla="*/ 1587500 h 2527300"/>
              <a:gd name="connsiteX30" fmla="*/ 977900 w 2298700"/>
              <a:gd name="connsiteY30" fmla="*/ 1612900 h 2527300"/>
              <a:gd name="connsiteX31" fmla="*/ 825500 w 2298700"/>
              <a:gd name="connsiteY31" fmla="*/ 1714500 h 2527300"/>
              <a:gd name="connsiteX32" fmla="*/ 787400 w 2298700"/>
              <a:gd name="connsiteY32" fmla="*/ 1739900 h 2527300"/>
              <a:gd name="connsiteX33" fmla="*/ 749300 w 2298700"/>
              <a:gd name="connsiteY33" fmla="*/ 1765300 h 2527300"/>
              <a:gd name="connsiteX34" fmla="*/ 660400 w 2298700"/>
              <a:gd name="connsiteY34" fmla="*/ 1790700 h 2527300"/>
              <a:gd name="connsiteX35" fmla="*/ 571500 w 2298700"/>
              <a:gd name="connsiteY35" fmla="*/ 1803400 h 2527300"/>
              <a:gd name="connsiteX36" fmla="*/ 508000 w 2298700"/>
              <a:gd name="connsiteY36" fmla="*/ 1816100 h 2527300"/>
              <a:gd name="connsiteX37" fmla="*/ 393700 w 2298700"/>
              <a:gd name="connsiteY37" fmla="*/ 1866900 h 2527300"/>
              <a:gd name="connsiteX38" fmla="*/ 355600 w 2298700"/>
              <a:gd name="connsiteY38" fmla="*/ 1879600 h 2527300"/>
              <a:gd name="connsiteX39" fmla="*/ 355600 w 2298700"/>
              <a:gd name="connsiteY39" fmla="*/ 2019300 h 2527300"/>
              <a:gd name="connsiteX40" fmla="*/ 368300 w 2298700"/>
              <a:gd name="connsiteY40" fmla="*/ 2108200 h 2527300"/>
              <a:gd name="connsiteX41" fmla="*/ 406400 w 2298700"/>
              <a:gd name="connsiteY41" fmla="*/ 2120900 h 2527300"/>
              <a:gd name="connsiteX42" fmla="*/ 431800 w 2298700"/>
              <a:gd name="connsiteY42" fmla="*/ 2197100 h 2527300"/>
              <a:gd name="connsiteX43" fmla="*/ 419100 w 2298700"/>
              <a:gd name="connsiteY43" fmla="*/ 2324100 h 2527300"/>
              <a:gd name="connsiteX44" fmla="*/ 406400 w 2298700"/>
              <a:gd name="connsiteY44" fmla="*/ 2362200 h 2527300"/>
              <a:gd name="connsiteX45" fmla="*/ 368300 w 2298700"/>
              <a:gd name="connsiteY45" fmla="*/ 2400300 h 2527300"/>
              <a:gd name="connsiteX46" fmla="*/ 330200 w 2298700"/>
              <a:gd name="connsiteY46" fmla="*/ 2425700 h 2527300"/>
              <a:gd name="connsiteX47" fmla="*/ 101600 w 2298700"/>
              <a:gd name="connsiteY47" fmla="*/ 2463800 h 2527300"/>
              <a:gd name="connsiteX48" fmla="*/ 38100 w 2298700"/>
              <a:gd name="connsiteY48" fmla="*/ 2476500 h 2527300"/>
              <a:gd name="connsiteX49" fmla="*/ 12700 w 2298700"/>
              <a:gd name="connsiteY49" fmla="*/ 2514600 h 2527300"/>
              <a:gd name="connsiteX50" fmla="*/ 0 w 2298700"/>
              <a:gd name="connsiteY50" fmla="*/ 252730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298700" h="2527300">
                <a:moveTo>
                  <a:pt x="2298700" y="0"/>
                </a:moveTo>
                <a:cubicBezTo>
                  <a:pt x="2273300" y="16933"/>
                  <a:pt x="2249185" y="35975"/>
                  <a:pt x="2222500" y="50800"/>
                </a:cubicBezTo>
                <a:cubicBezTo>
                  <a:pt x="2210798" y="57301"/>
                  <a:pt x="2195293" y="55719"/>
                  <a:pt x="2184400" y="63500"/>
                </a:cubicBezTo>
                <a:cubicBezTo>
                  <a:pt x="2164913" y="77419"/>
                  <a:pt x="2151782" y="98715"/>
                  <a:pt x="2133600" y="114300"/>
                </a:cubicBezTo>
                <a:cubicBezTo>
                  <a:pt x="2122011" y="124233"/>
                  <a:pt x="2107226" y="129929"/>
                  <a:pt x="2095500" y="139700"/>
                </a:cubicBezTo>
                <a:cubicBezTo>
                  <a:pt x="1997714" y="221188"/>
                  <a:pt x="2113895" y="140137"/>
                  <a:pt x="2019300" y="203200"/>
                </a:cubicBezTo>
                <a:cubicBezTo>
                  <a:pt x="2002367" y="228600"/>
                  <a:pt x="1982152" y="252096"/>
                  <a:pt x="1968500" y="279400"/>
                </a:cubicBezTo>
                <a:cubicBezTo>
                  <a:pt x="1960033" y="296333"/>
                  <a:pt x="1952840" y="313966"/>
                  <a:pt x="1943100" y="330200"/>
                </a:cubicBezTo>
                <a:cubicBezTo>
                  <a:pt x="1927394" y="356377"/>
                  <a:pt x="1909233" y="381000"/>
                  <a:pt x="1892300" y="406400"/>
                </a:cubicBezTo>
                <a:lnTo>
                  <a:pt x="1866900" y="444500"/>
                </a:lnTo>
                <a:cubicBezTo>
                  <a:pt x="1858433" y="457200"/>
                  <a:pt x="1846327" y="468120"/>
                  <a:pt x="1841500" y="482600"/>
                </a:cubicBezTo>
                <a:cubicBezTo>
                  <a:pt x="1796251" y="618348"/>
                  <a:pt x="1844537" y="511352"/>
                  <a:pt x="1778000" y="596900"/>
                </a:cubicBezTo>
                <a:cubicBezTo>
                  <a:pt x="1698218" y="699477"/>
                  <a:pt x="1762858" y="649328"/>
                  <a:pt x="1689100" y="698500"/>
                </a:cubicBezTo>
                <a:lnTo>
                  <a:pt x="1638300" y="774700"/>
                </a:lnTo>
                <a:cubicBezTo>
                  <a:pt x="1629833" y="787400"/>
                  <a:pt x="1617727" y="798320"/>
                  <a:pt x="1612900" y="812800"/>
                </a:cubicBezTo>
                <a:cubicBezTo>
                  <a:pt x="1604433" y="838200"/>
                  <a:pt x="1609777" y="874148"/>
                  <a:pt x="1587500" y="889000"/>
                </a:cubicBezTo>
                <a:lnTo>
                  <a:pt x="1473200" y="965200"/>
                </a:lnTo>
                <a:lnTo>
                  <a:pt x="1435100" y="990600"/>
                </a:lnTo>
                <a:cubicBezTo>
                  <a:pt x="1430867" y="1003300"/>
                  <a:pt x="1430763" y="1018247"/>
                  <a:pt x="1422400" y="1028700"/>
                </a:cubicBezTo>
                <a:cubicBezTo>
                  <a:pt x="1412865" y="1040619"/>
                  <a:pt x="1392390" y="1041157"/>
                  <a:pt x="1384300" y="1054100"/>
                </a:cubicBezTo>
                <a:cubicBezTo>
                  <a:pt x="1370110" y="1076804"/>
                  <a:pt x="1358900" y="1130300"/>
                  <a:pt x="1358900" y="1130300"/>
                </a:cubicBezTo>
                <a:cubicBezTo>
                  <a:pt x="1363133" y="1155700"/>
                  <a:pt x="1366014" y="1181363"/>
                  <a:pt x="1371600" y="1206500"/>
                </a:cubicBezTo>
                <a:cubicBezTo>
                  <a:pt x="1374504" y="1219568"/>
                  <a:pt x="1384300" y="1231213"/>
                  <a:pt x="1384300" y="1244600"/>
                </a:cubicBezTo>
                <a:cubicBezTo>
                  <a:pt x="1384300" y="1266186"/>
                  <a:pt x="1377280" y="1287275"/>
                  <a:pt x="1371600" y="1308100"/>
                </a:cubicBezTo>
                <a:cubicBezTo>
                  <a:pt x="1364555" y="1333931"/>
                  <a:pt x="1354667" y="1358900"/>
                  <a:pt x="1346200" y="1384300"/>
                </a:cubicBezTo>
                <a:lnTo>
                  <a:pt x="1333500" y="1422400"/>
                </a:lnTo>
                <a:cubicBezTo>
                  <a:pt x="1320266" y="1462103"/>
                  <a:pt x="1307431" y="1511746"/>
                  <a:pt x="1270000" y="1536700"/>
                </a:cubicBezTo>
                <a:cubicBezTo>
                  <a:pt x="1257300" y="1545167"/>
                  <a:pt x="1246626" y="1558084"/>
                  <a:pt x="1231900" y="1562100"/>
                </a:cubicBezTo>
                <a:cubicBezTo>
                  <a:pt x="1198972" y="1571080"/>
                  <a:pt x="1164087" y="1569973"/>
                  <a:pt x="1130300" y="1574800"/>
                </a:cubicBezTo>
                <a:cubicBezTo>
                  <a:pt x="1104808" y="1578442"/>
                  <a:pt x="1079082" y="1581255"/>
                  <a:pt x="1054100" y="1587500"/>
                </a:cubicBezTo>
                <a:cubicBezTo>
                  <a:pt x="1028125" y="1593994"/>
                  <a:pt x="1000177" y="1598048"/>
                  <a:pt x="977900" y="1612900"/>
                </a:cubicBezTo>
                <a:lnTo>
                  <a:pt x="825500" y="1714500"/>
                </a:lnTo>
                <a:lnTo>
                  <a:pt x="787400" y="1739900"/>
                </a:lnTo>
                <a:cubicBezTo>
                  <a:pt x="774700" y="1748367"/>
                  <a:pt x="763780" y="1760473"/>
                  <a:pt x="749300" y="1765300"/>
                </a:cubicBezTo>
                <a:cubicBezTo>
                  <a:pt x="716656" y="1776181"/>
                  <a:pt x="695483" y="1784321"/>
                  <a:pt x="660400" y="1790700"/>
                </a:cubicBezTo>
                <a:cubicBezTo>
                  <a:pt x="630949" y="1796055"/>
                  <a:pt x="601027" y="1798479"/>
                  <a:pt x="571500" y="1803400"/>
                </a:cubicBezTo>
                <a:cubicBezTo>
                  <a:pt x="550208" y="1806949"/>
                  <a:pt x="529167" y="1811867"/>
                  <a:pt x="508000" y="1816100"/>
                </a:cubicBezTo>
                <a:cubicBezTo>
                  <a:pt x="447623" y="1856352"/>
                  <a:pt x="484380" y="1836673"/>
                  <a:pt x="393700" y="1866900"/>
                </a:cubicBezTo>
                <a:lnTo>
                  <a:pt x="355600" y="1879600"/>
                </a:lnTo>
                <a:cubicBezTo>
                  <a:pt x="332375" y="1949274"/>
                  <a:pt x="340556" y="1906468"/>
                  <a:pt x="355600" y="2019300"/>
                </a:cubicBezTo>
                <a:cubicBezTo>
                  <a:pt x="359556" y="2048972"/>
                  <a:pt x="354913" y="2081426"/>
                  <a:pt x="368300" y="2108200"/>
                </a:cubicBezTo>
                <a:cubicBezTo>
                  <a:pt x="374287" y="2120174"/>
                  <a:pt x="393700" y="2116667"/>
                  <a:pt x="406400" y="2120900"/>
                </a:cubicBezTo>
                <a:cubicBezTo>
                  <a:pt x="414867" y="2146300"/>
                  <a:pt x="434464" y="2170459"/>
                  <a:pt x="431800" y="2197100"/>
                </a:cubicBezTo>
                <a:cubicBezTo>
                  <a:pt x="427567" y="2239433"/>
                  <a:pt x="425569" y="2282050"/>
                  <a:pt x="419100" y="2324100"/>
                </a:cubicBezTo>
                <a:cubicBezTo>
                  <a:pt x="417064" y="2337331"/>
                  <a:pt x="413826" y="2351061"/>
                  <a:pt x="406400" y="2362200"/>
                </a:cubicBezTo>
                <a:cubicBezTo>
                  <a:pt x="396437" y="2377144"/>
                  <a:pt x="382098" y="2388802"/>
                  <a:pt x="368300" y="2400300"/>
                </a:cubicBezTo>
                <a:cubicBezTo>
                  <a:pt x="356574" y="2410071"/>
                  <a:pt x="344148" y="2419501"/>
                  <a:pt x="330200" y="2425700"/>
                </a:cubicBezTo>
                <a:cubicBezTo>
                  <a:pt x="243966" y="2464026"/>
                  <a:pt x="207711" y="2454957"/>
                  <a:pt x="101600" y="2463800"/>
                </a:cubicBezTo>
                <a:cubicBezTo>
                  <a:pt x="80433" y="2468033"/>
                  <a:pt x="56842" y="2465790"/>
                  <a:pt x="38100" y="2476500"/>
                </a:cubicBezTo>
                <a:cubicBezTo>
                  <a:pt x="24848" y="2484073"/>
                  <a:pt x="21858" y="2502389"/>
                  <a:pt x="12700" y="2514600"/>
                </a:cubicBezTo>
                <a:cubicBezTo>
                  <a:pt x="9108" y="2519389"/>
                  <a:pt x="4233" y="2523067"/>
                  <a:pt x="0" y="2527300"/>
                </a:cubicBezTo>
              </a:path>
            </a:pathLst>
          </a:cu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F0000"/>
              </a:solidFill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1285B58-4CCD-674F-84D9-9AE4F923F09A}"/>
              </a:ext>
            </a:extLst>
          </p:cNvPr>
          <p:cNvSpPr/>
          <p:nvPr/>
        </p:nvSpPr>
        <p:spPr>
          <a:xfrm>
            <a:off x="6705600" y="1517800"/>
            <a:ext cx="1813501" cy="886758"/>
          </a:xfrm>
          <a:custGeom>
            <a:avLst/>
            <a:gdLst>
              <a:gd name="connsiteX0" fmla="*/ 0 w 4902200"/>
              <a:gd name="connsiteY0" fmla="*/ 0 h 1612900"/>
              <a:gd name="connsiteX1" fmla="*/ 63500 w 4902200"/>
              <a:gd name="connsiteY1" fmla="*/ 38100 h 1612900"/>
              <a:gd name="connsiteX2" fmla="*/ 152400 w 4902200"/>
              <a:gd name="connsiteY2" fmla="*/ 63500 h 1612900"/>
              <a:gd name="connsiteX3" fmla="*/ 190500 w 4902200"/>
              <a:gd name="connsiteY3" fmla="*/ 88900 h 1612900"/>
              <a:gd name="connsiteX4" fmla="*/ 279400 w 4902200"/>
              <a:gd name="connsiteY4" fmla="*/ 114300 h 1612900"/>
              <a:gd name="connsiteX5" fmla="*/ 355600 w 4902200"/>
              <a:gd name="connsiteY5" fmla="*/ 139700 h 1612900"/>
              <a:gd name="connsiteX6" fmla="*/ 393700 w 4902200"/>
              <a:gd name="connsiteY6" fmla="*/ 152400 h 1612900"/>
              <a:gd name="connsiteX7" fmla="*/ 469900 w 4902200"/>
              <a:gd name="connsiteY7" fmla="*/ 215900 h 1612900"/>
              <a:gd name="connsiteX8" fmla="*/ 520700 w 4902200"/>
              <a:gd name="connsiteY8" fmla="*/ 228600 h 1612900"/>
              <a:gd name="connsiteX9" fmla="*/ 596900 w 4902200"/>
              <a:gd name="connsiteY9" fmla="*/ 254000 h 1612900"/>
              <a:gd name="connsiteX10" fmla="*/ 635000 w 4902200"/>
              <a:gd name="connsiteY10" fmla="*/ 266700 h 1612900"/>
              <a:gd name="connsiteX11" fmla="*/ 711200 w 4902200"/>
              <a:gd name="connsiteY11" fmla="*/ 317500 h 1612900"/>
              <a:gd name="connsiteX12" fmla="*/ 736600 w 4902200"/>
              <a:gd name="connsiteY12" fmla="*/ 355600 h 1612900"/>
              <a:gd name="connsiteX13" fmla="*/ 774700 w 4902200"/>
              <a:gd name="connsiteY13" fmla="*/ 368300 h 1612900"/>
              <a:gd name="connsiteX14" fmla="*/ 812800 w 4902200"/>
              <a:gd name="connsiteY14" fmla="*/ 393700 h 1612900"/>
              <a:gd name="connsiteX15" fmla="*/ 850900 w 4902200"/>
              <a:gd name="connsiteY15" fmla="*/ 406400 h 1612900"/>
              <a:gd name="connsiteX16" fmla="*/ 927100 w 4902200"/>
              <a:gd name="connsiteY16" fmla="*/ 457200 h 1612900"/>
              <a:gd name="connsiteX17" fmla="*/ 1079500 w 4902200"/>
              <a:gd name="connsiteY17" fmla="*/ 558800 h 1612900"/>
              <a:gd name="connsiteX18" fmla="*/ 1117600 w 4902200"/>
              <a:gd name="connsiteY18" fmla="*/ 584200 h 1612900"/>
              <a:gd name="connsiteX19" fmla="*/ 1155700 w 4902200"/>
              <a:gd name="connsiteY19" fmla="*/ 609600 h 1612900"/>
              <a:gd name="connsiteX20" fmla="*/ 1231900 w 4902200"/>
              <a:gd name="connsiteY20" fmla="*/ 635000 h 1612900"/>
              <a:gd name="connsiteX21" fmla="*/ 1270000 w 4902200"/>
              <a:gd name="connsiteY21" fmla="*/ 647700 h 1612900"/>
              <a:gd name="connsiteX22" fmla="*/ 1358900 w 4902200"/>
              <a:gd name="connsiteY22" fmla="*/ 673100 h 1612900"/>
              <a:gd name="connsiteX23" fmla="*/ 1397000 w 4902200"/>
              <a:gd name="connsiteY23" fmla="*/ 698500 h 1612900"/>
              <a:gd name="connsiteX24" fmla="*/ 1498600 w 4902200"/>
              <a:gd name="connsiteY24" fmla="*/ 723900 h 1612900"/>
              <a:gd name="connsiteX25" fmla="*/ 1574800 w 4902200"/>
              <a:gd name="connsiteY25" fmla="*/ 749300 h 1612900"/>
              <a:gd name="connsiteX26" fmla="*/ 1638300 w 4902200"/>
              <a:gd name="connsiteY26" fmla="*/ 762000 h 1612900"/>
              <a:gd name="connsiteX27" fmla="*/ 1676400 w 4902200"/>
              <a:gd name="connsiteY27" fmla="*/ 774700 h 1612900"/>
              <a:gd name="connsiteX28" fmla="*/ 1765300 w 4902200"/>
              <a:gd name="connsiteY28" fmla="*/ 787400 h 1612900"/>
              <a:gd name="connsiteX29" fmla="*/ 1803400 w 4902200"/>
              <a:gd name="connsiteY29" fmla="*/ 812800 h 1612900"/>
              <a:gd name="connsiteX30" fmla="*/ 1879600 w 4902200"/>
              <a:gd name="connsiteY30" fmla="*/ 838200 h 1612900"/>
              <a:gd name="connsiteX31" fmla="*/ 1917700 w 4902200"/>
              <a:gd name="connsiteY31" fmla="*/ 825500 h 1612900"/>
              <a:gd name="connsiteX32" fmla="*/ 1981200 w 4902200"/>
              <a:gd name="connsiteY32" fmla="*/ 762000 h 1612900"/>
              <a:gd name="connsiteX33" fmla="*/ 2120900 w 4902200"/>
              <a:gd name="connsiteY33" fmla="*/ 736600 h 1612900"/>
              <a:gd name="connsiteX34" fmla="*/ 2298700 w 4902200"/>
              <a:gd name="connsiteY34" fmla="*/ 736600 h 1612900"/>
              <a:gd name="connsiteX35" fmla="*/ 2374900 w 4902200"/>
              <a:gd name="connsiteY35" fmla="*/ 762000 h 1612900"/>
              <a:gd name="connsiteX36" fmla="*/ 2501900 w 4902200"/>
              <a:gd name="connsiteY36" fmla="*/ 723900 h 1612900"/>
              <a:gd name="connsiteX37" fmla="*/ 2540000 w 4902200"/>
              <a:gd name="connsiteY37" fmla="*/ 711200 h 1612900"/>
              <a:gd name="connsiteX38" fmla="*/ 2857500 w 4902200"/>
              <a:gd name="connsiteY38" fmla="*/ 723900 h 1612900"/>
              <a:gd name="connsiteX39" fmla="*/ 3009900 w 4902200"/>
              <a:gd name="connsiteY39" fmla="*/ 762000 h 1612900"/>
              <a:gd name="connsiteX40" fmla="*/ 3048000 w 4902200"/>
              <a:gd name="connsiteY40" fmla="*/ 774700 h 1612900"/>
              <a:gd name="connsiteX41" fmla="*/ 3251200 w 4902200"/>
              <a:gd name="connsiteY41" fmla="*/ 749300 h 1612900"/>
              <a:gd name="connsiteX42" fmla="*/ 3365500 w 4902200"/>
              <a:gd name="connsiteY42" fmla="*/ 762000 h 1612900"/>
              <a:gd name="connsiteX43" fmla="*/ 3517900 w 4902200"/>
              <a:gd name="connsiteY43" fmla="*/ 787400 h 1612900"/>
              <a:gd name="connsiteX44" fmla="*/ 3568700 w 4902200"/>
              <a:gd name="connsiteY44" fmla="*/ 800100 h 1612900"/>
              <a:gd name="connsiteX45" fmla="*/ 3771900 w 4902200"/>
              <a:gd name="connsiteY45" fmla="*/ 838200 h 1612900"/>
              <a:gd name="connsiteX46" fmla="*/ 3848100 w 4902200"/>
              <a:gd name="connsiteY46" fmla="*/ 863600 h 1612900"/>
              <a:gd name="connsiteX47" fmla="*/ 3886200 w 4902200"/>
              <a:gd name="connsiteY47" fmla="*/ 876300 h 1612900"/>
              <a:gd name="connsiteX48" fmla="*/ 3962400 w 4902200"/>
              <a:gd name="connsiteY48" fmla="*/ 927100 h 1612900"/>
              <a:gd name="connsiteX49" fmla="*/ 4013200 w 4902200"/>
              <a:gd name="connsiteY49" fmla="*/ 1003300 h 1612900"/>
              <a:gd name="connsiteX50" fmla="*/ 4038600 w 4902200"/>
              <a:gd name="connsiteY50" fmla="*/ 1079500 h 1612900"/>
              <a:gd name="connsiteX51" fmla="*/ 4076700 w 4902200"/>
              <a:gd name="connsiteY51" fmla="*/ 1206500 h 1612900"/>
              <a:gd name="connsiteX52" fmla="*/ 4102100 w 4902200"/>
              <a:gd name="connsiteY52" fmla="*/ 1282700 h 1612900"/>
              <a:gd name="connsiteX53" fmla="*/ 4114800 w 4902200"/>
              <a:gd name="connsiteY53" fmla="*/ 1320800 h 1612900"/>
              <a:gd name="connsiteX54" fmla="*/ 4165600 w 4902200"/>
              <a:gd name="connsiteY54" fmla="*/ 1397000 h 1612900"/>
              <a:gd name="connsiteX55" fmla="*/ 4191000 w 4902200"/>
              <a:gd name="connsiteY55" fmla="*/ 1435100 h 1612900"/>
              <a:gd name="connsiteX56" fmla="*/ 4203700 w 4902200"/>
              <a:gd name="connsiteY56" fmla="*/ 1473200 h 1612900"/>
              <a:gd name="connsiteX57" fmla="*/ 4229100 w 4902200"/>
              <a:gd name="connsiteY57" fmla="*/ 1511300 h 1612900"/>
              <a:gd name="connsiteX58" fmla="*/ 4216400 w 4902200"/>
              <a:gd name="connsiteY58" fmla="*/ 1473200 h 1612900"/>
              <a:gd name="connsiteX59" fmla="*/ 4203700 w 4902200"/>
              <a:gd name="connsiteY59" fmla="*/ 1435100 h 1612900"/>
              <a:gd name="connsiteX60" fmla="*/ 4165600 w 4902200"/>
              <a:gd name="connsiteY60" fmla="*/ 1409700 h 1612900"/>
              <a:gd name="connsiteX61" fmla="*/ 4140200 w 4902200"/>
              <a:gd name="connsiteY61" fmla="*/ 1371600 h 1612900"/>
              <a:gd name="connsiteX62" fmla="*/ 4102100 w 4902200"/>
              <a:gd name="connsiteY62" fmla="*/ 1346200 h 1612900"/>
              <a:gd name="connsiteX63" fmla="*/ 4076700 w 4902200"/>
              <a:gd name="connsiteY63" fmla="*/ 1270000 h 1612900"/>
              <a:gd name="connsiteX64" fmla="*/ 4064000 w 4902200"/>
              <a:gd name="connsiteY64" fmla="*/ 1231900 h 1612900"/>
              <a:gd name="connsiteX65" fmla="*/ 4051300 w 4902200"/>
              <a:gd name="connsiteY65" fmla="*/ 1193800 h 1612900"/>
              <a:gd name="connsiteX66" fmla="*/ 4025900 w 4902200"/>
              <a:gd name="connsiteY66" fmla="*/ 977900 h 1612900"/>
              <a:gd name="connsiteX67" fmla="*/ 4038600 w 4902200"/>
              <a:gd name="connsiteY67" fmla="*/ 939800 h 1612900"/>
              <a:gd name="connsiteX68" fmla="*/ 4229100 w 4902200"/>
              <a:gd name="connsiteY68" fmla="*/ 1003300 h 1612900"/>
              <a:gd name="connsiteX69" fmla="*/ 4267200 w 4902200"/>
              <a:gd name="connsiteY69" fmla="*/ 1016000 h 1612900"/>
              <a:gd name="connsiteX70" fmla="*/ 4305300 w 4902200"/>
              <a:gd name="connsiteY70" fmla="*/ 1028700 h 1612900"/>
              <a:gd name="connsiteX71" fmla="*/ 4483100 w 4902200"/>
              <a:gd name="connsiteY71" fmla="*/ 1079500 h 1612900"/>
              <a:gd name="connsiteX72" fmla="*/ 4597400 w 4902200"/>
              <a:gd name="connsiteY72" fmla="*/ 1143000 h 1612900"/>
              <a:gd name="connsiteX73" fmla="*/ 4622800 w 4902200"/>
              <a:gd name="connsiteY73" fmla="*/ 1181100 h 1612900"/>
              <a:gd name="connsiteX74" fmla="*/ 4660900 w 4902200"/>
              <a:gd name="connsiteY74" fmla="*/ 1206500 h 1612900"/>
              <a:gd name="connsiteX75" fmla="*/ 4711700 w 4902200"/>
              <a:gd name="connsiteY75" fmla="*/ 1282700 h 1612900"/>
              <a:gd name="connsiteX76" fmla="*/ 4737100 w 4902200"/>
              <a:gd name="connsiteY76" fmla="*/ 1320800 h 1612900"/>
              <a:gd name="connsiteX77" fmla="*/ 4787900 w 4902200"/>
              <a:gd name="connsiteY77" fmla="*/ 1397000 h 1612900"/>
              <a:gd name="connsiteX78" fmla="*/ 4813300 w 4902200"/>
              <a:gd name="connsiteY78" fmla="*/ 1435100 h 1612900"/>
              <a:gd name="connsiteX79" fmla="*/ 4851400 w 4902200"/>
              <a:gd name="connsiteY79" fmla="*/ 1511300 h 1612900"/>
              <a:gd name="connsiteX80" fmla="*/ 4864100 w 4902200"/>
              <a:gd name="connsiteY80" fmla="*/ 1549400 h 1612900"/>
              <a:gd name="connsiteX81" fmla="*/ 4889500 w 4902200"/>
              <a:gd name="connsiteY81" fmla="*/ 1587500 h 1612900"/>
              <a:gd name="connsiteX82" fmla="*/ 4902200 w 4902200"/>
              <a:gd name="connsiteY82" fmla="*/ 1612900 h 161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902200" h="1612900">
                <a:moveTo>
                  <a:pt x="0" y="0"/>
                </a:moveTo>
                <a:cubicBezTo>
                  <a:pt x="21167" y="12700"/>
                  <a:pt x="40943" y="28075"/>
                  <a:pt x="63500" y="38100"/>
                </a:cubicBezTo>
                <a:cubicBezTo>
                  <a:pt x="136744" y="70653"/>
                  <a:pt x="90488" y="32544"/>
                  <a:pt x="152400" y="63500"/>
                </a:cubicBezTo>
                <a:cubicBezTo>
                  <a:pt x="166052" y="70326"/>
                  <a:pt x="176848" y="82074"/>
                  <a:pt x="190500" y="88900"/>
                </a:cubicBezTo>
                <a:cubicBezTo>
                  <a:pt x="211840" y="99570"/>
                  <a:pt x="259055" y="108196"/>
                  <a:pt x="279400" y="114300"/>
                </a:cubicBezTo>
                <a:cubicBezTo>
                  <a:pt x="305045" y="121993"/>
                  <a:pt x="330200" y="131233"/>
                  <a:pt x="355600" y="139700"/>
                </a:cubicBezTo>
                <a:lnTo>
                  <a:pt x="393700" y="152400"/>
                </a:lnTo>
                <a:cubicBezTo>
                  <a:pt x="416586" y="175286"/>
                  <a:pt x="438958" y="202639"/>
                  <a:pt x="469900" y="215900"/>
                </a:cubicBezTo>
                <a:cubicBezTo>
                  <a:pt x="485943" y="222776"/>
                  <a:pt x="503982" y="223584"/>
                  <a:pt x="520700" y="228600"/>
                </a:cubicBezTo>
                <a:cubicBezTo>
                  <a:pt x="546345" y="236293"/>
                  <a:pt x="571500" y="245533"/>
                  <a:pt x="596900" y="254000"/>
                </a:cubicBezTo>
                <a:cubicBezTo>
                  <a:pt x="609600" y="258233"/>
                  <a:pt x="623861" y="259274"/>
                  <a:pt x="635000" y="266700"/>
                </a:cubicBezTo>
                <a:lnTo>
                  <a:pt x="711200" y="317500"/>
                </a:lnTo>
                <a:cubicBezTo>
                  <a:pt x="719667" y="330200"/>
                  <a:pt x="724681" y="346065"/>
                  <a:pt x="736600" y="355600"/>
                </a:cubicBezTo>
                <a:cubicBezTo>
                  <a:pt x="747053" y="363963"/>
                  <a:pt x="762726" y="362313"/>
                  <a:pt x="774700" y="368300"/>
                </a:cubicBezTo>
                <a:cubicBezTo>
                  <a:pt x="788352" y="375126"/>
                  <a:pt x="799148" y="386874"/>
                  <a:pt x="812800" y="393700"/>
                </a:cubicBezTo>
                <a:cubicBezTo>
                  <a:pt x="824774" y="399687"/>
                  <a:pt x="839198" y="399899"/>
                  <a:pt x="850900" y="406400"/>
                </a:cubicBezTo>
                <a:cubicBezTo>
                  <a:pt x="877585" y="421225"/>
                  <a:pt x="901700" y="440267"/>
                  <a:pt x="927100" y="457200"/>
                </a:cubicBezTo>
                <a:lnTo>
                  <a:pt x="1079500" y="558800"/>
                </a:lnTo>
                <a:lnTo>
                  <a:pt x="1117600" y="584200"/>
                </a:lnTo>
                <a:cubicBezTo>
                  <a:pt x="1130300" y="592667"/>
                  <a:pt x="1141220" y="604773"/>
                  <a:pt x="1155700" y="609600"/>
                </a:cubicBezTo>
                <a:lnTo>
                  <a:pt x="1231900" y="635000"/>
                </a:lnTo>
                <a:cubicBezTo>
                  <a:pt x="1244600" y="639233"/>
                  <a:pt x="1257013" y="644453"/>
                  <a:pt x="1270000" y="647700"/>
                </a:cubicBezTo>
                <a:cubicBezTo>
                  <a:pt x="1286276" y="651769"/>
                  <a:pt x="1340680" y="663990"/>
                  <a:pt x="1358900" y="673100"/>
                </a:cubicBezTo>
                <a:cubicBezTo>
                  <a:pt x="1372552" y="679926"/>
                  <a:pt x="1383348" y="691674"/>
                  <a:pt x="1397000" y="698500"/>
                </a:cubicBezTo>
                <a:cubicBezTo>
                  <a:pt x="1427828" y="713914"/>
                  <a:pt x="1466719" y="715205"/>
                  <a:pt x="1498600" y="723900"/>
                </a:cubicBezTo>
                <a:cubicBezTo>
                  <a:pt x="1524431" y="730945"/>
                  <a:pt x="1548546" y="744049"/>
                  <a:pt x="1574800" y="749300"/>
                </a:cubicBezTo>
                <a:cubicBezTo>
                  <a:pt x="1595967" y="753533"/>
                  <a:pt x="1617359" y="756765"/>
                  <a:pt x="1638300" y="762000"/>
                </a:cubicBezTo>
                <a:cubicBezTo>
                  <a:pt x="1651287" y="765247"/>
                  <a:pt x="1663273" y="772075"/>
                  <a:pt x="1676400" y="774700"/>
                </a:cubicBezTo>
                <a:cubicBezTo>
                  <a:pt x="1705753" y="780571"/>
                  <a:pt x="1735667" y="783167"/>
                  <a:pt x="1765300" y="787400"/>
                </a:cubicBezTo>
                <a:cubicBezTo>
                  <a:pt x="1778000" y="795867"/>
                  <a:pt x="1789452" y="806601"/>
                  <a:pt x="1803400" y="812800"/>
                </a:cubicBezTo>
                <a:cubicBezTo>
                  <a:pt x="1827866" y="823674"/>
                  <a:pt x="1879600" y="838200"/>
                  <a:pt x="1879600" y="838200"/>
                </a:cubicBezTo>
                <a:cubicBezTo>
                  <a:pt x="1892300" y="833967"/>
                  <a:pt x="1907247" y="833863"/>
                  <a:pt x="1917700" y="825500"/>
                </a:cubicBezTo>
                <a:cubicBezTo>
                  <a:pt x="2002367" y="757767"/>
                  <a:pt x="1879600" y="812800"/>
                  <a:pt x="1981200" y="762000"/>
                </a:cubicBezTo>
                <a:cubicBezTo>
                  <a:pt x="2020355" y="742423"/>
                  <a:pt x="2085877" y="740978"/>
                  <a:pt x="2120900" y="736600"/>
                </a:cubicBezTo>
                <a:cubicBezTo>
                  <a:pt x="2217987" y="704238"/>
                  <a:pt x="2187072" y="699391"/>
                  <a:pt x="2298700" y="736600"/>
                </a:cubicBezTo>
                <a:lnTo>
                  <a:pt x="2374900" y="762000"/>
                </a:lnTo>
                <a:cubicBezTo>
                  <a:pt x="2451675" y="742806"/>
                  <a:pt x="2409141" y="754820"/>
                  <a:pt x="2501900" y="723900"/>
                </a:cubicBezTo>
                <a:lnTo>
                  <a:pt x="2540000" y="711200"/>
                </a:lnTo>
                <a:cubicBezTo>
                  <a:pt x="2645833" y="715433"/>
                  <a:pt x="2751802" y="717081"/>
                  <a:pt x="2857500" y="723900"/>
                </a:cubicBezTo>
                <a:cubicBezTo>
                  <a:pt x="2921118" y="728004"/>
                  <a:pt x="2949813" y="741971"/>
                  <a:pt x="3009900" y="762000"/>
                </a:cubicBezTo>
                <a:lnTo>
                  <a:pt x="3048000" y="774700"/>
                </a:lnTo>
                <a:cubicBezTo>
                  <a:pt x="3110740" y="764243"/>
                  <a:pt x="3190151" y="749300"/>
                  <a:pt x="3251200" y="749300"/>
                </a:cubicBezTo>
                <a:cubicBezTo>
                  <a:pt x="3289534" y="749300"/>
                  <a:pt x="3327400" y="757767"/>
                  <a:pt x="3365500" y="762000"/>
                </a:cubicBezTo>
                <a:cubicBezTo>
                  <a:pt x="3479819" y="790580"/>
                  <a:pt x="3339520" y="757670"/>
                  <a:pt x="3517900" y="787400"/>
                </a:cubicBezTo>
                <a:cubicBezTo>
                  <a:pt x="3535117" y="790269"/>
                  <a:pt x="3551544" y="796883"/>
                  <a:pt x="3568700" y="800100"/>
                </a:cubicBezTo>
                <a:cubicBezTo>
                  <a:pt x="3637590" y="813017"/>
                  <a:pt x="3705275" y="818212"/>
                  <a:pt x="3771900" y="838200"/>
                </a:cubicBezTo>
                <a:cubicBezTo>
                  <a:pt x="3797545" y="845893"/>
                  <a:pt x="3822700" y="855133"/>
                  <a:pt x="3848100" y="863600"/>
                </a:cubicBezTo>
                <a:cubicBezTo>
                  <a:pt x="3860800" y="867833"/>
                  <a:pt x="3875061" y="868874"/>
                  <a:pt x="3886200" y="876300"/>
                </a:cubicBezTo>
                <a:lnTo>
                  <a:pt x="3962400" y="927100"/>
                </a:lnTo>
                <a:cubicBezTo>
                  <a:pt x="3979333" y="952500"/>
                  <a:pt x="4003547" y="974340"/>
                  <a:pt x="4013200" y="1003300"/>
                </a:cubicBezTo>
                <a:cubicBezTo>
                  <a:pt x="4021667" y="1028700"/>
                  <a:pt x="4032106" y="1053525"/>
                  <a:pt x="4038600" y="1079500"/>
                </a:cubicBezTo>
                <a:cubicBezTo>
                  <a:pt x="4057794" y="1156275"/>
                  <a:pt x="4045780" y="1113741"/>
                  <a:pt x="4076700" y="1206500"/>
                </a:cubicBezTo>
                <a:lnTo>
                  <a:pt x="4102100" y="1282700"/>
                </a:lnTo>
                <a:cubicBezTo>
                  <a:pt x="4106333" y="1295400"/>
                  <a:pt x="4107374" y="1309661"/>
                  <a:pt x="4114800" y="1320800"/>
                </a:cubicBezTo>
                <a:lnTo>
                  <a:pt x="4165600" y="1397000"/>
                </a:lnTo>
                <a:cubicBezTo>
                  <a:pt x="4174067" y="1409700"/>
                  <a:pt x="4186173" y="1420620"/>
                  <a:pt x="4191000" y="1435100"/>
                </a:cubicBezTo>
                <a:cubicBezTo>
                  <a:pt x="4195233" y="1447800"/>
                  <a:pt x="4197713" y="1461226"/>
                  <a:pt x="4203700" y="1473200"/>
                </a:cubicBezTo>
                <a:cubicBezTo>
                  <a:pt x="4210526" y="1486852"/>
                  <a:pt x="4233927" y="1525780"/>
                  <a:pt x="4229100" y="1511300"/>
                </a:cubicBezTo>
                <a:lnTo>
                  <a:pt x="4216400" y="1473200"/>
                </a:lnTo>
                <a:cubicBezTo>
                  <a:pt x="4212167" y="1460500"/>
                  <a:pt x="4214839" y="1442526"/>
                  <a:pt x="4203700" y="1435100"/>
                </a:cubicBezTo>
                <a:lnTo>
                  <a:pt x="4165600" y="1409700"/>
                </a:lnTo>
                <a:cubicBezTo>
                  <a:pt x="4157133" y="1397000"/>
                  <a:pt x="4150993" y="1382393"/>
                  <a:pt x="4140200" y="1371600"/>
                </a:cubicBezTo>
                <a:cubicBezTo>
                  <a:pt x="4129407" y="1360807"/>
                  <a:pt x="4110190" y="1359143"/>
                  <a:pt x="4102100" y="1346200"/>
                </a:cubicBezTo>
                <a:cubicBezTo>
                  <a:pt x="4087910" y="1323496"/>
                  <a:pt x="4085167" y="1295400"/>
                  <a:pt x="4076700" y="1270000"/>
                </a:cubicBezTo>
                <a:lnTo>
                  <a:pt x="4064000" y="1231900"/>
                </a:lnTo>
                <a:lnTo>
                  <a:pt x="4051300" y="1193800"/>
                </a:lnTo>
                <a:cubicBezTo>
                  <a:pt x="4043615" y="1140003"/>
                  <a:pt x="4025900" y="1024936"/>
                  <a:pt x="4025900" y="977900"/>
                </a:cubicBezTo>
                <a:cubicBezTo>
                  <a:pt x="4025900" y="964513"/>
                  <a:pt x="4034367" y="952500"/>
                  <a:pt x="4038600" y="939800"/>
                </a:cubicBezTo>
                <a:lnTo>
                  <a:pt x="4229100" y="1003300"/>
                </a:lnTo>
                <a:lnTo>
                  <a:pt x="4267200" y="1016000"/>
                </a:lnTo>
                <a:cubicBezTo>
                  <a:pt x="4279900" y="1020233"/>
                  <a:pt x="4292313" y="1025453"/>
                  <a:pt x="4305300" y="1028700"/>
                </a:cubicBezTo>
                <a:cubicBezTo>
                  <a:pt x="4318848" y="1032087"/>
                  <a:pt x="4461236" y="1064924"/>
                  <a:pt x="4483100" y="1079500"/>
                </a:cubicBezTo>
                <a:cubicBezTo>
                  <a:pt x="4570439" y="1137726"/>
                  <a:pt x="4530340" y="1120647"/>
                  <a:pt x="4597400" y="1143000"/>
                </a:cubicBezTo>
                <a:cubicBezTo>
                  <a:pt x="4605867" y="1155700"/>
                  <a:pt x="4612007" y="1170307"/>
                  <a:pt x="4622800" y="1181100"/>
                </a:cubicBezTo>
                <a:cubicBezTo>
                  <a:pt x="4633593" y="1191893"/>
                  <a:pt x="4650849" y="1195013"/>
                  <a:pt x="4660900" y="1206500"/>
                </a:cubicBezTo>
                <a:cubicBezTo>
                  <a:pt x="4681002" y="1229474"/>
                  <a:pt x="4694767" y="1257300"/>
                  <a:pt x="4711700" y="1282700"/>
                </a:cubicBezTo>
                <a:lnTo>
                  <a:pt x="4737100" y="1320800"/>
                </a:lnTo>
                <a:lnTo>
                  <a:pt x="4787900" y="1397000"/>
                </a:lnTo>
                <a:cubicBezTo>
                  <a:pt x="4796367" y="1409700"/>
                  <a:pt x="4808473" y="1420620"/>
                  <a:pt x="4813300" y="1435100"/>
                </a:cubicBezTo>
                <a:cubicBezTo>
                  <a:pt x="4845222" y="1530865"/>
                  <a:pt x="4802161" y="1412823"/>
                  <a:pt x="4851400" y="1511300"/>
                </a:cubicBezTo>
                <a:cubicBezTo>
                  <a:pt x="4857387" y="1523274"/>
                  <a:pt x="4858113" y="1537426"/>
                  <a:pt x="4864100" y="1549400"/>
                </a:cubicBezTo>
                <a:cubicBezTo>
                  <a:pt x="4870926" y="1563052"/>
                  <a:pt x="4881647" y="1574412"/>
                  <a:pt x="4889500" y="1587500"/>
                </a:cubicBezTo>
                <a:cubicBezTo>
                  <a:pt x="4894370" y="1595617"/>
                  <a:pt x="4897967" y="1604433"/>
                  <a:pt x="4902200" y="1612900"/>
                </a:cubicBezTo>
              </a:path>
            </a:pathLst>
          </a:cu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93E77-FC45-7F4A-A099-7FA31CC18529}"/>
              </a:ext>
            </a:extLst>
          </p:cNvPr>
          <p:cNvSpPr txBox="1"/>
          <p:nvPr/>
        </p:nvSpPr>
        <p:spPr>
          <a:xfrm rot="1598192">
            <a:off x="7307900" y="1396484"/>
            <a:ext cx="169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HẰNG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8A506F-B116-CB4E-BF6D-AA7E73538F70}"/>
              </a:ext>
            </a:extLst>
          </p:cNvPr>
          <p:cNvSpPr txBox="1"/>
          <p:nvPr/>
        </p:nvSpPr>
        <p:spPr>
          <a:xfrm>
            <a:off x="5356991" y="1785109"/>
            <a:ext cx="133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 ẤN</a:t>
            </a:r>
          </a:p>
        </p:txBody>
      </p:sp>
    </p:spTree>
    <p:extLst>
      <p:ext uri="{BB962C8B-B14F-4D97-AF65-F5344CB8AC3E}">
        <p14:creationId xmlns:p14="http://schemas.microsoft.com/office/powerpoint/2010/main" val="3642229849"/>
      </p:ext>
    </p:extLst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  <p:bldP spid="7" grpId="0" animBg="1"/>
          <p:bldP spid="8" grpId="0" animBg="1"/>
          <p:bldP spid="9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5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9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 tmFilter="0,0; .5, 1; 1, 1"/>
                                            <p:tgtEl>
                                              <p:spTgt spid="98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79" grpId="0"/>
          <p:bldP spid="7" grpId="0" animBg="1"/>
          <p:bldP spid="8" grpId="0" animBg="1"/>
          <p:bldP spid="9" grpId="0"/>
          <p:bldP spid="10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8">
            <a:extLst>
              <a:ext uri="{FF2B5EF4-FFF2-40B4-BE49-F238E27FC236}">
                <a16:creationId xmlns:a16="http://schemas.microsoft.com/office/drawing/2014/main" id="{9861F077-E630-F049-AB71-ECD7AA0F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747" y="494004"/>
            <a:ext cx="2539157" cy="44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8" name="Google Shape;1068;p39"/>
          <p:cNvSpPr txBox="1">
            <a:spLocks noGrp="1"/>
          </p:cNvSpPr>
          <p:nvPr>
            <p:ph type="title" idx="2"/>
          </p:nvPr>
        </p:nvSpPr>
        <p:spPr>
          <a:xfrm>
            <a:off x="672918" y="1606602"/>
            <a:ext cx="4323900" cy="11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II. </a:t>
            </a:r>
            <a:endParaRPr dirty="0"/>
          </a:p>
        </p:txBody>
      </p:sp>
      <p:cxnSp>
        <p:nvCxnSpPr>
          <p:cNvPr id="1070" name="Google Shape;1070;p39"/>
          <p:cNvCxnSpPr/>
          <p:nvPr/>
        </p:nvCxnSpPr>
        <p:spPr>
          <a:xfrm>
            <a:off x="764086" y="2554050"/>
            <a:ext cx="2149200" cy="17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1071" name="Google Shape;1071;p39"/>
          <p:cNvSpPr/>
          <p:nvPr/>
        </p:nvSpPr>
        <p:spPr>
          <a:xfrm>
            <a:off x="5244450" y="1211550"/>
            <a:ext cx="2720400" cy="272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2" name="Google Shape;1072;p39"/>
          <p:cNvGrpSpPr/>
          <p:nvPr/>
        </p:nvGrpSpPr>
        <p:grpSpPr>
          <a:xfrm rot="-1799971">
            <a:off x="6101761" y="448531"/>
            <a:ext cx="1152213" cy="4246797"/>
            <a:chOff x="2803325" y="1498525"/>
            <a:chExt cx="256900" cy="946875"/>
          </a:xfrm>
        </p:grpSpPr>
        <p:sp>
          <p:nvSpPr>
            <p:cNvPr id="1073" name="Google Shape;1073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39"/>
          <p:cNvGrpSpPr/>
          <p:nvPr/>
        </p:nvGrpSpPr>
        <p:grpSpPr>
          <a:xfrm rot="1799971" flipH="1">
            <a:off x="5955326" y="448531"/>
            <a:ext cx="1152213" cy="4246797"/>
            <a:chOff x="2803325" y="1498525"/>
            <a:chExt cx="256900" cy="946875"/>
          </a:xfrm>
        </p:grpSpPr>
        <p:sp>
          <p:nvSpPr>
            <p:cNvPr id="1098" name="Google Shape;1098;p39"/>
            <p:cNvSpPr/>
            <p:nvPr/>
          </p:nvSpPr>
          <p:spPr>
            <a:xfrm>
              <a:off x="2882800" y="1498825"/>
              <a:ext cx="97650" cy="691475"/>
            </a:xfrm>
            <a:custGeom>
              <a:avLst/>
              <a:gdLst/>
              <a:ahLst/>
              <a:cxnLst/>
              <a:rect l="l" t="t" r="r" b="b"/>
              <a:pathLst>
                <a:path w="3906" h="27659" extrusionOk="0">
                  <a:moveTo>
                    <a:pt x="1953" y="1"/>
                  </a:moveTo>
                  <a:cubicBezTo>
                    <a:pt x="1381" y="643"/>
                    <a:pt x="0" y="2763"/>
                    <a:pt x="12" y="3965"/>
                  </a:cubicBezTo>
                  <a:cubicBezTo>
                    <a:pt x="36" y="5394"/>
                    <a:pt x="893" y="21170"/>
                    <a:pt x="1322" y="27659"/>
                  </a:cubicBezTo>
                  <a:lnTo>
                    <a:pt x="2548" y="27659"/>
                  </a:lnTo>
                  <a:cubicBezTo>
                    <a:pt x="2977" y="21170"/>
                    <a:pt x="3846" y="5394"/>
                    <a:pt x="3858" y="3965"/>
                  </a:cubicBezTo>
                  <a:cubicBezTo>
                    <a:pt x="3905" y="2763"/>
                    <a:pt x="2536" y="643"/>
                    <a:pt x="1953" y="1"/>
                  </a:cubicBezTo>
                  <a:close/>
                </a:path>
              </a:pathLst>
            </a:custGeom>
            <a:solidFill>
              <a:srgbClr val="B5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2914350" y="1498525"/>
              <a:ext cx="65500" cy="691475"/>
            </a:xfrm>
            <a:custGeom>
              <a:avLst/>
              <a:gdLst/>
              <a:ahLst/>
              <a:cxnLst/>
              <a:rect l="l" t="t" r="r" b="b"/>
              <a:pathLst>
                <a:path w="2620" h="27659" extrusionOk="0">
                  <a:moveTo>
                    <a:pt x="679" y="1"/>
                  </a:moveTo>
                  <a:lnTo>
                    <a:pt x="679" y="20956"/>
                  </a:lnTo>
                  <a:cubicBezTo>
                    <a:pt x="690" y="23330"/>
                    <a:pt x="442" y="26605"/>
                    <a:pt x="81" y="26605"/>
                  </a:cubicBezTo>
                  <a:cubicBezTo>
                    <a:pt x="55" y="26605"/>
                    <a:pt x="28" y="26588"/>
                    <a:pt x="0" y="26552"/>
                  </a:cubicBezTo>
                  <a:lnTo>
                    <a:pt x="0" y="26552"/>
                  </a:lnTo>
                  <a:cubicBezTo>
                    <a:pt x="36" y="26944"/>
                    <a:pt x="48" y="27314"/>
                    <a:pt x="83" y="27659"/>
                  </a:cubicBezTo>
                  <a:lnTo>
                    <a:pt x="1298" y="27659"/>
                  </a:lnTo>
                  <a:cubicBezTo>
                    <a:pt x="1727" y="21158"/>
                    <a:pt x="2596" y="5394"/>
                    <a:pt x="2608" y="3965"/>
                  </a:cubicBezTo>
                  <a:cubicBezTo>
                    <a:pt x="2619" y="2751"/>
                    <a:pt x="1250" y="655"/>
                    <a:pt x="679" y="1"/>
                  </a:cubicBezTo>
                  <a:close/>
                </a:path>
              </a:pathLst>
            </a:custGeom>
            <a:solidFill>
              <a:srgbClr val="8C9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2928925" y="1498525"/>
              <a:ext cx="5375" cy="691475"/>
            </a:xfrm>
            <a:custGeom>
              <a:avLst/>
              <a:gdLst/>
              <a:ahLst/>
              <a:cxnLst/>
              <a:rect l="l" t="t" r="r" b="b"/>
              <a:pathLst>
                <a:path w="215" h="27659" extrusionOk="0">
                  <a:moveTo>
                    <a:pt x="108" y="1"/>
                  </a:moveTo>
                  <a:cubicBezTo>
                    <a:pt x="48" y="1"/>
                    <a:pt x="1" y="6192"/>
                    <a:pt x="1" y="13824"/>
                  </a:cubicBezTo>
                  <a:cubicBezTo>
                    <a:pt x="1" y="21456"/>
                    <a:pt x="48" y="27659"/>
                    <a:pt x="108" y="27659"/>
                  </a:cubicBezTo>
                  <a:cubicBezTo>
                    <a:pt x="167" y="27659"/>
                    <a:pt x="215" y="21468"/>
                    <a:pt x="215" y="13824"/>
                  </a:cubicBezTo>
                  <a:cubicBezTo>
                    <a:pt x="215" y="6192"/>
                    <a:pt x="167" y="1"/>
                    <a:pt x="108" y="1"/>
                  </a:cubicBezTo>
                  <a:close/>
                </a:path>
              </a:pathLst>
            </a:custGeom>
            <a:solidFill>
              <a:srgbClr val="8090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2903325" y="2200700"/>
              <a:ext cx="56575" cy="197375"/>
            </a:xfrm>
            <a:custGeom>
              <a:avLst/>
              <a:gdLst/>
              <a:ahLst/>
              <a:cxnLst/>
              <a:rect l="l" t="t" r="r" b="b"/>
              <a:pathLst>
                <a:path w="2263" h="7895" extrusionOk="0">
                  <a:moveTo>
                    <a:pt x="167" y="0"/>
                  </a:moveTo>
                  <a:cubicBezTo>
                    <a:pt x="60" y="786"/>
                    <a:pt x="1" y="1727"/>
                    <a:pt x="1" y="2703"/>
                  </a:cubicBezTo>
                  <a:cubicBezTo>
                    <a:pt x="1" y="5584"/>
                    <a:pt x="501" y="7894"/>
                    <a:pt x="1132" y="7894"/>
                  </a:cubicBezTo>
                  <a:cubicBezTo>
                    <a:pt x="1751" y="7894"/>
                    <a:pt x="2263" y="5573"/>
                    <a:pt x="2263" y="2703"/>
                  </a:cubicBezTo>
                  <a:cubicBezTo>
                    <a:pt x="2263" y="1715"/>
                    <a:pt x="2203" y="786"/>
                    <a:pt x="2096" y="0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2907500" y="2200700"/>
              <a:ext cx="52700" cy="197975"/>
            </a:xfrm>
            <a:custGeom>
              <a:avLst/>
              <a:gdLst/>
              <a:ahLst/>
              <a:cxnLst/>
              <a:rect l="l" t="t" r="r" b="b"/>
              <a:pathLst>
                <a:path w="2108" h="7919" extrusionOk="0">
                  <a:moveTo>
                    <a:pt x="1524" y="0"/>
                  </a:moveTo>
                  <a:cubicBezTo>
                    <a:pt x="1441" y="179"/>
                    <a:pt x="1381" y="489"/>
                    <a:pt x="1381" y="977"/>
                  </a:cubicBezTo>
                  <a:cubicBezTo>
                    <a:pt x="1346" y="2870"/>
                    <a:pt x="667" y="5239"/>
                    <a:pt x="0" y="5358"/>
                  </a:cubicBezTo>
                  <a:cubicBezTo>
                    <a:pt x="191" y="6894"/>
                    <a:pt x="560" y="7918"/>
                    <a:pt x="977" y="7918"/>
                  </a:cubicBezTo>
                  <a:cubicBezTo>
                    <a:pt x="1608" y="7918"/>
                    <a:pt x="2108" y="5596"/>
                    <a:pt x="2108" y="2727"/>
                  </a:cubicBezTo>
                  <a:cubicBezTo>
                    <a:pt x="2108" y="1715"/>
                    <a:pt x="2048" y="786"/>
                    <a:pt x="1941" y="0"/>
                  </a:cubicBezTo>
                  <a:close/>
                </a:path>
              </a:pathLst>
            </a:custGeom>
            <a:solidFill>
              <a:srgbClr val="482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2829500" y="2182850"/>
              <a:ext cx="203925" cy="44650"/>
            </a:xfrm>
            <a:custGeom>
              <a:avLst/>
              <a:gdLst/>
              <a:ahLst/>
              <a:cxnLst/>
              <a:rect l="l" t="t" r="r" b="b"/>
              <a:pathLst>
                <a:path w="8157" h="1786" extrusionOk="0">
                  <a:moveTo>
                    <a:pt x="4085" y="0"/>
                  </a:moveTo>
                  <a:cubicBezTo>
                    <a:pt x="1834" y="0"/>
                    <a:pt x="1" y="405"/>
                    <a:pt x="1" y="893"/>
                  </a:cubicBezTo>
                  <a:cubicBezTo>
                    <a:pt x="1" y="1381"/>
                    <a:pt x="1834" y="1786"/>
                    <a:pt x="4085" y="1786"/>
                  </a:cubicBezTo>
                  <a:cubicBezTo>
                    <a:pt x="6335" y="1786"/>
                    <a:pt x="8157" y="1381"/>
                    <a:pt x="8157" y="893"/>
                  </a:cubicBezTo>
                  <a:cubicBezTo>
                    <a:pt x="8157" y="405"/>
                    <a:pt x="6347" y="0"/>
                    <a:pt x="4085" y="0"/>
                  </a:cubicBezTo>
                  <a:close/>
                </a:path>
              </a:pathLst>
            </a:custGeom>
            <a:solidFill>
              <a:srgbClr val="936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2829500" y="2196825"/>
              <a:ext cx="203925" cy="30675"/>
            </a:xfrm>
            <a:custGeom>
              <a:avLst/>
              <a:gdLst/>
              <a:ahLst/>
              <a:cxnLst/>
              <a:rect l="l" t="t" r="r" b="b"/>
              <a:pathLst>
                <a:path w="8157" h="1227" extrusionOk="0">
                  <a:moveTo>
                    <a:pt x="287" y="1"/>
                  </a:moveTo>
                  <a:cubicBezTo>
                    <a:pt x="108" y="108"/>
                    <a:pt x="1" y="215"/>
                    <a:pt x="1" y="334"/>
                  </a:cubicBezTo>
                  <a:cubicBezTo>
                    <a:pt x="1" y="822"/>
                    <a:pt x="1834" y="1227"/>
                    <a:pt x="4085" y="1227"/>
                  </a:cubicBezTo>
                  <a:cubicBezTo>
                    <a:pt x="6335" y="1227"/>
                    <a:pt x="8157" y="822"/>
                    <a:pt x="8157" y="334"/>
                  </a:cubicBezTo>
                  <a:cubicBezTo>
                    <a:pt x="8157" y="227"/>
                    <a:pt x="8061" y="108"/>
                    <a:pt x="7883" y="1"/>
                  </a:cubicBezTo>
                  <a:cubicBezTo>
                    <a:pt x="7287" y="334"/>
                    <a:pt x="5811" y="572"/>
                    <a:pt x="4085" y="572"/>
                  </a:cubicBezTo>
                  <a:cubicBezTo>
                    <a:pt x="2358" y="572"/>
                    <a:pt x="894" y="334"/>
                    <a:pt x="287" y="1"/>
                  </a:cubicBezTo>
                  <a:close/>
                </a:path>
              </a:pathLst>
            </a:custGeom>
            <a:solidFill>
              <a:srgbClr val="69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2803325" y="2175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1191" y="0"/>
                  </a:moveTo>
                  <a:cubicBezTo>
                    <a:pt x="536" y="0"/>
                    <a:pt x="0" y="536"/>
                    <a:pt x="0" y="1191"/>
                  </a:cubicBezTo>
                  <a:cubicBezTo>
                    <a:pt x="0" y="1846"/>
                    <a:pt x="536" y="2382"/>
                    <a:pt x="1191" y="2382"/>
                  </a:cubicBezTo>
                  <a:cubicBezTo>
                    <a:pt x="1846" y="2382"/>
                    <a:pt x="2381" y="1846"/>
                    <a:pt x="2381" y="1191"/>
                  </a:cubicBezTo>
                  <a:cubicBezTo>
                    <a:pt x="2381" y="536"/>
                    <a:pt x="1846" y="0"/>
                    <a:pt x="119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281670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9" y="0"/>
                    <a:pt x="1" y="298"/>
                    <a:pt x="1" y="655"/>
                  </a:cubicBezTo>
                  <a:cubicBezTo>
                    <a:pt x="1" y="1012"/>
                    <a:pt x="299" y="1310"/>
                    <a:pt x="656" y="1310"/>
                  </a:cubicBezTo>
                  <a:cubicBezTo>
                    <a:pt x="1013" y="1310"/>
                    <a:pt x="1311" y="1012"/>
                    <a:pt x="1311" y="655"/>
                  </a:cubicBezTo>
                  <a:cubicBezTo>
                    <a:pt x="1311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3000650" y="2175400"/>
              <a:ext cx="59575" cy="59550"/>
            </a:xfrm>
            <a:custGeom>
              <a:avLst/>
              <a:gdLst/>
              <a:ahLst/>
              <a:cxnLst/>
              <a:rect l="l" t="t" r="r" b="b"/>
              <a:pathLst>
                <a:path w="2383" h="2382" extrusionOk="0">
                  <a:moveTo>
                    <a:pt x="1192" y="0"/>
                  </a:moveTo>
                  <a:cubicBezTo>
                    <a:pt x="537" y="0"/>
                    <a:pt x="1" y="536"/>
                    <a:pt x="1" y="1191"/>
                  </a:cubicBezTo>
                  <a:cubicBezTo>
                    <a:pt x="1" y="1846"/>
                    <a:pt x="537" y="2382"/>
                    <a:pt x="1192" y="2382"/>
                  </a:cubicBezTo>
                  <a:cubicBezTo>
                    <a:pt x="1846" y="2382"/>
                    <a:pt x="2382" y="1846"/>
                    <a:pt x="2382" y="1191"/>
                  </a:cubicBezTo>
                  <a:cubicBezTo>
                    <a:pt x="2382" y="536"/>
                    <a:pt x="1846" y="0"/>
                    <a:pt x="1192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014050" y="2188800"/>
              <a:ext cx="32775" cy="32750"/>
            </a:xfrm>
            <a:custGeom>
              <a:avLst/>
              <a:gdLst/>
              <a:ahLst/>
              <a:cxnLst/>
              <a:rect l="l" t="t" r="r" b="b"/>
              <a:pathLst>
                <a:path w="1311" h="1310" extrusionOk="0">
                  <a:moveTo>
                    <a:pt x="656" y="0"/>
                  </a:moveTo>
                  <a:cubicBezTo>
                    <a:pt x="298" y="0"/>
                    <a:pt x="1" y="298"/>
                    <a:pt x="1" y="655"/>
                  </a:cubicBezTo>
                  <a:cubicBezTo>
                    <a:pt x="1" y="1012"/>
                    <a:pt x="298" y="1310"/>
                    <a:pt x="656" y="1310"/>
                  </a:cubicBezTo>
                  <a:cubicBezTo>
                    <a:pt x="1013" y="1310"/>
                    <a:pt x="1310" y="1012"/>
                    <a:pt x="1310" y="655"/>
                  </a:cubicBezTo>
                  <a:cubicBezTo>
                    <a:pt x="1310" y="298"/>
                    <a:pt x="1013" y="0"/>
                    <a:pt x="656" y="0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2895600" y="2373350"/>
              <a:ext cx="72050" cy="72050"/>
            </a:xfrm>
            <a:custGeom>
              <a:avLst/>
              <a:gdLst/>
              <a:ahLst/>
              <a:cxnLst/>
              <a:rect l="l" t="t" r="r" b="b"/>
              <a:pathLst>
                <a:path w="2882" h="2882" extrusionOk="0">
                  <a:moveTo>
                    <a:pt x="1441" y="0"/>
                  </a:moveTo>
                  <a:cubicBezTo>
                    <a:pt x="631" y="0"/>
                    <a:pt x="0" y="655"/>
                    <a:pt x="0" y="1441"/>
                  </a:cubicBezTo>
                  <a:cubicBezTo>
                    <a:pt x="0" y="2250"/>
                    <a:pt x="655" y="2881"/>
                    <a:pt x="1441" y="2881"/>
                  </a:cubicBezTo>
                  <a:cubicBezTo>
                    <a:pt x="2238" y="2881"/>
                    <a:pt x="2881" y="2226"/>
                    <a:pt x="2881" y="1441"/>
                  </a:cubicBezTo>
                  <a:cubicBezTo>
                    <a:pt x="2881" y="655"/>
                    <a:pt x="2238" y="0"/>
                    <a:pt x="1441" y="0"/>
                  </a:cubicBezTo>
                  <a:close/>
                </a:path>
              </a:pathLst>
            </a:custGeom>
            <a:solidFill>
              <a:srgbClr val="E7AD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2911950" y="2389700"/>
              <a:ext cx="39325" cy="39325"/>
            </a:xfrm>
            <a:custGeom>
              <a:avLst/>
              <a:gdLst/>
              <a:ahLst/>
              <a:cxnLst/>
              <a:rect l="l" t="t" r="r" b="b"/>
              <a:pathLst>
                <a:path w="1573" h="1573" extrusionOk="0">
                  <a:moveTo>
                    <a:pt x="787" y="1"/>
                  </a:moveTo>
                  <a:cubicBezTo>
                    <a:pt x="358" y="1"/>
                    <a:pt x="1" y="358"/>
                    <a:pt x="1" y="787"/>
                  </a:cubicBezTo>
                  <a:cubicBezTo>
                    <a:pt x="1" y="1215"/>
                    <a:pt x="358" y="1572"/>
                    <a:pt x="787" y="1572"/>
                  </a:cubicBezTo>
                  <a:cubicBezTo>
                    <a:pt x="1215" y="1572"/>
                    <a:pt x="1572" y="1215"/>
                    <a:pt x="1572" y="787"/>
                  </a:cubicBezTo>
                  <a:cubicBezTo>
                    <a:pt x="1572" y="358"/>
                    <a:pt x="1227" y="1"/>
                    <a:pt x="787" y="1"/>
                  </a:cubicBezTo>
                  <a:close/>
                </a:path>
              </a:pathLst>
            </a:custGeom>
            <a:solidFill>
              <a:srgbClr val="6B1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2893200" y="1526175"/>
              <a:ext cx="28600" cy="87000"/>
            </a:xfrm>
            <a:custGeom>
              <a:avLst/>
              <a:gdLst/>
              <a:ahLst/>
              <a:cxnLst/>
              <a:rect l="l" t="t" r="r" b="b"/>
              <a:pathLst>
                <a:path w="1144" h="3480" extrusionOk="0">
                  <a:moveTo>
                    <a:pt x="1114" y="0"/>
                  </a:moveTo>
                  <a:cubicBezTo>
                    <a:pt x="1076" y="0"/>
                    <a:pt x="1004" y="195"/>
                    <a:pt x="846" y="454"/>
                  </a:cubicBezTo>
                  <a:cubicBezTo>
                    <a:pt x="763" y="609"/>
                    <a:pt x="668" y="776"/>
                    <a:pt x="560" y="978"/>
                  </a:cubicBezTo>
                  <a:cubicBezTo>
                    <a:pt x="477" y="1169"/>
                    <a:pt x="370" y="1395"/>
                    <a:pt x="287" y="1633"/>
                  </a:cubicBezTo>
                  <a:cubicBezTo>
                    <a:pt x="108" y="2121"/>
                    <a:pt x="36" y="2597"/>
                    <a:pt x="13" y="2931"/>
                  </a:cubicBezTo>
                  <a:cubicBezTo>
                    <a:pt x="1" y="3276"/>
                    <a:pt x="13" y="3479"/>
                    <a:pt x="48" y="3479"/>
                  </a:cubicBezTo>
                  <a:cubicBezTo>
                    <a:pt x="49" y="3479"/>
                    <a:pt x="50" y="3479"/>
                    <a:pt x="50" y="3479"/>
                  </a:cubicBezTo>
                  <a:cubicBezTo>
                    <a:pt x="74" y="3479"/>
                    <a:pt x="110" y="3279"/>
                    <a:pt x="167" y="2955"/>
                  </a:cubicBezTo>
                  <a:cubicBezTo>
                    <a:pt x="203" y="2633"/>
                    <a:pt x="298" y="2181"/>
                    <a:pt x="477" y="1728"/>
                  </a:cubicBezTo>
                  <a:cubicBezTo>
                    <a:pt x="560" y="1490"/>
                    <a:pt x="656" y="1276"/>
                    <a:pt x="739" y="1073"/>
                  </a:cubicBezTo>
                  <a:cubicBezTo>
                    <a:pt x="834" y="859"/>
                    <a:pt x="918" y="681"/>
                    <a:pt x="977" y="538"/>
                  </a:cubicBezTo>
                  <a:cubicBezTo>
                    <a:pt x="1120" y="216"/>
                    <a:pt x="1144" y="2"/>
                    <a:pt x="1120" y="2"/>
                  </a:cubicBezTo>
                  <a:cubicBezTo>
                    <a:pt x="1118" y="1"/>
                    <a:pt x="1116" y="0"/>
                    <a:pt x="1114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2892600" y="1622050"/>
              <a:ext cx="5100" cy="23250"/>
            </a:xfrm>
            <a:custGeom>
              <a:avLst/>
              <a:gdLst/>
              <a:ahLst/>
              <a:cxnLst/>
              <a:rect l="l" t="t" r="r" b="b"/>
              <a:pathLst>
                <a:path w="204" h="930" extrusionOk="0">
                  <a:moveTo>
                    <a:pt x="96" y="1"/>
                  </a:moveTo>
                  <a:cubicBezTo>
                    <a:pt x="37" y="1"/>
                    <a:pt x="1" y="215"/>
                    <a:pt x="1" y="465"/>
                  </a:cubicBezTo>
                  <a:cubicBezTo>
                    <a:pt x="1" y="715"/>
                    <a:pt x="37" y="929"/>
                    <a:pt x="96" y="929"/>
                  </a:cubicBezTo>
                  <a:cubicBezTo>
                    <a:pt x="156" y="929"/>
                    <a:pt x="203" y="715"/>
                    <a:pt x="203" y="465"/>
                  </a:cubicBezTo>
                  <a:cubicBezTo>
                    <a:pt x="203" y="215"/>
                    <a:pt x="156" y="1"/>
                    <a:pt x="96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2918500" y="1536325"/>
              <a:ext cx="7775" cy="329825"/>
            </a:xfrm>
            <a:custGeom>
              <a:avLst/>
              <a:gdLst/>
              <a:ahLst/>
              <a:cxnLst/>
              <a:rect l="l" t="t" r="r" b="b"/>
              <a:pathLst>
                <a:path w="311" h="13193" extrusionOk="0">
                  <a:moveTo>
                    <a:pt x="167" y="1"/>
                  </a:moveTo>
                  <a:cubicBezTo>
                    <a:pt x="156" y="1"/>
                    <a:pt x="132" y="203"/>
                    <a:pt x="108" y="525"/>
                  </a:cubicBezTo>
                  <a:cubicBezTo>
                    <a:pt x="96" y="870"/>
                    <a:pt x="60" y="1346"/>
                    <a:pt x="48" y="1941"/>
                  </a:cubicBezTo>
                  <a:cubicBezTo>
                    <a:pt x="13" y="3132"/>
                    <a:pt x="1" y="4787"/>
                    <a:pt x="37" y="6597"/>
                  </a:cubicBezTo>
                  <a:cubicBezTo>
                    <a:pt x="48" y="8418"/>
                    <a:pt x="108" y="10073"/>
                    <a:pt x="156" y="11264"/>
                  </a:cubicBezTo>
                  <a:cubicBezTo>
                    <a:pt x="179" y="11859"/>
                    <a:pt x="215" y="12347"/>
                    <a:pt x="227" y="12669"/>
                  </a:cubicBezTo>
                  <a:cubicBezTo>
                    <a:pt x="251" y="13014"/>
                    <a:pt x="275" y="13193"/>
                    <a:pt x="287" y="13193"/>
                  </a:cubicBezTo>
                  <a:cubicBezTo>
                    <a:pt x="298" y="13193"/>
                    <a:pt x="310" y="13002"/>
                    <a:pt x="298" y="12669"/>
                  </a:cubicBezTo>
                  <a:cubicBezTo>
                    <a:pt x="298" y="12336"/>
                    <a:pt x="287" y="11859"/>
                    <a:pt x="287" y="11264"/>
                  </a:cubicBezTo>
                  <a:cubicBezTo>
                    <a:pt x="275" y="10073"/>
                    <a:pt x="251" y="8418"/>
                    <a:pt x="227" y="6597"/>
                  </a:cubicBezTo>
                  <a:cubicBezTo>
                    <a:pt x="191" y="4787"/>
                    <a:pt x="179" y="3132"/>
                    <a:pt x="179" y="1941"/>
                  </a:cubicBezTo>
                  <a:lnTo>
                    <a:pt x="179" y="525"/>
                  </a:lnTo>
                  <a:cubicBezTo>
                    <a:pt x="179" y="179"/>
                    <a:pt x="179" y="1"/>
                    <a:pt x="167" y="1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2891725" y="1654800"/>
              <a:ext cx="7750" cy="53300"/>
            </a:xfrm>
            <a:custGeom>
              <a:avLst/>
              <a:gdLst/>
              <a:ahLst/>
              <a:cxnLst/>
              <a:rect l="l" t="t" r="r" b="b"/>
              <a:pathLst>
                <a:path w="310" h="2132" extrusionOk="0">
                  <a:moveTo>
                    <a:pt x="119" y="0"/>
                  </a:moveTo>
                  <a:cubicBezTo>
                    <a:pt x="60" y="0"/>
                    <a:pt x="0" y="489"/>
                    <a:pt x="60" y="1072"/>
                  </a:cubicBezTo>
                  <a:cubicBezTo>
                    <a:pt x="119" y="1667"/>
                    <a:pt x="179" y="2132"/>
                    <a:pt x="226" y="2132"/>
                  </a:cubicBezTo>
                  <a:cubicBezTo>
                    <a:pt x="286" y="2132"/>
                    <a:pt x="310" y="1655"/>
                    <a:pt x="250" y="1060"/>
                  </a:cubicBezTo>
                  <a:cubicBezTo>
                    <a:pt x="215" y="477"/>
                    <a:pt x="167" y="0"/>
                    <a:pt x="119" y="0"/>
                  </a:cubicBezTo>
                  <a:close/>
                </a:path>
              </a:pathLst>
            </a:custGeom>
            <a:solidFill>
              <a:srgbClr val="E6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2903025" y="2377800"/>
              <a:ext cx="27700" cy="26025"/>
            </a:xfrm>
            <a:custGeom>
              <a:avLst/>
              <a:gdLst/>
              <a:ahLst/>
              <a:cxnLst/>
              <a:rect l="l" t="t" r="r" b="b"/>
              <a:pathLst>
                <a:path w="1108" h="1041" extrusionOk="0">
                  <a:moveTo>
                    <a:pt x="858" y="1"/>
                  </a:moveTo>
                  <a:cubicBezTo>
                    <a:pt x="763" y="13"/>
                    <a:pt x="679" y="13"/>
                    <a:pt x="572" y="60"/>
                  </a:cubicBezTo>
                  <a:cubicBezTo>
                    <a:pt x="489" y="84"/>
                    <a:pt x="382" y="167"/>
                    <a:pt x="298" y="251"/>
                  </a:cubicBezTo>
                  <a:cubicBezTo>
                    <a:pt x="132" y="429"/>
                    <a:pt x="60" y="644"/>
                    <a:pt x="24" y="786"/>
                  </a:cubicBezTo>
                  <a:cubicBezTo>
                    <a:pt x="1" y="941"/>
                    <a:pt x="1" y="1036"/>
                    <a:pt x="24" y="1036"/>
                  </a:cubicBezTo>
                  <a:cubicBezTo>
                    <a:pt x="28" y="1039"/>
                    <a:pt x="32" y="1040"/>
                    <a:pt x="35" y="1040"/>
                  </a:cubicBezTo>
                  <a:cubicBezTo>
                    <a:pt x="66" y="1040"/>
                    <a:pt x="91" y="951"/>
                    <a:pt x="155" y="834"/>
                  </a:cubicBezTo>
                  <a:cubicBezTo>
                    <a:pt x="215" y="715"/>
                    <a:pt x="310" y="536"/>
                    <a:pt x="441" y="382"/>
                  </a:cubicBezTo>
                  <a:cubicBezTo>
                    <a:pt x="596" y="239"/>
                    <a:pt x="751" y="167"/>
                    <a:pt x="894" y="132"/>
                  </a:cubicBezTo>
                  <a:cubicBezTo>
                    <a:pt x="1025" y="108"/>
                    <a:pt x="1108" y="84"/>
                    <a:pt x="1108" y="60"/>
                  </a:cubicBezTo>
                  <a:cubicBezTo>
                    <a:pt x="1108" y="48"/>
                    <a:pt x="1025" y="1"/>
                    <a:pt x="858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2900950" y="2410850"/>
              <a:ext cx="5375" cy="11650"/>
            </a:xfrm>
            <a:custGeom>
              <a:avLst/>
              <a:gdLst/>
              <a:ahLst/>
              <a:cxnLst/>
              <a:rect l="l" t="t" r="r" b="b"/>
              <a:pathLst>
                <a:path w="215" h="466" extrusionOk="0">
                  <a:moveTo>
                    <a:pt x="107" y="0"/>
                  </a:moveTo>
                  <a:cubicBezTo>
                    <a:pt x="60" y="0"/>
                    <a:pt x="0" y="107"/>
                    <a:pt x="24" y="238"/>
                  </a:cubicBezTo>
                  <a:cubicBezTo>
                    <a:pt x="24" y="383"/>
                    <a:pt x="97" y="466"/>
                    <a:pt x="146" y="466"/>
                  </a:cubicBezTo>
                  <a:cubicBezTo>
                    <a:pt x="149" y="466"/>
                    <a:pt x="152" y="465"/>
                    <a:pt x="155" y="465"/>
                  </a:cubicBezTo>
                  <a:cubicBezTo>
                    <a:pt x="215" y="453"/>
                    <a:pt x="215" y="345"/>
                    <a:pt x="215" y="226"/>
                  </a:cubicBezTo>
                  <a:cubicBezTo>
                    <a:pt x="203" y="107"/>
                    <a:pt x="167" y="0"/>
                    <a:pt x="107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2808375" y="2179850"/>
              <a:ext cx="28600" cy="25625"/>
            </a:xfrm>
            <a:custGeom>
              <a:avLst/>
              <a:gdLst/>
              <a:ahLst/>
              <a:cxnLst/>
              <a:rect l="l" t="t" r="r" b="b"/>
              <a:pathLst>
                <a:path w="1144" h="1025" extrusionOk="0">
                  <a:moveTo>
                    <a:pt x="893" y="1"/>
                  </a:moveTo>
                  <a:cubicBezTo>
                    <a:pt x="727" y="1"/>
                    <a:pt x="524" y="84"/>
                    <a:pt x="346" y="251"/>
                  </a:cubicBezTo>
                  <a:cubicBezTo>
                    <a:pt x="167" y="418"/>
                    <a:pt x="60" y="608"/>
                    <a:pt x="36" y="775"/>
                  </a:cubicBezTo>
                  <a:cubicBezTo>
                    <a:pt x="0" y="942"/>
                    <a:pt x="48" y="1025"/>
                    <a:pt x="72" y="1025"/>
                  </a:cubicBezTo>
                  <a:cubicBezTo>
                    <a:pt x="108" y="1013"/>
                    <a:pt x="108" y="942"/>
                    <a:pt x="167" y="823"/>
                  </a:cubicBezTo>
                  <a:cubicBezTo>
                    <a:pt x="227" y="703"/>
                    <a:pt x="334" y="537"/>
                    <a:pt x="477" y="406"/>
                  </a:cubicBezTo>
                  <a:cubicBezTo>
                    <a:pt x="632" y="251"/>
                    <a:pt x="786" y="168"/>
                    <a:pt x="905" y="132"/>
                  </a:cubicBezTo>
                  <a:cubicBezTo>
                    <a:pt x="1024" y="108"/>
                    <a:pt x="1120" y="120"/>
                    <a:pt x="1132" y="84"/>
                  </a:cubicBezTo>
                  <a:cubicBezTo>
                    <a:pt x="1143" y="72"/>
                    <a:pt x="1060" y="1"/>
                    <a:pt x="893" y="1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3007200" y="2178375"/>
              <a:ext cx="29800" cy="29500"/>
            </a:xfrm>
            <a:custGeom>
              <a:avLst/>
              <a:gdLst/>
              <a:ahLst/>
              <a:cxnLst/>
              <a:rect l="l" t="t" r="r" b="b"/>
              <a:pathLst>
                <a:path w="1192" h="1180" extrusionOk="0">
                  <a:moveTo>
                    <a:pt x="906" y="0"/>
                  </a:moveTo>
                  <a:cubicBezTo>
                    <a:pt x="727" y="0"/>
                    <a:pt x="477" y="72"/>
                    <a:pt x="275" y="286"/>
                  </a:cubicBezTo>
                  <a:cubicBezTo>
                    <a:pt x="84" y="489"/>
                    <a:pt x="25" y="739"/>
                    <a:pt x="13" y="905"/>
                  </a:cubicBezTo>
                  <a:cubicBezTo>
                    <a:pt x="1" y="1072"/>
                    <a:pt x="25" y="1179"/>
                    <a:pt x="60" y="1179"/>
                  </a:cubicBezTo>
                  <a:cubicBezTo>
                    <a:pt x="84" y="1179"/>
                    <a:pt x="96" y="1072"/>
                    <a:pt x="156" y="917"/>
                  </a:cubicBezTo>
                  <a:cubicBezTo>
                    <a:pt x="203" y="774"/>
                    <a:pt x="275" y="584"/>
                    <a:pt x="429" y="417"/>
                  </a:cubicBezTo>
                  <a:cubicBezTo>
                    <a:pt x="572" y="250"/>
                    <a:pt x="775" y="179"/>
                    <a:pt x="918" y="131"/>
                  </a:cubicBezTo>
                  <a:cubicBezTo>
                    <a:pt x="1072" y="108"/>
                    <a:pt x="1168" y="84"/>
                    <a:pt x="1168" y="60"/>
                  </a:cubicBezTo>
                  <a:cubicBezTo>
                    <a:pt x="1191" y="24"/>
                    <a:pt x="1084" y="0"/>
                    <a:pt x="906" y="0"/>
                  </a:cubicBezTo>
                  <a:close/>
                </a:path>
              </a:pathLst>
            </a:custGeom>
            <a:solidFill>
              <a:srgbClr val="F1CD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2821475" y="2193075"/>
              <a:ext cx="17875" cy="16625"/>
            </a:xfrm>
            <a:custGeom>
              <a:avLst/>
              <a:gdLst/>
              <a:ahLst/>
              <a:cxnLst/>
              <a:rect l="l" t="t" r="r" b="b"/>
              <a:pathLst>
                <a:path w="715" h="665" extrusionOk="0">
                  <a:moveTo>
                    <a:pt x="412" y="0"/>
                  </a:moveTo>
                  <a:cubicBezTo>
                    <a:pt x="329" y="0"/>
                    <a:pt x="230" y="21"/>
                    <a:pt x="131" y="91"/>
                  </a:cubicBezTo>
                  <a:cubicBezTo>
                    <a:pt x="60" y="151"/>
                    <a:pt x="12" y="246"/>
                    <a:pt x="0" y="329"/>
                  </a:cubicBezTo>
                  <a:cubicBezTo>
                    <a:pt x="0" y="413"/>
                    <a:pt x="12" y="484"/>
                    <a:pt x="48" y="532"/>
                  </a:cubicBezTo>
                  <a:cubicBezTo>
                    <a:pt x="80" y="617"/>
                    <a:pt x="131" y="664"/>
                    <a:pt x="159" y="664"/>
                  </a:cubicBezTo>
                  <a:cubicBezTo>
                    <a:pt x="162" y="664"/>
                    <a:pt x="165" y="664"/>
                    <a:pt x="167" y="663"/>
                  </a:cubicBezTo>
                  <a:cubicBezTo>
                    <a:pt x="191" y="651"/>
                    <a:pt x="179" y="591"/>
                    <a:pt x="191" y="496"/>
                  </a:cubicBezTo>
                  <a:cubicBezTo>
                    <a:pt x="179" y="448"/>
                    <a:pt x="179" y="413"/>
                    <a:pt x="191" y="365"/>
                  </a:cubicBezTo>
                  <a:cubicBezTo>
                    <a:pt x="203" y="317"/>
                    <a:pt x="227" y="270"/>
                    <a:pt x="262" y="246"/>
                  </a:cubicBezTo>
                  <a:cubicBezTo>
                    <a:pt x="346" y="186"/>
                    <a:pt x="465" y="174"/>
                    <a:pt x="548" y="151"/>
                  </a:cubicBezTo>
                  <a:cubicBezTo>
                    <a:pt x="643" y="151"/>
                    <a:pt x="703" y="151"/>
                    <a:pt x="715" y="127"/>
                  </a:cubicBezTo>
                  <a:cubicBezTo>
                    <a:pt x="715" y="91"/>
                    <a:pt x="667" y="55"/>
                    <a:pt x="560" y="20"/>
                  </a:cubicBezTo>
                  <a:cubicBezTo>
                    <a:pt x="521" y="10"/>
                    <a:pt x="470" y="0"/>
                    <a:pt x="412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2918500" y="2394175"/>
              <a:ext cx="18200" cy="16700"/>
            </a:xfrm>
            <a:custGeom>
              <a:avLst/>
              <a:gdLst/>
              <a:ahLst/>
              <a:cxnLst/>
              <a:rect l="l" t="t" r="r" b="b"/>
              <a:pathLst>
                <a:path w="728" h="668" extrusionOk="0">
                  <a:moveTo>
                    <a:pt x="548" y="0"/>
                  </a:moveTo>
                  <a:cubicBezTo>
                    <a:pt x="513" y="0"/>
                    <a:pt x="477" y="0"/>
                    <a:pt x="429" y="12"/>
                  </a:cubicBezTo>
                  <a:cubicBezTo>
                    <a:pt x="358" y="24"/>
                    <a:pt x="287" y="72"/>
                    <a:pt x="227" y="131"/>
                  </a:cubicBezTo>
                  <a:cubicBezTo>
                    <a:pt x="108" y="239"/>
                    <a:pt x="37" y="381"/>
                    <a:pt x="13" y="489"/>
                  </a:cubicBezTo>
                  <a:cubicBezTo>
                    <a:pt x="1" y="608"/>
                    <a:pt x="25" y="667"/>
                    <a:pt x="60" y="667"/>
                  </a:cubicBezTo>
                  <a:cubicBezTo>
                    <a:pt x="96" y="655"/>
                    <a:pt x="108" y="608"/>
                    <a:pt x="156" y="548"/>
                  </a:cubicBezTo>
                  <a:cubicBezTo>
                    <a:pt x="191" y="477"/>
                    <a:pt x="251" y="381"/>
                    <a:pt x="358" y="298"/>
                  </a:cubicBezTo>
                  <a:cubicBezTo>
                    <a:pt x="437" y="219"/>
                    <a:pt x="516" y="173"/>
                    <a:pt x="568" y="173"/>
                  </a:cubicBezTo>
                  <a:cubicBezTo>
                    <a:pt x="578" y="173"/>
                    <a:pt x="588" y="175"/>
                    <a:pt x="596" y="179"/>
                  </a:cubicBezTo>
                  <a:cubicBezTo>
                    <a:pt x="639" y="190"/>
                    <a:pt x="673" y="240"/>
                    <a:pt x="705" y="240"/>
                  </a:cubicBezTo>
                  <a:cubicBezTo>
                    <a:pt x="709" y="240"/>
                    <a:pt x="712" y="240"/>
                    <a:pt x="715" y="239"/>
                  </a:cubicBezTo>
                  <a:cubicBezTo>
                    <a:pt x="727" y="227"/>
                    <a:pt x="727" y="203"/>
                    <a:pt x="727" y="179"/>
                  </a:cubicBezTo>
                  <a:cubicBezTo>
                    <a:pt x="727" y="167"/>
                    <a:pt x="727" y="131"/>
                    <a:pt x="715" y="120"/>
                  </a:cubicBezTo>
                  <a:cubicBezTo>
                    <a:pt x="703" y="84"/>
                    <a:pt x="691" y="60"/>
                    <a:pt x="656" y="48"/>
                  </a:cubicBezTo>
                  <a:cubicBezTo>
                    <a:pt x="620" y="12"/>
                    <a:pt x="596" y="12"/>
                    <a:pt x="548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3020000" y="2191700"/>
              <a:ext cx="16100" cy="18550"/>
            </a:xfrm>
            <a:custGeom>
              <a:avLst/>
              <a:gdLst/>
              <a:ahLst/>
              <a:cxnLst/>
              <a:rect l="l" t="t" r="r" b="b"/>
              <a:pathLst>
                <a:path w="644" h="742" extrusionOk="0">
                  <a:moveTo>
                    <a:pt x="443" y="0"/>
                  </a:moveTo>
                  <a:cubicBezTo>
                    <a:pt x="392" y="0"/>
                    <a:pt x="335" y="20"/>
                    <a:pt x="287" y="39"/>
                  </a:cubicBezTo>
                  <a:cubicBezTo>
                    <a:pt x="227" y="87"/>
                    <a:pt x="168" y="146"/>
                    <a:pt x="120" y="206"/>
                  </a:cubicBezTo>
                  <a:cubicBezTo>
                    <a:pt x="37" y="337"/>
                    <a:pt x="1" y="479"/>
                    <a:pt x="1" y="587"/>
                  </a:cubicBezTo>
                  <a:cubicBezTo>
                    <a:pt x="1" y="682"/>
                    <a:pt x="37" y="741"/>
                    <a:pt x="60" y="741"/>
                  </a:cubicBezTo>
                  <a:cubicBezTo>
                    <a:pt x="120" y="730"/>
                    <a:pt x="156" y="527"/>
                    <a:pt x="287" y="313"/>
                  </a:cubicBezTo>
                  <a:cubicBezTo>
                    <a:pt x="322" y="265"/>
                    <a:pt x="358" y="218"/>
                    <a:pt x="394" y="194"/>
                  </a:cubicBezTo>
                  <a:cubicBezTo>
                    <a:pt x="418" y="170"/>
                    <a:pt x="465" y="146"/>
                    <a:pt x="501" y="134"/>
                  </a:cubicBezTo>
                  <a:cubicBezTo>
                    <a:pt x="560" y="122"/>
                    <a:pt x="620" y="122"/>
                    <a:pt x="632" y="87"/>
                  </a:cubicBezTo>
                  <a:cubicBezTo>
                    <a:pt x="644" y="63"/>
                    <a:pt x="596" y="15"/>
                    <a:pt x="477" y="3"/>
                  </a:cubicBezTo>
                  <a:cubicBezTo>
                    <a:pt x="466" y="1"/>
                    <a:pt x="455" y="0"/>
                    <a:pt x="443" y="0"/>
                  </a:cubicBezTo>
                  <a:close/>
                </a:path>
              </a:pathLst>
            </a:custGeom>
            <a:solidFill>
              <a:srgbClr val="CD4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6">
            <a:extLst>
              <a:ext uri="{FF2B5EF4-FFF2-40B4-BE49-F238E27FC236}">
                <a16:creationId xmlns:a16="http://schemas.microsoft.com/office/drawing/2014/main" id="{05B910F2-107D-6B4E-9D47-0CB538E5A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" b="36540"/>
          <a:stretch/>
        </p:blipFill>
        <p:spPr bwMode="auto">
          <a:xfrm>
            <a:off x="447052" y="195700"/>
            <a:ext cx="2550046" cy="17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Ảnh động Powerpoint CTU">
            <a:extLst>
              <a:ext uri="{FF2B5EF4-FFF2-40B4-BE49-F238E27FC236}">
                <a16:creationId xmlns:a16="http://schemas.microsoft.com/office/drawing/2014/main" id="{170F46B0-7C6B-3B4B-A147-974593A3E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1729251" y="123357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Ảnh động Powerpoint CTU">
            <a:extLst>
              <a:ext uri="{FF2B5EF4-FFF2-40B4-BE49-F238E27FC236}">
                <a16:creationId xmlns:a16="http://schemas.microsoft.com/office/drawing/2014/main" id="{8DDA6D9A-7780-3348-B4B9-FFCDB7F7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978093" y="483290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8" descr="Ảnh động Powerpoint CTU">
            <a:extLst>
              <a:ext uri="{FF2B5EF4-FFF2-40B4-BE49-F238E27FC236}">
                <a16:creationId xmlns:a16="http://schemas.microsoft.com/office/drawing/2014/main" id="{90972F25-4E68-DA42-BBD3-D4753CC35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2981">
            <a:off x="269385" y="1131401"/>
            <a:ext cx="47625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FCB9E59D-E7DE-8A41-8DCD-97428B02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2" y="3562489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ACFF872F-55D9-4D4A-B532-028F6B46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61" y="3742697"/>
            <a:ext cx="1632416" cy="14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>
            <a:extLst>
              <a:ext uri="{FF2B5EF4-FFF2-40B4-BE49-F238E27FC236}">
                <a16:creationId xmlns:a16="http://schemas.microsoft.com/office/drawing/2014/main" id="{CCECD801-B718-A640-9AFE-E03CBCBA3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7" y="2188034"/>
            <a:ext cx="1537941" cy="270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Google Shape;1067;p39"/>
          <p:cNvSpPr txBox="1">
            <a:spLocks noGrp="1"/>
          </p:cNvSpPr>
          <p:nvPr>
            <p:ph type="title"/>
          </p:nvPr>
        </p:nvSpPr>
        <p:spPr>
          <a:xfrm>
            <a:off x="1063242" y="2734148"/>
            <a:ext cx="3467971" cy="10780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dirty="0"/>
              <a:t>Chế độ xã hội Ấn Độ cổ đại</a:t>
            </a:r>
          </a:p>
        </p:txBody>
      </p:sp>
    </p:spTree>
  </p:cSld>
  <p:clrMapOvr>
    <a:masterClrMapping/>
  </p:clrMapOvr>
  <p:transition spd="med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Lección de Historia de España by Slidesgo">
  <a:themeElements>
    <a:clrScheme name="Simple Light">
      <a:dk1>
        <a:srgbClr val="000000"/>
      </a:dk1>
      <a:lt1>
        <a:srgbClr val="FFFFFF"/>
      </a:lt1>
      <a:dk2>
        <a:srgbClr val="A01127"/>
      </a:dk2>
      <a:lt2>
        <a:srgbClr val="EFDAA3"/>
      </a:lt2>
      <a:accent1>
        <a:srgbClr val="FEFCE3"/>
      </a:accent1>
      <a:accent2>
        <a:srgbClr val="FFD629"/>
      </a:accent2>
      <a:accent3>
        <a:srgbClr val="A01127"/>
      </a:accent3>
      <a:accent4>
        <a:srgbClr val="EFDAA3"/>
      </a:accent4>
      <a:accent5>
        <a:srgbClr val="FFD629"/>
      </a:accent5>
      <a:accent6>
        <a:srgbClr val="A01127"/>
      </a:accent6>
      <a:hlink>
        <a:srgbClr val="FFD6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yramid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625</Words>
  <Application>Microsoft Office PowerPoint</Application>
  <PresentationFormat>On-screen Show (16:9)</PresentationFormat>
  <Paragraphs>79</Paragraphs>
  <Slides>22</Slides>
  <Notes>14</Notes>
  <HiddenSlides>0</HiddenSlides>
  <MMClips>16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48" baseType="lpstr">
      <vt:lpstr>Arial</vt:lpstr>
      <vt:lpstr>Brush Script MT</vt:lpstr>
      <vt:lpstr>Calibri</vt:lpstr>
      <vt:lpstr>Calibri Light</vt:lpstr>
      <vt:lpstr>Fira Sans Extra Condensed</vt:lpstr>
      <vt:lpstr>Fira Sans Extra Condensed Medium</vt:lpstr>
      <vt:lpstr>Livvic</vt:lpstr>
      <vt:lpstr>Open Sans</vt:lpstr>
      <vt:lpstr>PT Serif</vt:lpstr>
      <vt:lpstr>Roboto</vt:lpstr>
      <vt:lpstr>Roboto Condensed</vt:lpstr>
      <vt:lpstr>Roboto Condensed Light</vt:lpstr>
      <vt:lpstr>Roboto Slab</vt:lpstr>
      <vt:lpstr>SNELL ROUNDHAND BLACK</vt:lpstr>
      <vt:lpstr>SNELL ROUNDHAND BLACK</vt:lpstr>
      <vt:lpstr>SVN-Blenda Script</vt:lpstr>
      <vt:lpstr>SVN-Gotham Bold</vt:lpstr>
      <vt:lpstr>Times New Roman</vt:lpstr>
      <vt:lpstr>Wingdings</vt:lpstr>
      <vt:lpstr>Lección de Historia de España by Slidesgo</vt:lpstr>
      <vt:lpstr>Office Theme</vt:lpstr>
      <vt:lpstr>1_Lección de Historia de España by Slidesgo</vt:lpstr>
      <vt:lpstr>Simple Light</vt:lpstr>
      <vt:lpstr>2_Lección de Historia de España by Slidesgo</vt:lpstr>
      <vt:lpstr>Pyramid Infographics by Slidesgo</vt:lpstr>
      <vt:lpstr>1_Office Theme</vt:lpstr>
      <vt:lpstr>PowerPoint Presentation</vt:lpstr>
      <vt:lpstr>Nội dung chính</vt:lpstr>
      <vt:lpstr>A.  Khởi Động</vt:lpstr>
      <vt:lpstr>Điều kiện tự nhiên</vt:lpstr>
      <vt:lpstr>Vị trí địa lí: </vt:lpstr>
      <vt:lpstr>- Địa hình:</vt:lpstr>
      <vt:lpstr>Khí hậu:</vt:lpstr>
      <vt:lpstr>-Sông ngòi: </vt:lpstr>
      <vt:lpstr>II. </vt:lpstr>
      <vt:lpstr>Sơ đồ các đẳng cấp trong xã hội Ấn Độ cổ đại</vt:lpstr>
      <vt:lpstr>PowerPoint Presentation</vt:lpstr>
      <vt:lpstr>LUYỆN TẬP, VẬN DỤNG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SỰ THEO DÕI CỦA CÁC EM!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USER</dc:creator>
  <cp:lastModifiedBy>THANH HOÀI</cp:lastModifiedBy>
  <cp:revision>37</cp:revision>
  <dcterms:modified xsi:type="dcterms:W3CDTF">2023-10-12T07:40:12Z</dcterms:modified>
</cp:coreProperties>
</file>