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media/audio1.wav" ContentType="audio/wav"/>
  <Override PartName="/ppt/media/audio2.wav" ContentType="audio/wav"/>
  <Override PartName="/ppt/media/audio3.wav" ContentType="audio/wav"/>
  <Override PartName="/ppt/media/audio4.wav" ContentType="audio/wav"/>
  <Override PartName="/ppt/media/audio5.wav" ContentType="audio/wav"/>
  <Override PartName="/ppt/media/audio6.wav" ContentType="audio/wav"/>
  <Override PartName="/ppt/media/audio7.wav" ContentType="audio/wav"/>
  <Override PartName="/ppt/media/audio8.wav" ContentType="audio/wav"/>
  <Override PartName="/ppt/notesSlides/notesSlide1.xml" ContentType="application/vnd.openxmlformats-officedocument.presentationml.notesSlide+xml"/>
  <Override PartName="/ppt/media/audio9.wav" ContentType="audio/wav"/>
  <Override PartName="/ppt/media/audio10.wav" ContentType="audio/wav"/>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97" r:id="rId3"/>
    <p:sldMasterId id="2147483710" r:id="rId4"/>
    <p:sldMasterId id="2147483722" r:id="rId5"/>
    <p:sldMasterId id="2147483734" r:id="rId6"/>
    <p:sldMasterId id="2147483747" r:id="rId7"/>
    <p:sldMasterId id="2147483760" r:id="rId8"/>
  </p:sldMasterIdLst>
  <p:notesMasterIdLst>
    <p:notesMasterId r:id="rId28"/>
  </p:notesMasterIdLst>
  <p:sldIdLst>
    <p:sldId id="298" r:id="rId9"/>
    <p:sldId id="257" r:id="rId10"/>
    <p:sldId id="299" r:id="rId11"/>
    <p:sldId id="281" r:id="rId12"/>
    <p:sldId id="309" r:id="rId13"/>
    <p:sldId id="310" r:id="rId14"/>
    <p:sldId id="301" r:id="rId15"/>
    <p:sldId id="302" r:id="rId16"/>
    <p:sldId id="258" r:id="rId17"/>
    <p:sldId id="293" r:id="rId18"/>
    <p:sldId id="303" r:id="rId19"/>
    <p:sldId id="260" r:id="rId20"/>
    <p:sldId id="283" r:id="rId21"/>
    <p:sldId id="291" r:id="rId22"/>
    <p:sldId id="307" r:id="rId23"/>
    <p:sldId id="306" r:id="rId24"/>
    <p:sldId id="262" r:id="rId25"/>
    <p:sldId id="304" r:id="rId26"/>
    <p:sldId id="308"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32"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AAB"/>
    <a:srgbClr val="60BC90"/>
    <a:srgbClr val="8FD0B1"/>
    <a:srgbClr val="A3E7FF"/>
    <a:srgbClr val="75DBFF"/>
    <a:srgbClr val="57B7FF"/>
    <a:srgbClr val="F16649"/>
    <a:srgbClr val="0088EE"/>
    <a:srgbClr val="0FB7BD"/>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showGuides="1">
      <p:cViewPr varScale="1">
        <p:scale>
          <a:sx n="82" d="100"/>
          <a:sy n="82" d="100"/>
        </p:scale>
        <p:origin x="1411" y="58"/>
      </p:cViewPr>
      <p:guideLst>
        <p:guide orient="horz" pos="2232"/>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slideMaster" Target="slideMasters/slideMaster3.xml"/><Relationship Id="rId21" Type="http://schemas.openxmlformats.org/officeDocument/2006/relationships/slide" Target="slides/slide13.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notesMaster" Target="notesMasters/notesMaster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89799AD-C252-43E2-AD86-8D571A3D27CF}" type="datetimeFigureOut">
              <a:rPr lang="en-US" smtClean="0"/>
              <a:t>11/24/2023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FB51CAF-B868-4078-ACA0-295C8DE6232F}" type="slidenum">
              <a:rPr lang="en-US" smtClean="0"/>
              <a:t>‹#›</a:t>
            </a:fld>
            <a:endParaRPr lang="en-US"/>
          </a:p>
        </p:txBody>
      </p:sp>
    </p:spTree>
    <p:extLst>
      <p:ext uri="{BB962C8B-B14F-4D97-AF65-F5344CB8AC3E}">
        <p14:creationId xmlns:p14="http://schemas.microsoft.com/office/powerpoint/2010/main" val="19722796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877F58-856D-4519-91AF-72DB365C35E1}"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41543005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42F04CE-1EC4-4129-AA9C-BCF50C9578F3}" type="slidenum">
              <a:rPr lang="en-GB" smtClean="0">
                <a:solidFill>
                  <a:prstClr val="black"/>
                </a:solidFill>
              </a:rPr>
              <a:pPr/>
              <a:t>19</a:t>
            </a:fld>
            <a:endParaRPr lang="en-GB" dirty="0">
              <a:solidFill>
                <a:prstClr val="black"/>
              </a:solidFill>
            </a:endParaRPr>
          </a:p>
        </p:txBody>
      </p:sp>
    </p:spTree>
    <p:extLst>
      <p:ext uri="{BB962C8B-B14F-4D97-AF65-F5344CB8AC3E}">
        <p14:creationId xmlns:p14="http://schemas.microsoft.com/office/powerpoint/2010/main" val="32963359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597064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2544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1850441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solidFill>
                  <a:prstClr val="black">
                    <a:tint val="75000"/>
                  </a:prstClr>
                </a:solidFill>
              </a:rPr>
              <a:pPr/>
              <a:t>11/24/2023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2AF2F91-6C79-4775-9E01-5F8EDCA63F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78892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solidFill>
                  <a:prstClr val="black">
                    <a:tint val="75000"/>
                  </a:prstClr>
                </a:solidFill>
              </a:rPr>
              <a:pPr/>
              <a:t>11/24/2023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2AF2F91-6C79-4775-9E01-5F8EDCA63F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9436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solidFill>
                  <a:prstClr val="black">
                    <a:tint val="75000"/>
                  </a:prstClr>
                </a:solidFill>
              </a:rPr>
              <a:pPr/>
              <a:t>11/24/2023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2AF2F91-6C79-4775-9E01-5F8EDCA63F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17784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solidFill>
                  <a:prstClr val="black">
                    <a:tint val="75000"/>
                  </a:prstClr>
                </a:solidFill>
              </a:rPr>
              <a:pPr/>
              <a:t>11/24/2023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2AF2F91-6C79-4775-9E01-5F8EDCA63F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4760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solidFill>
                  <a:prstClr val="black">
                    <a:tint val="75000"/>
                  </a:prstClr>
                </a:solidFill>
              </a:rPr>
              <a:pPr/>
              <a:t>11/24/2023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2AF2F91-6C79-4775-9E01-5F8EDCA63F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76131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solidFill>
                  <a:prstClr val="black">
                    <a:tint val="75000"/>
                  </a:prstClr>
                </a:solidFill>
              </a:rPr>
              <a:pPr/>
              <a:t>11/24/2023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2AF2F91-6C79-4775-9E01-5F8EDCA63F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03120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solidFill>
                  <a:prstClr val="black">
                    <a:tint val="75000"/>
                  </a:prstClr>
                </a:solidFill>
              </a:rPr>
              <a:pPr/>
              <a:t>11/24/2023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2AF2F91-6C79-4775-9E01-5F8EDCA63F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26173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solidFill>
                  <a:prstClr val="black">
                    <a:tint val="75000"/>
                  </a:prstClr>
                </a:solidFill>
              </a:rPr>
              <a:pPr/>
              <a:t>11/24/2023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2AF2F91-6C79-4775-9E01-5F8EDCA63F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88641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1295809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solidFill>
                  <a:prstClr val="black">
                    <a:tint val="75000"/>
                  </a:prstClr>
                </a:solidFill>
              </a:rPr>
              <a:pPr/>
              <a:t>11/24/2023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2AF2F91-6C79-4775-9E01-5F8EDCA63F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17923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solidFill>
                  <a:prstClr val="black">
                    <a:tint val="75000"/>
                  </a:prstClr>
                </a:solidFill>
              </a:rPr>
              <a:pPr/>
              <a:t>11/24/2023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2AF2F91-6C79-4775-9E01-5F8EDCA63F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71026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solidFill>
                  <a:prstClr val="black">
                    <a:tint val="75000"/>
                  </a:prstClr>
                </a:solidFill>
              </a:rPr>
              <a:pPr/>
              <a:t>11/24/2023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2AF2F91-6C79-4775-9E01-5F8EDCA63F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94858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62CC335-DC0F-4FEB-B8A8-71E6DC2453B4}" type="datetime1">
              <a:rPr lang="en-GB" smtClean="0">
                <a:solidFill>
                  <a:prstClr val="black">
                    <a:tint val="75000"/>
                  </a:prstClr>
                </a:solidFill>
              </a:rPr>
              <a:pPr/>
              <a:t>24/11/2023</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397C43D-27AD-4A3D-8DEC-66A95DD9E4BC}"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3053730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54E7534-FDDE-4F0D-8773-796601AA49A1}" type="datetime1">
              <a:rPr lang="en-GB" smtClean="0">
                <a:solidFill>
                  <a:prstClr val="black">
                    <a:tint val="75000"/>
                  </a:prstClr>
                </a:solidFill>
              </a:rPr>
              <a:pPr/>
              <a:t>24/11/2023</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397C43D-27AD-4A3D-8DEC-66A95DD9E4BC}"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5958977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1C9DB2F-1C69-4F17-BE66-793F45D2230A}" type="datetime1">
              <a:rPr lang="en-GB" smtClean="0">
                <a:solidFill>
                  <a:prstClr val="black">
                    <a:tint val="75000"/>
                  </a:prstClr>
                </a:solidFill>
              </a:rPr>
              <a:pPr/>
              <a:t>24/11/2023</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397C43D-27AD-4A3D-8DEC-66A95DD9E4BC}"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48577561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1EB4FC5-A2A2-4408-BFAE-68EC5F9383E4}" type="datetime1">
              <a:rPr lang="en-GB" smtClean="0">
                <a:solidFill>
                  <a:prstClr val="black">
                    <a:tint val="75000"/>
                  </a:prstClr>
                </a:solidFill>
              </a:rPr>
              <a:pPr/>
              <a:t>24/11/2023</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397C43D-27AD-4A3D-8DEC-66A95DD9E4BC}"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74955899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CA796C7E-1E53-4DFB-BA91-3BF268E505EC}" type="datetime1">
              <a:rPr lang="en-GB" smtClean="0">
                <a:solidFill>
                  <a:prstClr val="black">
                    <a:tint val="75000"/>
                  </a:prstClr>
                </a:solidFill>
              </a:rPr>
              <a:pPr/>
              <a:t>24/11/2023</a:t>
            </a:fld>
            <a:endParaRPr lang="en-GB"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GB"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A397C43D-27AD-4A3D-8DEC-66A95DD9E4BC}"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63675712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772E13D1-6B1F-4D21-A866-7E27DBBF8C2D}" type="datetime1">
              <a:rPr lang="en-GB" smtClean="0">
                <a:solidFill>
                  <a:prstClr val="black">
                    <a:tint val="75000"/>
                  </a:prstClr>
                </a:solidFill>
              </a:rPr>
              <a:pPr/>
              <a:t>24/11/2023</a:t>
            </a:fld>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A397C43D-27AD-4A3D-8DEC-66A95DD9E4BC}"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44017483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7AA670-9342-4CAE-9B80-CF5C35031751}" type="datetime1">
              <a:rPr lang="en-GB" smtClean="0">
                <a:solidFill>
                  <a:prstClr val="black">
                    <a:tint val="75000"/>
                  </a:prstClr>
                </a:solidFill>
              </a:rPr>
              <a:pPr/>
              <a:t>24/11/2023</a:t>
            </a:fld>
            <a:endParaRPr lang="en-GB"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GB"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A397C43D-27AD-4A3D-8DEC-66A95DD9E4BC}"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00010015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11/24/2023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5922784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224A7BE-2E23-4031-BFEA-8651A90C8250}" type="datetime1">
              <a:rPr lang="en-GB" smtClean="0">
                <a:solidFill>
                  <a:prstClr val="black">
                    <a:tint val="75000"/>
                  </a:prstClr>
                </a:solidFill>
              </a:rPr>
              <a:pPr/>
              <a:t>24/11/2023</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397C43D-27AD-4A3D-8DEC-66A95DD9E4BC}"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95499535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412170-831E-4DDB-9074-FAB047C5B05F}" type="datetime1">
              <a:rPr lang="en-GB" smtClean="0">
                <a:solidFill>
                  <a:prstClr val="black">
                    <a:tint val="75000"/>
                  </a:prstClr>
                </a:solidFill>
              </a:rPr>
              <a:pPr/>
              <a:t>24/11/2023</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397C43D-27AD-4A3D-8DEC-66A95DD9E4BC}"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31792693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75E4397-6156-4024-94B1-858ED112A9FE}" type="datetime1">
              <a:rPr lang="en-GB" smtClean="0">
                <a:solidFill>
                  <a:prstClr val="black">
                    <a:tint val="75000"/>
                  </a:prstClr>
                </a:solidFill>
              </a:rPr>
              <a:pPr/>
              <a:t>24/11/2023</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397C43D-27AD-4A3D-8DEC-66A95DD9E4BC}"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84987273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2A3EDAF-D377-45D7-8B02-9EEB82F7CF92}" type="datetime1">
              <a:rPr lang="en-GB" smtClean="0">
                <a:solidFill>
                  <a:prstClr val="black">
                    <a:tint val="75000"/>
                  </a:prstClr>
                </a:solidFill>
              </a:rPr>
              <a:pPr/>
              <a:t>24/11/2023</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397C43D-27AD-4A3D-8DEC-66A95DD9E4BC}"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72140851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Text Placeholder 2"/>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2A6255D-17F7-43F0-8E8B-F2A26B20E467}" type="datetime1">
              <a:rPr lang="en-GB" smtClean="0">
                <a:solidFill>
                  <a:prstClr val="black">
                    <a:tint val="75000"/>
                  </a:prstClr>
                </a:solidFill>
              </a:rPr>
              <a:pPr/>
              <a:t>24/11/2023</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397C43D-27AD-4A3D-8DEC-66A95DD9E4BC}"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23142194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solidFill>
                  <a:prstClr val="black">
                    <a:tint val="75000"/>
                  </a:prstClr>
                </a:solidFill>
              </a:rPr>
              <a:pPr/>
              <a:t>11/24/2023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2AF2F91-6C79-4775-9E01-5F8EDCA63F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563983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solidFill>
                  <a:prstClr val="black">
                    <a:tint val="75000"/>
                  </a:prstClr>
                </a:solidFill>
              </a:rPr>
              <a:pPr/>
              <a:t>11/24/2023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2AF2F91-6C79-4775-9E01-5F8EDCA63F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42615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solidFill>
                  <a:prstClr val="black">
                    <a:tint val="75000"/>
                  </a:prstClr>
                </a:solidFill>
              </a:rPr>
              <a:pPr/>
              <a:t>11/24/2023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2AF2F91-6C79-4775-9E01-5F8EDCA63F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396430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solidFill>
                  <a:prstClr val="black">
                    <a:tint val="75000"/>
                  </a:prstClr>
                </a:solidFill>
              </a:rPr>
              <a:pPr/>
              <a:t>11/24/2023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2AF2F91-6C79-4775-9E01-5F8EDCA63F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156160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solidFill>
                  <a:prstClr val="black">
                    <a:tint val="75000"/>
                  </a:prstClr>
                </a:solidFill>
              </a:rPr>
              <a:pPr/>
              <a:t>11/24/2023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2AF2F91-6C79-4775-9E01-5F8EDCA63F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94430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11/24/2023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19435767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solidFill>
                  <a:prstClr val="black">
                    <a:tint val="75000"/>
                  </a:prstClr>
                </a:solidFill>
              </a:rPr>
              <a:pPr/>
              <a:t>11/24/2023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2AF2F91-6C79-4775-9E01-5F8EDCA63F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102988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solidFill>
                  <a:prstClr val="black">
                    <a:tint val="75000"/>
                  </a:prstClr>
                </a:solidFill>
              </a:rPr>
              <a:pPr/>
              <a:t>11/24/2023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2AF2F91-6C79-4775-9E01-5F8EDCA63F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872521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solidFill>
                  <a:prstClr val="black">
                    <a:tint val="75000"/>
                  </a:prstClr>
                </a:solidFill>
              </a:rPr>
              <a:pPr/>
              <a:t>11/24/2023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2AF2F91-6C79-4775-9E01-5F8EDCA63F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663510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solidFill>
                  <a:prstClr val="black">
                    <a:tint val="75000"/>
                  </a:prstClr>
                </a:solidFill>
              </a:rPr>
              <a:pPr/>
              <a:t>11/24/2023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2AF2F91-6C79-4775-9E01-5F8EDCA63F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527812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solidFill>
                  <a:prstClr val="black">
                    <a:tint val="75000"/>
                  </a:prstClr>
                </a:solidFill>
              </a:rPr>
              <a:pPr/>
              <a:t>11/24/2023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2AF2F91-6C79-4775-9E01-5F8EDCA63F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364532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solidFill>
                  <a:prstClr val="black">
                    <a:tint val="75000"/>
                  </a:prstClr>
                </a:solidFill>
              </a:rPr>
              <a:pPr/>
              <a:t>11/24/2023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2AF2F91-6C79-4775-9E01-5F8EDCA63F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311426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solidFill>
                  <a:prstClr val="black">
                    <a:tint val="75000"/>
                  </a:prstClr>
                </a:solidFill>
              </a:rPr>
              <a:pPr/>
              <a:t>11/24/2023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2AF2F91-6C79-4775-9E01-5F8EDCA63F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287238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solidFill>
                  <a:prstClr val="black">
                    <a:tint val="75000"/>
                  </a:prstClr>
                </a:solidFill>
              </a:rPr>
              <a:pPr/>
              <a:t>11/24/2023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2AF2F91-6C79-4775-9E01-5F8EDCA63F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657302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solidFill>
                  <a:prstClr val="black">
                    <a:tint val="75000"/>
                  </a:prstClr>
                </a:solidFill>
              </a:rPr>
              <a:pPr/>
              <a:t>11/24/2023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2AF2F91-6C79-4775-9E01-5F8EDCA63F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732447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solidFill>
                  <a:prstClr val="black">
                    <a:tint val="75000"/>
                  </a:prstClr>
                </a:solidFill>
              </a:rPr>
              <a:pPr/>
              <a:t>11/24/2023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2AF2F91-6C79-4775-9E01-5F8EDCA63F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46712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11/24/2023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40771778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solidFill>
                  <a:prstClr val="black">
                    <a:tint val="75000"/>
                  </a:prstClr>
                </a:solidFill>
              </a:rPr>
              <a:pPr/>
              <a:t>11/24/2023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2AF2F91-6C79-4775-9E01-5F8EDCA63F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988576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solidFill>
                  <a:prstClr val="black">
                    <a:tint val="75000"/>
                  </a:prstClr>
                </a:solidFill>
              </a:rPr>
              <a:pPr/>
              <a:t>11/24/2023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2AF2F91-6C79-4775-9E01-5F8EDCA63F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5640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solidFill>
                  <a:prstClr val="black">
                    <a:tint val="75000"/>
                  </a:prstClr>
                </a:solidFill>
              </a:rPr>
              <a:pPr/>
              <a:t>11/24/2023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2AF2F91-6C79-4775-9E01-5F8EDCA63F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434910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solidFill>
                  <a:prstClr val="black">
                    <a:tint val="75000"/>
                  </a:prstClr>
                </a:solidFill>
              </a:rPr>
              <a:pPr/>
              <a:t>11/24/2023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2AF2F91-6C79-4775-9E01-5F8EDCA63F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829014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solidFill>
                  <a:prstClr val="black">
                    <a:tint val="75000"/>
                  </a:prstClr>
                </a:solidFill>
              </a:rPr>
              <a:pPr/>
              <a:t>11/24/2023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2AF2F91-6C79-4775-9E01-5F8EDCA63F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295414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solidFill>
                  <a:prstClr val="black">
                    <a:tint val="75000"/>
                  </a:prstClr>
                </a:solidFill>
              </a:rPr>
              <a:pPr/>
              <a:t>11/24/2023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2AF2F91-6C79-4775-9E01-5F8EDCA63F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701045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solidFill>
                  <a:prstClr val="black">
                    <a:tint val="75000"/>
                  </a:prstClr>
                </a:solidFill>
              </a:rPr>
              <a:pPr/>
              <a:t>11/24/2023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2AF2F91-6C79-4775-9E01-5F8EDCA63F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718340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62CC335-DC0F-4FEB-B8A8-71E6DC2453B4}" type="datetime1">
              <a:rPr lang="en-GB" smtClean="0">
                <a:solidFill>
                  <a:prstClr val="black">
                    <a:tint val="75000"/>
                  </a:prstClr>
                </a:solidFill>
              </a:rPr>
              <a:pPr/>
              <a:t>24/11/2023</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397C43D-27AD-4A3D-8DEC-66A95DD9E4BC}"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31615620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54E7534-FDDE-4F0D-8773-796601AA49A1}" type="datetime1">
              <a:rPr lang="en-GB" smtClean="0">
                <a:solidFill>
                  <a:prstClr val="black">
                    <a:tint val="75000"/>
                  </a:prstClr>
                </a:solidFill>
              </a:rPr>
              <a:pPr/>
              <a:t>24/11/2023</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397C43D-27AD-4A3D-8DEC-66A95DD9E4BC}"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06268238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1C9DB2F-1C69-4F17-BE66-793F45D2230A}" type="datetime1">
              <a:rPr lang="en-GB" smtClean="0">
                <a:solidFill>
                  <a:prstClr val="black">
                    <a:tint val="75000"/>
                  </a:prstClr>
                </a:solidFill>
              </a:rPr>
              <a:pPr/>
              <a:t>24/11/2023</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397C43D-27AD-4A3D-8DEC-66A95DD9E4BC}"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94772179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11/24/2023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61959610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1EB4FC5-A2A2-4408-BFAE-68EC5F9383E4}" type="datetime1">
              <a:rPr lang="en-GB" smtClean="0">
                <a:solidFill>
                  <a:prstClr val="black">
                    <a:tint val="75000"/>
                  </a:prstClr>
                </a:solidFill>
              </a:rPr>
              <a:pPr/>
              <a:t>24/11/2023</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397C43D-27AD-4A3D-8DEC-66A95DD9E4BC}"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12582963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CA796C7E-1E53-4DFB-BA91-3BF268E505EC}" type="datetime1">
              <a:rPr lang="en-GB" smtClean="0">
                <a:solidFill>
                  <a:prstClr val="black">
                    <a:tint val="75000"/>
                  </a:prstClr>
                </a:solidFill>
              </a:rPr>
              <a:pPr/>
              <a:t>24/11/2023</a:t>
            </a:fld>
            <a:endParaRPr lang="en-GB"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GB"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A397C43D-27AD-4A3D-8DEC-66A95DD9E4BC}"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56388576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772E13D1-6B1F-4D21-A866-7E27DBBF8C2D}" type="datetime1">
              <a:rPr lang="en-GB" smtClean="0">
                <a:solidFill>
                  <a:prstClr val="black">
                    <a:tint val="75000"/>
                  </a:prstClr>
                </a:solidFill>
              </a:rPr>
              <a:pPr/>
              <a:t>24/11/2023</a:t>
            </a:fld>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A397C43D-27AD-4A3D-8DEC-66A95DD9E4BC}"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82011823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7AA670-9342-4CAE-9B80-CF5C35031751}" type="datetime1">
              <a:rPr lang="en-GB" smtClean="0">
                <a:solidFill>
                  <a:prstClr val="black">
                    <a:tint val="75000"/>
                  </a:prstClr>
                </a:solidFill>
              </a:rPr>
              <a:pPr/>
              <a:t>24/11/2023</a:t>
            </a:fld>
            <a:endParaRPr lang="en-GB"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GB"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A397C43D-27AD-4A3D-8DEC-66A95DD9E4BC}"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1406617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224A7BE-2E23-4031-BFEA-8651A90C8250}" type="datetime1">
              <a:rPr lang="en-GB" smtClean="0">
                <a:solidFill>
                  <a:prstClr val="black">
                    <a:tint val="75000"/>
                  </a:prstClr>
                </a:solidFill>
              </a:rPr>
              <a:pPr/>
              <a:t>24/11/2023</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397C43D-27AD-4A3D-8DEC-66A95DD9E4BC}"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79439149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412170-831E-4DDB-9074-FAB047C5B05F}" type="datetime1">
              <a:rPr lang="en-GB" smtClean="0">
                <a:solidFill>
                  <a:prstClr val="black">
                    <a:tint val="75000"/>
                  </a:prstClr>
                </a:solidFill>
              </a:rPr>
              <a:pPr/>
              <a:t>24/11/2023</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397C43D-27AD-4A3D-8DEC-66A95DD9E4BC}"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27816320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75E4397-6156-4024-94B1-858ED112A9FE}" type="datetime1">
              <a:rPr lang="en-GB" smtClean="0">
                <a:solidFill>
                  <a:prstClr val="black">
                    <a:tint val="75000"/>
                  </a:prstClr>
                </a:solidFill>
              </a:rPr>
              <a:pPr/>
              <a:t>24/11/2023</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397C43D-27AD-4A3D-8DEC-66A95DD9E4BC}"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76364680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2A3EDAF-D377-45D7-8B02-9EEB82F7CF92}" type="datetime1">
              <a:rPr lang="en-GB" smtClean="0">
                <a:solidFill>
                  <a:prstClr val="black">
                    <a:tint val="75000"/>
                  </a:prstClr>
                </a:solidFill>
              </a:rPr>
              <a:pPr/>
              <a:t>24/11/2023</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397C43D-27AD-4A3D-8DEC-66A95DD9E4BC}"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19251506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Text Placeholder 2"/>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2A6255D-17F7-43F0-8E8B-F2A26B20E467}" type="datetime1">
              <a:rPr lang="en-GB" smtClean="0">
                <a:solidFill>
                  <a:prstClr val="black">
                    <a:tint val="75000"/>
                  </a:prstClr>
                </a:solidFill>
              </a:rPr>
              <a:pPr/>
              <a:t>24/11/2023</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397C43D-27AD-4A3D-8DEC-66A95DD9E4BC}"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29590317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62CC335-DC0F-4FEB-B8A8-71E6DC2453B4}" type="datetime1">
              <a:rPr lang="en-GB" smtClean="0">
                <a:solidFill>
                  <a:prstClr val="black">
                    <a:tint val="75000"/>
                  </a:prstClr>
                </a:solidFill>
              </a:rPr>
              <a:pPr/>
              <a:t>24/11/2023</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397C43D-27AD-4A3D-8DEC-66A95DD9E4BC}"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62890154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11/24/2023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93259609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54E7534-FDDE-4F0D-8773-796601AA49A1}" type="datetime1">
              <a:rPr lang="en-GB" smtClean="0">
                <a:solidFill>
                  <a:prstClr val="black">
                    <a:tint val="75000"/>
                  </a:prstClr>
                </a:solidFill>
              </a:rPr>
              <a:pPr/>
              <a:t>24/11/2023</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397C43D-27AD-4A3D-8DEC-66A95DD9E4BC}"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83290902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1C9DB2F-1C69-4F17-BE66-793F45D2230A}" type="datetime1">
              <a:rPr lang="en-GB" smtClean="0">
                <a:solidFill>
                  <a:prstClr val="black">
                    <a:tint val="75000"/>
                  </a:prstClr>
                </a:solidFill>
              </a:rPr>
              <a:pPr/>
              <a:t>24/11/2023</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397C43D-27AD-4A3D-8DEC-66A95DD9E4BC}"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76467441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1EB4FC5-A2A2-4408-BFAE-68EC5F9383E4}" type="datetime1">
              <a:rPr lang="en-GB" smtClean="0">
                <a:solidFill>
                  <a:prstClr val="black">
                    <a:tint val="75000"/>
                  </a:prstClr>
                </a:solidFill>
              </a:rPr>
              <a:pPr/>
              <a:t>24/11/2023</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397C43D-27AD-4A3D-8DEC-66A95DD9E4BC}"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21486751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CA796C7E-1E53-4DFB-BA91-3BF268E505EC}" type="datetime1">
              <a:rPr lang="en-GB" smtClean="0">
                <a:solidFill>
                  <a:prstClr val="black">
                    <a:tint val="75000"/>
                  </a:prstClr>
                </a:solidFill>
              </a:rPr>
              <a:pPr/>
              <a:t>24/11/2023</a:t>
            </a:fld>
            <a:endParaRPr lang="en-GB"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GB"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A397C43D-27AD-4A3D-8DEC-66A95DD9E4BC}"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9353746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772E13D1-6B1F-4D21-A866-7E27DBBF8C2D}" type="datetime1">
              <a:rPr lang="en-GB" smtClean="0">
                <a:solidFill>
                  <a:prstClr val="black">
                    <a:tint val="75000"/>
                  </a:prstClr>
                </a:solidFill>
              </a:rPr>
              <a:pPr/>
              <a:t>24/11/2023</a:t>
            </a:fld>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A397C43D-27AD-4A3D-8DEC-66A95DD9E4BC}"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16291344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7AA670-9342-4CAE-9B80-CF5C35031751}" type="datetime1">
              <a:rPr lang="en-GB" smtClean="0">
                <a:solidFill>
                  <a:prstClr val="black">
                    <a:tint val="75000"/>
                  </a:prstClr>
                </a:solidFill>
              </a:rPr>
              <a:pPr/>
              <a:t>24/11/2023</a:t>
            </a:fld>
            <a:endParaRPr lang="en-GB"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GB"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A397C43D-27AD-4A3D-8DEC-66A95DD9E4BC}"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15648435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224A7BE-2E23-4031-BFEA-8651A90C8250}" type="datetime1">
              <a:rPr lang="en-GB" smtClean="0">
                <a:solidFill>
                  <a:prstClr val="black">
                    <a:tint val="75000"/>
                  </a:prstClr>
                </a:solidFill>
              </a:rPr>
              <a:pPr/>
              <a:t>24/11/2023</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397C43D-27AD-4A3D-8DEC-66A95DD9E4BC}"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00450986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412170-831E-4DDB-9074-FAB047C5B05F}" type="datetime1">
              <a:rPr lang="en-GB" smtClean="0">
                <a:solidFill>
                  <a:prstClr val="black">
                    <a:tint val="75000"/>
                  </a:prstClr>
                </a:solidFill>
              </a:rPr>
              <a:pPr/>
              <a:t>24/11/2023</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397C43D-27AD-4A3D-8DEC-66A95DD9E4BC}"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84449667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75E4397-6156-4024-94B1-858ED112A9FE}" type="datetime1">
              <a:rPr lang="en-GB" smtClean="0">
                <a:solidFill>
                  <a:prstClr val="black">
                    <a:tint val="75000"/>
                  </a:prstClr>
                </a:solidFill>
              </a:rPr>
              <a:pPr/>
              <a:t>24/11/2023</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397C43D-27AD-4A3D-8DEC-66A95DD9E4BC}"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3398681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2A3EDAF-D377-45D7-8B02-9EEB82F7CF92}" type="datetime1">
              <a:rPr lang="en-GB" smtClean="0">
                <a:solidFill>
                  <a:prstClr val="black">
                    <a:tint val="75000"/>
                  </a:prstClr>
                </a:solidFill>
              </a:rPr>
              <a:pPr/>
              <a:t>24/11/2023</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397C43D-27AD-4A3D-8DEC-66A95DD9E4BC}"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72120271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11/24/2023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30176401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Text Placeholder 2"/>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2A6255D-17F7-43F0-8E8B-F2A26B20E467}" type="datetime1">
              <a:rPr lang="en-GB" smtClean="0">
                <a:solidFill>
                  <a:prstClr val="black">
                    <a:tint val="75000"/>
                  </a:prstClr>
                </a:solidFill>
              </a:rPr>
              <a:pPr/>
              <a:t>24/11/2023</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397C43D-27AD-4A3D-8DEC-66A95DD9E4BC}"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99798469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solidFill>
                  <a:prstClr val="black">
                    <a:tint val="75000"/>
                  </a:prstClr>
                </a:solidFill>
              </a:rPr>
              <a:pPr/>
              <a:t>11/24/2023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2AF2F91-6C79-4775-9E01-5F8EDCA63F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885226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solidFill>
                  <a:prstClr val="black">
                    <a:tint val="75000"/>
                  </a:prstClr>
                </a:solidFill>
              </a:rPr>
              <a:pPr/>
              <a:t>11/24/2023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2AF2F91-6C79-4775-9E01-5F8EDCA63F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420807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solidFill>
                  <a:prstClr val="black">
                    <a:tint val="75000"/>
                  </a:prstClr>
                </a:solidFill>
              </a:rPr>
              <a:pPr/>
              <a:t>11/24/2023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2AF2F91-6C79-4775-9E01-5F8EDCA63F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87766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solidFill>
                  <a:prstClr val="black">
                    <a:tint val="75000"/>
                  </a:prstClr>
                </a:solidFill>
              </a:rPr>
              <a:pPr/>
              <a:t>11/24/2023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2AF2F91-6C79-4775-9E01-5F8EDCA63F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331879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solidFill>
                  <a:prstClr val="black">
                    <a:tint val="75000"/>
                  </a:prstClr>
                </a:solidFill>
              </a:rPr>
              <a:pPr/>
              <a:t>11/24/2023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2AF2F91-6C79-4775-9E01-5F8EDCA63F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269847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solidFill>
                  <a:prstClr val="black">
                    <a:tint val="75000"/>
                  </a:prstClr>
                </a:solidFill>
              </a:rPr>
              <a:pPr/>
              <a:t>11/24/2023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2AF2F91-6C79-4775-9E01-5F8EDCA63F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407445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solidFill>
                  <a:prstClr val="black">
                    <a:tint val="75000"/>
                  </a:prstClr>
                </a:solidFill>
              </a:rPr>
              <a:pPr/>
              <a:t>11/24/2023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2AF2F91-6C79-4775-9E01-5F8EDCA63F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032392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solidFill>
                  <a:prstClr val="black">
                    <a:tint val="75000"/>
                  </a:prstClr>
                </a:solidFill>
              </a:rPr>
              <a:pPr/>
              <a:t>11/24/2023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2AF2F91-6C79-4775-9E01-5F8EDCA63F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992991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solidFill>
                  <a:prstClr val="black">
                    <a:tint val="75000"/>
                  </a:prstClr>
                </a:solidFill>
              </a:rPr>
              <a:pPr/>
              <a:t>11/24/2023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2AF2F91-6C79-4775-9E01-5F8EDCA63F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92597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11/24/2023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89846624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solidFill>
                  <a:prstClr val="black">
                    <a:tint val="75000"/>
                  </a:prstClr>
                </a:solidFill>
              </a:rPr>
              <a:pPr/>
              <a:t>11/24/2023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2AF2F91-6C79-4775-9E01-5F8EDCA63F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383598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solidFill>
                  <a:prstClr val="black">
                    <a:tint val="75000"/>
                  </a:prstClr>
                </a:solidFill>
              </a:rPr>
              <a:pPr/>
              <a:t>11/24/2023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2AF2F91-6C79-4775-9E01-5F8EDCA63F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5382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theme" Target="../theme/theme6.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theme" Target="../theme/theme7.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8.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8.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11/24/2023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extLst>
      <p:ext uri="{BB962C8B-B14F-4D97-AF65-F5344CB8AC3E}">
        <p14:creationId xmlns:p14="http://schemas.microsoft.com/office/powerpoint/2010/main" val="5565852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solidFill>
                  <a:prstClr val="black">
                    <a:tint val="75000"/>
                  </a:prstClr>
                </a:solidFill>
              </a:rPr>
              <a:pPr/>
              <a:t>11/24/2023</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909086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6">
            <a:lumMod val="60000"/>
            <a:lumOff val="40000"/>
            <a:alpha val="13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itchFamily="34" charset="0"/>
              </a:defRPr>
            </a:lvl1pPr>
          </a:lstStyle>
          <a:p>
            <a:fld id="{5488B4E8-806E-46AD-86E4-990571E66A2F}" type="datetime1">
              <a:rPr lang="en-GB" smtClean="0">
                <a:solidFill>
                  <a:prstClr val="black">
                    <a:tint val="75000"/>
                  </a:prstClr>
                </a:solidFill>
              </a:rPr>
              <a:pPr/>
              <a:t>24/11/2023</a:t>
            </a:fld>
            <a:endParaRPr lang="en-GB"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itchFamily="34" charset="0"/>
              </a:defRPr>
            </a:lvl1pPr>
          </a:lstStyle>
          <a:p>
            <a:endParaRPr lang="en-GB"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itchFamily="34" charset="0"/>
              </a:defRPr>
            </a:lvl1pPr>
          </a:lstStyle>
          <a:p>
            <a:fld id="{A397C43D-27AD-4A3D-8DEC-66A95DD9E4BC}"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580791472"/>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hf hdr="0" ftr="0" dt="0"/>
  <p:txStyles>
    <p:titleStyle>
      <a:lvl1pPr algn="ctr" defTabSz="914400" rtl="0" eaLnBrk="1" latinLnBrk="0" hangingPunct="1">
        <a:spcBef>
          <a:spcPct val="0"/>
        </a:spcBef>
        <a:buNone/>
        <a:defRPr sz="4400" b="0" i="0" u="none" kern="1200">
          <a:solidFill>
            <a:schemeClr val="tx1"/>
          </a:solidFill>
          <a:latin typeface="arial"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arial"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solidFill>
                  <a:prstClr val="black">
                    <a:tint val="75000"/>
                  </a:prstClr>
                </a:solidFill>
              </a:rPr>
              <a:pPr/>
              <a:t>11/24/2023</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0582904"/>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solidFill>
                  <a:prstClr val="black">
                    <a:tint val="75000"/>
                  </a:prstClr>
                </a:solidFill>
              </a:rPr>
              <a:pPr/>
              <a:t>11/24/2023</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7095041"/>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accent6">
            <a:lumMod val="60000"/>
            <a:lumOff val="40000"/>
            <a:alpha val="13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itchFamily="34" charset="0"/>
              </a:defRPr>
            </a:lvl1pPr>
          </a:lstStyle>
          <a:p>
            <a:fld id="{5488B4E8-806E-46AD-86E4-990571E66A2F}" type="datetime1">
              <a:rPr lang="en-GB" smtClean="0">
                <a:solidFill>
                  <a:prstClr val="black">
                    <a:tint val="75000"/>
                  </a:prstClr>
                </a:solidFill>
              </a:rPr>
              <a:pPr/>
              <a:t>24/11/2023</a:t>
            </a:fld>
            <a:endParaRPr lang="en-GB"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itchFamily="34" charset="0"/>
              </a:defRPr>
            </a:lvl1pPr>
          </a:lstStyle>
          <a:p>
            <a:endParaRPr lang="en-GB"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itchFamily="34" charset="0"/>
              </a:defRPr>
            </a:lvl1pPr>
          </a:lstStyle>
          <a:p>
            <a:fld id="{A397C43D-27AD-4A3D-8DEC-66A95DD9E4BC}"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795178559"/>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hf hdr="0" ftr="0" dt="0"/>
  <p:txStyles>
    <p:titleStyle>
      <a:lvl1pPr algn="ctr" defTabSz="914400" rtl="0" eaLnBrk="1" latinLnBrk="0" hangingPunct="1">
        <a:spcBef>
          <a:spcPct val="0"/>
        </a:spcBef>
        <a:buNone/>
        <a:defRPr sz="4400" b="0" i="0" u="none" kern="1200">
          <a:solidFill>
            <a:schemeClr val="tx1"/>
          </a:solidFill>
          <a:latin typeface="arial"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arial"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accent6">
            <a:lumMod val="60000"/>
            <a:lumOff val="40000"/>
            <a:alpha val="13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itchFamily="34" charset="0"/>
              </a:defRPr>
            </a:lvl1pPr>
          </a:lstStyle>
          <a:p>
            <a:fld id="{5488B4E8-806E-46AD-86E4-990571E66A2F}" type="datetime1">
              <a:rPr lang="en-GB" smtClean="0">
                <a:solidFill>
                  <a:prstClr val="black">
                    <a:tint val="75000"/>
                  </a:prstClr>
                </a:solidFill>
              </a:rPr>
              <a:pPr/>
              <a:t>24/11/2023</a:t>
            </a:fld>
            <a:endParaRPr lang="en-GB"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itchFamily="34" charset="0"/>
              </a:defRPr>
            </a:lvl1pPr>
          </a:lstStyle>
          <a:p>
            <a:endParaRPr lang="en-GB"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itchFamily="34" charset="0"/>
              </a:defRPr>
            </a:lvl1pPr>
          </a:lstStyle>
          <a:p>
            <a:fld id="{A397C43D-27AD-4A3D-8DEC-66A95DD9E4BC}"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967697355"/>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hf hdr="0" ftr="0" dt="0"/>
  <p:txStyles>
    <p:titleStyle>
      <a:lvl1pPr algn="ctr" defTabSz="914400" rtl="0" eaLnBrk="1" latinLnBrk="0" hangingPunct="1">
        <a:spcBef>
          <a:spcPct val="0"/>
        </a:spcBef>
        <a:buNone/>
        <a:defRPr sz="4400" b="0" i="0" u="none" kern="1200">
          <a:solidFill>
            <a:schemeClr val="tx1"/>
          </a:solidFill>
          <a:latin typeface="arial"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arial"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solidFill>
                  <a:prstClr val="black">
                    <a:tint val="75000"/>
                  </a:prstClr>
                </a:solidFill>
              </a:rPr>
              <a:pPr/>
              <a:t>11/24/2023</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7490767"/>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slide" Target="slide14.xml"/><Relationship Id="rId13" Type="http://schemas.microsoft.com/office/2007/relationships/hdphoto" Target="../media/hdphoto3.wdp"/><Relationship Id="rId3" Type="http://schemas.openxmlformats.org/officeDocument/2006/relationships/audio" Target="../media/audio9.wav"/><Relationship Id="rId7" Type="http://schemas.openxmlformats.org/officeDocument/2006/relationships/slide" Target="slide13.xml"/><Relationship Id="rId12" Type="http://schemas.openxmlformats.org/officeDocument/2006/relationships/image" Target="../media/image30.png"/><Relationship Id="rId2" Type="http://schemas.openxmlformats.org/officeDocument/2006/relationships/notesSlide" Target="../notesSlides/notesSlide1.xml"/><Relationship Id="rId1" Type="http://schemas.openxmlformats.org/officeDocument/2006/relationships/slideLayout" Target="../slideLayouts/slideLayout68.xml"/><Relationship Id="rId6" Type="http://schemas.openxmlformats.org/officeDocument/2006/relationships/image" Target="../media/image29.png"/><Relationship Id="rId11" Type="http://schemas.openxmlformats.org/officeDocument/2006/relationships/slide" Target="slide12.xml"/><Relationship Id="rId5" Type="http://schemas.openxmlformats.org/officeDocument/2006/relationships/image" Target="../media/image28.png"/><Relationship Id="rId10" Type="http://schemas.openxmlformats.org/officeDocument/2006/relationships/slide" Target="slide5.xml"/><Relationship Id="rId4" Type="http://schemas.openxmlformats.org/officeDocument/2006/relationships/audio" Target="../media/audio10.wav"/><Relationship Id="rId9" Type="http://schemas.openxmlformats.org/officeDocument/2006/relationships/slide" Target="slide17.xml"/><Relationship Id="rId14" Type="http://schemas.openxmlformats.org/officeDocument/2006/relationships/image" Target="../media/image3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7.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xml"/><Relationship Id="rId1" Type="http://schemas.openxmlformats.org/officeDocument/2006/relationships/slideLayout" Target="../slideLayouts/slideLayout80.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audio" Target="../media/media4.wav"/><Relationship Id="rId13" Type="http://schemas.microsoft.com/office/2007/relationships/media" Target="../media/media7.wav"/><Relationship Id="rId18" Type="http://schemas.openxmlformats.org/officeDocument/2006/relationships/audio" Target="../media/media9.wav"/><Relationship Id="rId26" Type="http://schemas.openxmlformats.org/officeDocument/2006/relationships/image" Target="../media/image9.png"/><Relationship Id="rId3" Type="http://schemas.microsoft.com/office/2007/relationships/media" Target="../media/media2.mp3"/><Relationship Id="rId21" Type="http://schemas.openxmlformats.org/officeDocument/2006/relationships/slideLayout" Target="../slideLayouts/slideLayout87.xml"/><Relationship Id="rId7" Type="http://schemas.microsoft.com/office/2007/relationships/media" Target="../media/media4.wav"/><Relationship Id="rId12" Type="http://schemas.openxmlformats.org/officeDocument/2006/relationships/audio" Target="../media/media6.wav"/><Relationship Id="rId17" Type="http://schemas.microsoft.com/office/2007/relationships/media" Target="../media/media9.wav"/><Relationship Id="rId25" Type="http://schemas.openxmlformats.org/officeDocument/2006/relationships/image" Target="../media/image8.png"/><Relationship Id="rId2" Type="http://schemas.openxmlformats.org/officeDocument/2006/relationships/audio" Target="../media/media1.mp3"/><Relationship Id="rId16" Type="http://schemas.openxmlformats.org/officeDocument/2006/relationships/audio" Target="../media/media8.wav"/><Relationship Id="rId20" Type="http://schemas.openxmlformats.org/officeDocument/2006/relationships/audio" Target="../media/media10.wav"/><Relationship Id="rId29" Type="http://schemas.openxmlformats.org/officeDocument/2006/relationships/image" Target="../media/image11.png"/><Relationship Id="rId1" Type="http://schemas.microsoft.com/office/2007/relationships/media" Target="../media/media1.mp3"/><Relationship Id="rId6" Type="http://schemas.openxmlformats.org/officeDocument/2006/relationships/audio" Target="../media/media3.wav"/><Relationship Id="rId11" Type="http://schemas.microsoft.com/office/2007/relationships/media" Target="../media/media6.wav"/><Relationship Id="rId24" Type="http://schemas.openxmlformats.org/officeDocument/2006/relationships/image" Target="../media/image7.png"/><Relationship Id="rId5" Type="http://schemas.microsoft.com/office/2007/relationships/media" Target="../media/media3.wav"/><Relationship Id="rId15" Type="http://schemas.microsoft.com/office/2007/relationships/media" Target="../media/media8.wav"/><Relationship Id="rId23" Type="http://schemas.openxmlformats.org/officeDocument/2006/relationships/image" Target="../media/image6.png"/><Relationship Id="rId28" Type="http://schemas.microsoft.com/office/2007/relationships/hdphoto" Target="../media/hdphoto1.wdp"/><Relationship Id="rId10" Type="http://schemas.openxmlformats.org/officeDocument/2006/relationships/audio" Target="../media/media5.wav"/><Relationship Id="rId19" Type="http://schemas.microsoft.com/office/2007/relationships/media" Target="../media/media10.wav"/><Relationship Id="rId4" Type="http://schemas.openxmlformats.org/officeDocument/2006/relationships/audio" Target="../media/media2.mp3"/><Relationship Id="rId9" Type="http://schemas.microsoft.com/office/2007/relationships/media" Target="../media/media5.wav"/><Relationship Id="rId14" Type="http://schemas.openxmlformats.org/officeDocument/2006/relationships/audio" Target="../media/media7.wav"/><Relationship Id="rId22" Type="http://schemas.openxmlformats.org/officeDocument/2006/relationships/image" Target="../media/image5.png"/><Relationship Id="rId27" Type="http://schemas.openxmlformats.org/officeDocument/2006/relationships/image" Target="../media/image10.png"/><Relationship Id="rId30" Type="http://schemas.openxmlformats.org/officeDocument/2006/relationships/image" Target="../media/image12.png"/></Relationships>
</file>

<file path=ppt/slides/_rels/slide6.xml.rels><?xml version="1.0" encoding="UTF-8" standalone="yes"?>
<Relationships xmlns="http://schemas.openxmlformats.org/package/2006/relationships"><Relationship Id="rId8" Type="http://schemas.openxmlformats.org/officeDocument/2006/relationships/audio" Target="../media/audio7.wav"/><Relationship Id="rId3" Type="http://schemas.openxmlformats.org/officeDocument/2006/relationships/audio" Target="../media/audio2.wav"/><Relationship Id="rId7" Type="http://schemas.openxmlformats.org/officeDocument/2006/relationships/audio" Target="../media/audio6.wav"/><Relationship Id="rId2" Type="http://schemas.openxmlformats.org/officeDocument/2006/relationships/audio" Target="../media/audio1.wav"/><Relationship Id="rId1" Type="http://schemas.openxmlformats.org/officeDocument/2006/relationships/slideLayout" Target="../slideLayouts/slideLayout82.xml"/><Relationship Id="rId6" Type="http://schemas.openxmlformats.org/officeDocument/2006/relationships/audio" Target="../media/audio5.wav"/><Relationship Id="rId5" Type="http://schemas.openxmlformats.org/officeDocument/2006/relationships/audio" Target="../media/audio4.wav"/><Relationship Id="rId4" Type="http://schemas.openxmlformats.org/officeDocument/2006/relationships/audio" Target="../media/audio3.wav"/><Relationship Id="rId9" Type="http://schemas.openxmlformats.org/officeDocument/2006/relationships/audio" Target="../media/audio8.wav"/></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3" Type="http://schemas.microsoft.com/office/2007/relationships/hdphoto" Target="../media/hdphoto2.wdp"/><Relationship Id="rId7" Type="http://schemas.openxmlformats.org/officeDocument/2006/relationships/image" Target="../media/image17.png"/><Relationship Id="rId2" Type="http://schemas.openxmlformats.org/officeDocument/2006/relationships/image" Target="../media/image13.jpeg"/><Relationship Id="rId1" Type="http://schemas.openxmlformats.org/officeDocument/2006/relationships/slideLayout" Target="../slideLayouts/slideLayout34.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4.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5.png"/><Relationship Id="rId2" Type="http://schemas.openxmlformats.org/officeDocument/2006/relationships/audio" Target="../media/media11.wav"/><Relationship Id="rId1" Type="http://schemas.microsoft.com/office/2007/relationships/media" Target="../media/media11.wav"/><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4" name="Title 1"/>
          <p:cNvSpPr txBox="1">
            <a:spLocks/>
          </p:cNvSpPr>
          <p:nvPr/>
        </p:nvSpPr>
        <p:spPr>
          <a:xfrm>
            <a:off x="0" y="0"/>
            <a:ext cx="9124950" cy="1828800"/>
          </a:xfrm>
          <a:prstGeom prst="rect">
            <a:avLst/>
          </a:prstGeom>
          <a:solidFill>
            <a:sysClr val="window" lastClr="FFFFFF">
              <a:alpha val="70000"/>
            </a:sysClr>
          </a:solidFill>
          <a:ln w="9525" cap="flat" cmpd="sng" algn="ctr">
            <a:noFill/>
            <a:prstDash val="solid"/>
          </a:ln>
          <a:effectLst>
            <a:outerShdw blurRad="40000" dist="20000" dir="5400000" rotWithShape="0">
              <a:srgbClr val="000000">
                <a:alpha val="38000"/>
              </a:srgbClr>
            </a:outerShdw>
          </a:effectLst>
        </p:spPr>
        <p:txBody>
          <a:bodyPr vert="horz" lIns="91440" tIns="45720" rIns="91440" bIns="45720" rtlCol="0" anchor="ctr">
            <a:noAutofit/>
            <a:scene3d>
              <a:camera prst="orthographicFront"/>
              <a:lightRig rig="soft" dir="t">
                <a:rot lat="0" lon="0" rev="10800000"/>
              </a:lightRig>
            </a:scene3d>
            <a:sp3d>
              <a:bevelT w="27940" h="12700"/>
              <a:contourClr>
                <a:srgbClr val="DDDDDD"/>
              </a:contourClr>
            </a:sp3d>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lvl="3" algn="ctr">
              <a:spcBef>
                <a:spcPct val="0"/>
              </a:spcBef>
            </a:pPr>
            <a:r>
              <a:rPr lang="en-US" sz="4400" b="1" kern="0" spc="150" dirty="0">
                <a:ln w="11430"/>
                <a:solidFill>
                  <a:prstClr val="black"/>
                </a:solidFill>
                <a:effectLst>
                  <a:outerShdw blurRad="25400" algn="tl" rotWithShape="0">
                    <a:srgbClr val="000000">
                      <a:alpha val="43000"/>
                    </a:srgbClr>
                  </a:outerShdw>
                </a:effectLst>
                <a:latin typeface="Arial" pitchFamily="34" charset="0"/>
                <a:cs typeface="Arial" pitchFamily="34" charset="0"/>
              </a:rPr>
              <a:t>UNIT 6: OUT TET HOLIDAY</a:t>
            </a:r>
          </a:p>
          <a:p>
            <a:pPr marL="0" lvl="3" algn="ctr">
              <a:spcBef>
                <a:spcPct val="0"/>
              </a:spcBef>
            </a:pPr>
            <a:r>
              <a:rPr lang="en-GB" sz="3200" b="1" kern="0" spc="150" dirty="0">
                <a:ln w="11430"/>
                <a:solidFill>
                  <a:srgbClr val="C00000"/>
                </a:solidFill>
                <a:effectLst>
                  <a:outerShdw blurRad="25400" algn="tl" rotWithShape="0">
                    <a:srgbClr val="000000">
                      <a:alpha val="43000"/>
                    </a:srgbClr>
                  </a:outerShdw>
                </a:effectLst>
                <a:latin typeface="Arial" pitchFamily="34" charset="0"/>
                <a:cs typeface="Arial" pitchFamily="34" charset="0"/>
              </a:rPr>
              <a:t>LESSON 5: SKILLS 1</a:t>
            </a:r>
            <a:endParaRPr lang="en-US" sz="3200" b="1" kern="0" spc="150" dirty="0">
              <a:ln w="11430"/>
              <a:solidFill>
                <a:srgbClr val="C00000"/>
              </a:solidFill>
              <a:effectLst>
                <a:outerShdw blurRad="25400" algn="tl" rotWithShape="0">
                  <a:srgbClr val="000000">
                    <a:alpha val="43000"/>
                  </a:srgbClr>
                </a:outerShdw>
              </a:effectLst>
              <a:latin typeface="Arial" pitchFamily="34" charset="0"/>
              <a:cs typeface="Arial" pitchFamily="34" charset="0"/>
            </a:endParaRPr>
          </a:p>
        </p:txBody>
      </p:sp>
      <p:sp>
        <p:nvSpPr>
          <p:cNvPr id="5" name="TextBox 4"/>
          <p:cNvSpPr txBox="1"/>
          <p:nvPr/>
        </p:nvSpPr>
        <p:spPr>
          <a:xfrm>
            <a:off x="7124700" y="6300982"/>
            <a:ext cx="1943100" cy="523220"/>
          </a:xfrm>
          <a:prstGeom prst="rect">
            <a:avLst/>
          </a:prstGeom>
          <a:noFill/>
        </p:spPr>
        <p:txBody>
          <a:bodyPr wrap="square" rtlCol="0">
            <a:spAutoFit/>
          </a:bodyPr>
          <a:lstStyle/>
          <a:p>
            <a:pPr algn="ctr"/>
            <a:r>
              <a:rPr lang="en-US" sz="2800" b="1" dirty="0">
                <a:solidFill>
                  <a:srgbClr val="002060"/>
                </a:solidFill>
                <a:latin typeface="Tahoma" pitchFamily="34" charset="0"/>
                <a:ea typeface="Tahoma" pitchFamily="34" charset="0"/>
                <a:cs typeface="Tahoma" pitchFamily="34" charset="0"/>
              </a:rPr>
              <a:t>English 6</a:t>
            </a:r>
            <a:endParaRPr lang="en-GB" sz="2800" b="1" dirty="0">
              <a:solidFill>
                <a:srgbClr val="002060"/>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3372303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22" presetClass="entr" presetSubtype="4"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wipe(down)">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859809" y="457200"/>
            <a:ext cx="7451678" cy="768927"/>
            <a:chOff x="883227" y="457200"/>
            <a:chExt cx="6806046" cy="768927"/>
          </a:xfrm>
        </p:grpSpPr>
        <p:sp>
          <p:nvSpPr>
            <p:cNvPr id="3" name="Rectangle 2"/>
            <p:cNvSpPr/>
            <p:nvPr/>
          </p:nvSpPr>
          <p:spPr>
            <a:xfrm>
              <a:off x="883227" y="457200"/>
              <a:ext cx="6806046" cy="768927"/>
            </a:xfrm>
            <a:prstGeom prst="rect">
              <a:avLst/>
            </a:prstGeom>
            <a:solidFill>
              <a:srgbClr val="A3E7FF"/>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569027" y="610830"/>
              <a:ext cx="1548246" cy="461665"/>
            </a:xfrm>
            <a:prstGeom prst="rect">
              <a:avLst/>
            </a:prstGeom>
            <a:noFill/>
          </p:spPr>
          <p:txBody>
            <a:bodyPr wrap="square" rtlCol="0">
              <a:spAutoFit/>
            </a:bodyPr>
            <a:lstStyle/>
            <a:p>
              <a:r>
                <a:rPr lang="en-US" sz="2400" b="1" dirty="0">
                  <a:solidFill>
                    <a:srgbClr val="0070C0"/>
                  </a:solidFill>
                </a:rPr>
                <a:t>A. </a:t>
              </a:r>
              <a:r>
                <a:rPr lang="en-US" sz="2400" dirty="0"/>
                <a:t>Russ</a:t>
              </a:r>
            </a:p>
          </p:txBody>
        </p:sp>
        <p:sp>
          <p:nvSpPr>
            <p:cNvPr id="10" name="TextBox 9"/>
            <p:cNvSpPr txBox="1"/>
            <p:nvPr/>
          </p:nvSpPr>
          <p:spPr>
            <a:xfrm>
              <a:off x="3654136" y="610830"/>
              <a:ext cx="1548246" cy="461665"/>
            </a:xfrm>
            <a:prstGeom prst="rect">
              <a:avLst/>
            </a:prstGeom>
            <a:noFill/>
          </p:spPr>
          <p:txBody>
            <a:bodyPr wrap="square" rtlCol="0">
              <a:spAutoFit/>
            </a:bodyPr>
            <a:lstStyle/>
            <a:p>
              <a:r>
                <a:rPr lang="en-US" sz="2400" b="1">
                  <a:solidFill>
                    <a:srgbClr val="0070C0"/>
                  </a:solidFill>
                </a:rPr>
                <a:t>B. </a:t>
              </a:r>
              <a:r>
                <a:rPr lang="en-US" sz="2400"/>
                <a:t>Wu</a:t>
              </a:r>
            </a:p>
          </p:txBody>
        </p:sp>
        <p:sp>
          <p:nvSpPr>
            <p:cNvPr id="11" name="TextBox 10"/>
            <p:cNvSpPr txBox="1"/>
            <p:nvPr/>
          </p:nvSpPr>
          <p:spPr>
            <a:xfrm>
              <a:off x="5739245" y="610830"/>
              <a:ext cx="1548246" cy="461665"/>
            </a:xfrm>
            <a:prstGeom prst="rect">
              <a:avLst/>
            </a:prstGeom>
            <a:noFill/>
          </p:spPr>
          <p:txBody>
            <a:bodyPr wrap="square" rtlCol="0">
              <a:spAutoFit/>
            </a:bodyPr>
            <a:lstStyle/>
            <a:p>
              <a:r>
                <a:rPr lang="en-US" sz="2400" b="1">
                  <a:solidFill>
                    <a:srgbClr val="0070C0"/>
                  </a:solidFill>
                </a:rPr>
                <a:t>C. </a:t>
              </a:r>
              <a:r>
                <a:rPr lang="en-US" sz="2400"/>
                <a:t>Mai</a:t>
              </a:r>
            </a:p>
          </p:txBody>
        </p:sp>
      </p:grpSp>
      <p:graphicFrame>
        <p:nvGraphicFramePr>
          <p:cNvPr id="7" name="Table 6"/>
          <p:cNvGraphicFramePr>
            <a:graphicFrameLocks noGrp="1"/>
          </p:cNvGraphicFramePr>
          <p:nvPr>
            <p:extLst>
              <p:ext uri="{D42A27DB-BD31-4B8C-83A1-F6EECF244321}">
                <p14:modId xmlns:p14="http://schemas.microsoft.com/office/powerpoint/2010/main" val="3449966007"/>
              </p:ext>
            </p:extLst>
          </p:nvPr>
        </p:nvGraphicFramePr>
        <p:xfrm>
          <a:off x="881495" y="2010064"/>
          <a:ext cx="7381009" cy="4162134"/>
        </p:xfrm>
        <a:graphic>
          <a:graphicData uri="http://schemas.openxmlformats.org/drawingml/2006/table">
            <a:tbl>
              <a:tblPr firstRow="1" bandRow="1">
                <a:tableStyleId>{BC89EF96-8CEA-46FF-86C4-4CE0E7609802}</a:tableStyleId>
              </a:tblPr>
              <a:tblGrid>
                <a:gridCol w="6016336">
                  <a:extLst>
                    <a:ext uri="{9D8B030D-6E8A-4147-A177-3AD203B41FA5}">
                      <a16:colId xmlns:a16="http://schemas.microsoft.com/office/drawing/2014/main" val="20000"/>
                    </a:ext>
                  </a:extLst>
                </a:gridCol>
                <a:gridCol w="1364673">
                  <a:extLst>
                    <a:ext uri="{9D8B030D-6E8A-4147-A177-3AD203B41FA5}">
                      <a16:colId xmlns:a16="http://schemas.microsoft.com/office/drawing/2014/main" val="20001"/>
                    </a:ext>
                  </a:extLst>
                </a:gridCol>
              </a:tblGrid>
              <a:tr h="693689">
                <a:tc>
                  <a:txBody>
                    <a:bodyPr/>
                    <a:lstStyle/>
                    <a:p>
                      <a:pPr algn="ctr"/>
                      <a:r>
                        <a:rPr lang="en-US" sz="3200" dirty="0">
                          <a:solidFill>
                            <a:srgbClr val="0070C0"/>
                          </a:solidFill>
                        </a:rPr>
                        <a:t>Statements</a:t>
                      </a:r>
                    </a:p>
                  </a:txBody>
                  <a:tcPr anchor="ctr">
                    <a:solidFill>
                      <a:srgbClr val="A3E7FF"/>
                    </a:solidFill>
                  </a:tcPr>
                </a:tc>
                <a:tc>
                  <a:txBody>
                    <a:bodyPr/>
                    <a:lstStyle/>
                    <a:p>
                      <a:pPr algn="ctr"/>
                      <a:r>
                        <a:rPr lang="en-US" sz="3200" dirty="0">
                          <a:solidFill>
                            <a:srgbClr val="0070C0"/>
                          </a:solidFill>
                        </a:rPr>
                        <a:t>Who</a:t>
                      </a:r>
                      <a:r>
                        <a:rPr lang="en-US" sz="3200" baseline="0" dirty="0">
                          <a:solidFill>
                            <a:srgbClr val="0070C0"/>
                          </a:solidFill>
                        </a:rPr>
                        <a:t> </a:t>
                      </a:r>
                      <a:endParaRPr lang="en-US" sz="3200" dirty="0">
                        <a:solidFill>
                          <a:srgbClr val="0070C0"/>
                        </a:solidFill>
                      </a:endParaRPr>
                    </a:p>
                  </a:txBody>
                  <a:tcPr anchor="ctr">
                    <a:solidFill>
                      <a:srgbClr val="A3E7FF"/>
                    </a:solidFill>
                  </a:tcPr>
                </a:tc>
                <a:extLst>
                  <a:ext uri="{0D108BD9-81ED-4DB2-BD59-A6C34878D82A}">
                    <a16:rowId xmlns:a16="http://schemas.microsoft.com/office/drawing/2014/main" val="10000"/>
                  </a:ext>
                </a:extLst>
              </a:tr>
              <a:tr h="693689">
                <a:tc>
                  <a:txBody>
                    <a:bodyPr/>
                    <a:lstStyle/>
                    <a:p>
                      <a:r>
                        <a:rPr lang="en-US" sz="2400" b="1">
                          <a:solidFill>
                            <a:srgbClr val="0070C0"/>
                          </a:solidFill>
                        </a:rPr>
                        <a:t>1. </a:t>
                      </a:r>
                      <a:r>
                        <a:rPr lang="en-US" sz="2400"/>
                        <a:t>Dogs are lucky animals.</a:t>
                      </a:r>
                    </a:p>
                  </a:txBody>
                  <a:tcPr anchor="ctr">
                    <a:solidFill>
                      <a:schemeClr val="bg1"/>
                    </a:solidFill>
                  </a:tcPr>
                </a:tc>
                <a:tc>
                  <a:txBody>
                    <a:bodyPr/>
                    <a:lstStyle/>
                    <a:p>
                      <a:pPr algn="ctr"/>
                      <a:r>
                        <a:rPr lang="en-US" sz="2800" b="1" dirty="0">
                          <a:solidFill>
                            <a:srgbClr val="0070C0"/>
                          </a:solidFill>
                        </a:rPr>
                        <a:t>C</a:t>
                      </a:r>
                    </a:p>
                  </a:txBody>
                  <a:tcPr anchor="ctr">
                    <a:solidFill>
                      <a:schemeClr val="bg1"/>
                    </a:solidFill>
                  </a:tcPr>
                </a:tc>
                <a:extLst>
                  <a:ext uri="{0D108BD9-81ED-4DB2-BD59-A6C34878D82A}">
                    <a16:rowId xmlns:a16="http://schemas.microsoft.com/office/drawing/2014/main" val="10001"/>
                  </a:ext>
                </a:extLst>
              </a:tr>
              <a:tr h="693689">
                <a:tc>
                  <a:txBody>
                    <a:bodyPr/>
                    <a:lstStyle/>
                    <a:p>
                      <a:r>
                        <a:rPr lang="en-US" sz="2400" b="1">
                          <a:solidFill>
                            <a:srgbClr val="0070C0"/>
                          </a:solidFill>
                        </a:rPr>
                        <a:t>2. </a:t>
                      </a:r>
                      <a:r>
                        <a:rPr lang="en-US" sz="2400"/>
                        <a:t>We welcome the New</a:t>
                      </a:r>
                      <a:r>
                        <a:rPr lang="en-US" sz="2400" baseline="0"/>
                        <a:t> Year at Times Square.</a:t>
                      </a:r>
                      <a:endParaRPr lang="en-US" sz="2400"/>
                    </a:p>
                  </a:txBody>
                  <a:tcPr anchor="ctr">
                    <a:solidFill>
                      <a:schemeClr val="bg1"/>
                    </a:solidFill>
                  </a:tcPr>
                </a:tc>
                <a:tc>
                  <a:txBody>
                    <a:bodyPr/>
                    <a:lstStyle/>
                    <a:p>
                      <a:pPr algn="ctr"/>
                      <a:endParaRPr lang="en-US" sz="2400"/>
                    </a:p>
                  </a:txBody>
                  <a:tcPr anchor="ctr">
                    <a:solidFill>
                      <a:schemeClr val="bg1"/>
                    </a:solidFill>
                  </a:tcPr>
                </a:tc>
                <a:extLst>
                  <a:ext uri="{0D108BD9-81ED-4DB2-BD59-A6C34878D82A}">
                    <a16:rowId xmlns:a16="http://schemas.microsoft.com/office/drawing/2014/main" val="10002"/>
                  </a:ext>
                </a:extLst>
              </a:tr>
              <a:tr h="693689">
                <a:tc>
                  <a:txBody>
                    <a:bodyPr/>
                    <a:lstStyle/>
                    <a:p>
                      <a:r>
                        <a:rPr lang="en-US" sz="2400" b="1">
                          <a:solidFill>
                            <a:srgbClr val="0070C0"/>
                          </a:solidFill>
                        </a:rPr>
                        <a:t>3. </a:t>
                      </a:r>
                      <a:r>
                        <a:rPr lang="en-US" sz="2400"/>
                        <a:t>Children get lucky money.</a:t>
                      </a:r>
                    </a:p>
                  </a:txBody>
                  <a:tcPr anchor="ctr">
                    <a:solidFill>
                      <a:schemeClr val="bg1"/>
                    </a:solidFill>
                  </a:tcPr>
                </a:tc>
                <a:tc>
                  <a:txBody>
                    <a:bodyPr/>
                    <a:lstStyle/>
                    <a:p>
                      <a:pPr algn="ctr"/>
                      <a:endParaRPr lang="en-US" sz="2400"/>
                    </a:p>
                  </a:txBody>
                  <a:tcPr anchor="ctr">
                    <a:solidFill>
                      <a:schemeClr val="bg1"/>
                    </a:solidFill>
                  </a:tcPr>
                </a:tc>
                <a:extLst>
                  <a:ext uri="{0D108BD9-81ED-4DB2-BD59-A6C34878D82A}">
                    <a16:rowId xmlns:a16="http://schemas.microsoft.com/office/drawing/2014/main" val="10003"/>
                  </a:ext>
                </a:extLst>
              </a:tr>
              <a:tr h="693689">
                <a:tc>
                  <a:txBody>
                    <a:bodyPr/>
                    <a:lstStyle/>
                    <a:p>
                      <a:r>
                        <a:rPr lang="en-US" sz="2400" b="1">
                          <a:solidFill>
                            <a:srgbClr val="0070C0"/>
                          </a:solidFill>
                        </a:rPr>
                        <a:t>4. </a:t>
                      </a:r>
                      <a:r>
                        <a:rPr lang="en-US" sz="2400"/>
                        <a:t>We give rice to wish</a:t>
                      </a:r>
                      <a:r>
                        <a:rPr lang="en-US" sz="2400" baseline="0"/>
                        <a:t> for enough food.</a:t>
                      </a:r>
                      <a:endParaRPr lang="en-US" sz="2400"/>
                    </a:p>
                  </a:txBody>
                  <a:tcPr anchor="ctr">
                    <a:solidFill>
                      <a:schemeClr val="bg1"/>
                    </a:solidFill>
                  </a:tcPr>
                </a:tc>
                <a:tc>
                  <a:txBody>
                    <a:bodyPr/>
                    <a:lstStyle/>
                    <a:p>
                      <a:pPr algn="ctr"/>
                      <a:endParaRPr lang="en-US" sz="2400"/>
                    </a:p>
                  </a:txBody>
                  <a:tcPr anchor="ctr">
                    <a:solidFill>
                      <a:schemeClr val="bg1"/>
                    </a:solidFill>
                  </a:tcPr>
                </a:tc>
                <a:extLst>
                  <a:ext uri="{0D108BD9-81ED-4DB2-BD59-A6C34878D82A}">
                    <a16:rowId xmlns:a16="http://schemas.microsoft.com/office/drawing/2014/main" val="10004"/>
                  </a:ext>
                </a:extLst>
              </a:tr>
              <a:tr h="693689">
                <a:tc>
                  <a:txBody>
                    <a:bodyPr/>
                    <a:lstStyle/>
                    <a:p>
                      <a:r>
                        <a:rPr lang="en-US" sz="2400" b="1">
                          <a:solidFill>
                            <a:srgbClr val="0070C0"/>
                          </a:solidFill>
                        </a:rPr>
                        <a:t>5.</a:t>
                      </a:r>
                      <a:r>
                        <a:rPr lang="en-US" sz="2400" baseline="0"/>
                        <a:t> Children fress beautifully.</a:t>
                      </a:r>
                      <a:endParaRPr lang="en-US" sz="2400"/>
                    </a:p>
                  </a:txBody>
                  <a:tcPr anchor="ctr">
                    <a:solidFill>
                      <a:schemeClr val="bg1"/>
                    </a:solidFill>
                  </a:tcPr>
                </a:tc>
                <a:tc>
                  <a:txBody>
                    <a:bodyPr/>
                    <a:lstStyle/>
                    <a:p>
                      <a:pPr algn="ctr"/>
                      <a:endParaRPr lang="en-US" sz="2400" dirty="0"/>
                    </a:p>
                  </a:txBody>
                  <a:tcPr anchor="ctr">
                    <a:solidFill>
                      <a:schemeClr val="bg1"/>
                    </a:solidFill>
                  </a:tcPr>
                </a:tc>
                <a:extLst>
                  <a:ext uri="{0D108BD9-81ED-4DB2-BD59-A6C34878D82A}">
                    <a16:rowId xmlns:a16="http://schemas.microsoft.com/office/drawing/2014/main" val="10005"/>
                  </a:ext>
                </a:extLst>
              </a:tr>
            </a:tbl>
          </a:graphicData>
        </a:graphic>
      </p:graphicFrame>
      <p:sp>
        <p:nvSpPr>
          <p:cNvPr id="8" name="TextBox 7">
            <a:extLst>
              <a:ext uri="{FF2B5EF4-FFF2-40B4-BE49-F238E27FC236}">
                <a16:creationId xmlns:a16="http://schemas.microsoft.com/office/drawing/2014/main" id="{3EF188E0-0C85-4C60-9A6E-5ED745880AAC}"/>
              </a:ext>
            </a:extLst>
          </p:cNvPr>
          <p:cNvSpPr txBox="1"/>
          <p:nvPr/>
        </p:nvSpPr>
        <p:spPr>
          <a:xfrm>
            <a:off x="7371904" y="3484416"/>
            <a:ext cx="402674" cy="523220"/>
          </a:xfrm>
          <a:prstGeom prst="rect">
            <a:avLst/>
          </a:prstGeom>
          <a:noFill/>
        </p:spPr>
        <p:txBody>
          <a:bodyPr wrap="none" rtlCol="0">
            <a:spAutoFit/>
          </a:bodyPr>
          <a:lstStyle/>
          <a:p>
            <a:r>
              <a:rPr lang="en-US" sz="2800" b="1" dirty="0">
                <a:solidFill>
                  <a:srgbClr val="0070C0"/>
                </a:solidFill>
              </a:rPr>
              <a:t>A</a:t>
            </a:r>
          </a:p>
        </p:txBody>
      </p:sp>
      <p:sp>
        <p:nvSpPr>
          <p:cNvPr id="12" name="TextBox 11">
            <a:extLst>
              <a:ext uri="{FF2B5EF4-FFF2-40B4-BE49-F238E27FC236}">
                <a16:creationId xmlns:a16="http://schemas.microsoft.com/office/drawing/2014/main" id="{580928D4-5F1C-4DC3-A8A7-CE6817569EC4}"/>
              </a:ext>
            </a:extLst>
          </p:cNvPr>
          <p:cNvSpPr txBox="1"/>
          <p:nvPr/>
        </p:nvSpPr>
        <p:spPr>
          <a:xfrm>
            <a:off x="7387934" y="4141880"/>
            <a:ext cx="386644" cy="523220"/>
          </a:xfrm>
          <a:prstGeom prst="rect">
            <a:avLst/>
          </a:prstGeom>
          <a:noFill/>
        </p:spPr>
        <p:txBody>
          <a:bodyPr wrap="none" rtlCol="0">
            <a:spAutoFit/>
          </a:bodyPr>
          <a:lstStyle/>
          <a:p>
            <a:r>
              <a:rPr lang="en-US" sz="2800" b="1" dirty="0">
                <a:solidFill>
                  <a:srgbClr val="0070C0"/>
                </a:solidFill>
              </a:rPr>
              <a:t>B</a:t>
            </a:r>
          </a:p>
        </p:txBody>
      </p:sp>
      <p:sp>
        <p:nvSpPr>
          <p:cNvPr id="13" name="TextBox 12">
            <a:extLst>
              <a:ext uri="{FF2B5EF4-FFF2-40B4-BE49-F238E27FC236}">
                <a16:creationId xmlns:a16="http://schemas.microsoft.com/office/drawing/2014/main" id="{CFAED55A-1E98-45CF-A4D1-8401EE379EE1}"/>
              </a:ext>
            </a:extLst>
          </p:cNvPr>
          <p:cNvSpPr txBox="1"/>
          <p:nvPr/>
        </p:nvSpPr>
        <p:spPr>
          <a:xfrm>
            <a:off x="7399154" y="4863053"/>
            <a:ext cx="375424" cy="523220"/>
          </a:xfrm>
          <a:prstGeom prst="rect">
            <a:avLst/>
          </a:prstGeom>
          <a:noFill/>
        </p:spPr>
        <p:txBody>
          <a:bodyPr wrap="none" rtlCol="0">
            <a:spAutoFit/>
          </a:bodyPr>
          <a:lstStyle/>
          <a:p>
            <a:r>
              <a:rPr lang="en-US" sz="2800" b="1" dirty="0">
                <a:solidFill>
                  <a:srgbClr val="0070C0"/>
                </a:solidFill>
              </a:rPr>
              <a:t>C</a:t>
            </a:r>
          </a:p>
        </p:txBody>
      </p:sp>
      <p:sp>
        <p:nvSpPr>
          <p:cNvPr id="14" name="TextBox 13">
            <a:extLst>
              <a:ext uri="{FF2B5EF4-FFF2-40B4-BE49-F238E27FC236}">
                <a16:creationId xmlns:a16="http://schemas.microsoft.com/office/drawing/2014/main" id="{5CAAEE5D-DFC9-485A-8C1D-56C47DE7C862}"/>
              </a:ext>
            </a:extLst>
          </p:cNvPr>
          <p:cNvSpPr txBox="1"/>
          <p:nvPr/>
        </p:nvSpPr>
        <p:spPr>
          <a:xfrm>
            <a:off x="7399154" y="5554569"/>
            <a:ext cx="386644" cy="523220"/>
          </a:xfrm>
          <a:prstGeom prst="rect">
            <a:avLst/>
          </a:prstGeom>
          <a:noFill/>
        </p:spPr>
        <p:txBody>
          <a:bodyPr wrap="none" rtlCol="0">
            <a:spAutoFit/>
          </a:bodyPr>
          <a:lstStyle/>
          <a:p>
            <a:r>
              <a:rPr lang="en-US" sz="2800" b="1" dirty="0">
                <a:solidFill>
                  <a:srgbClr val="0070C0"/>
                </a:solidFill>
              </a:rPr>
              <a:t>B</a:t>
            </a:r>
          </a:p>
        </p:txBody>
      </p:sp>
    </p:spTree>
    <p:extLst>
      <p:ext uri="{BB962C8B-B14F-4D97-AF65-F5344CB8AC3E}">
        <p14:creationId xmlns:p14="http://schemas.microsoft.com/office/powerpoint/2010/main" val="2662895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P spid="13"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Box 3"/>
          <p:cNvSpPr txBox="1"/>
          <p:nvPr/>
        </p:nvSpPr>
        <p:spPr>
          <a:xfrm>
            <a:off x="857235" y="917448"/>
            <a:ext cx="8229600" cy="830997"/>
          </a:xfrm>
          <a:prstGeom prst="rect">
            <a:avLst/>
          </a:prstGeom>
          <a:noFill/>
        </p:spPr>
        <p:txBody>
          <a:bodyPr wrap="square" rtlCol="0">
            <a:spAutoFit/>
          </a:bodyPr>
          <a:lstStyle/>
          <a:p>
            <a:r>
              <a:rPr lang="en-US" sz="2400" dirty="0">
                <a:solidFill>
                  <a:prstClr val="black"/>
                </a:solidFill>
                <a:cs typeface="Times New Roman" pitchFamily="18" charset="0"/>
              </a:rPr>
              <a:t>1. Who  does Russ often go to Times Square to welcome the New Year?</a:t>
            </a:r>
            <a:endParaRPr lang="en-GB" sz="2400" dirty="0">
              <a:solidFill>
                <a:prstClr val="black"/>
              </a:solidFill>
              <a:cs typeface="Times New Roman" pitchFamily="18" charset="0"/>
            </a:endParaRPr>
          </a:p>
        </p:txBody>
      </p:sp>
      <p:sp>
        <p:nvSpPr>
          <p:cNvPr id="5" name="TextBox 4"/>
          <p:cNvSpPr txBox="1"/>
          <p:nvPr/>
        </p:nvSpPr>
        <p:spPr>
          <a:xfrm>
            <a:off x="838947" y="1751983"/>
            <a:ext cx="8229600" cy="830997"/>
          </a:xfrm>
          <a:prstGeom prst="rect">
            <a:avLst/>
          </a:prstGeom>
          <a:noFill/>
        </p:spPr>
        <p:txBody>
          <a:bodyPr wrap="square" rtlCol="0">
            <a:spAutoFit/>
          </a:bodyPr>
          <a:lstStyle/>
          <a:p>
            <a:r>
              <a:rPr lang="en-US" sz="2400" dirty="0">
                <a:solidFill>
                  <a:prstClr val="black"/>
                </a:solidFill>
                <a:cs typeface="Times New Roman" pitchFamily="18" charset="0"/>
              </a:rPr>
              <a:t>2. What do everybody do when the clock strikes midnight</a:t>
            </a:r>
          </a:p>
          <a:p>
            <a:r>
              <a:rPr lang="en-US" sz="2400" dirty="0">
                <a:solidFill>
                  <a:prstClr val="black"/>
                </a:solidFill>
                <a:cs typeface="Times New Roman" pitchFamily="18" charset="0"/>
              </a:rPr>
              <a:t> in the USA?</a:t>
            </a:r>
            <a:endParaRPr lang="en-GB" sz="2400" dirty="0">
              <a:solidFill>
                <a:prstClr val="black"/>
              </a:solidFill>
              <a:cs typeface="Times New Roman" pitchFamily="18" charset="0"/>
            </a:endParaRPr>
          </a:p>
        </p:txBody>
      </p:sp>
      <p:sp>
        <p:nvSpPr>
          <p:cNvPr id="7" name="TextBox 6"/>
          <p:cNvSpPr txBox="1"/>
          <p:nvPr/>
        </p:nvSpPr>
        <p:spPr>
          <a:xfrm>
            <a:off x="857235" y="2586518"/>
            <a:ext cx="8229600" cy="461665"/>
          </a:xfrm>
          <a:prstGeom prst="rect">
            <a:avLst/>
          </a:prstGeom>
          <a:noFill/>
        </p:spPr>
        <p:txBody>
          <a:bodyPr wrap="square" rtlCol="0">
            <a:spAutoFit/>
          </a:bodyPr>
          <a:lstStyle/>
          <a:p>
            <a:r>
              <a:rPr lang="en-US" sz="2400" dirty="0">
                <a:solidFill>
                  <a:prstClr val="black"/>
                </a:solidFill>
                <a:cs typeface="Times New Roman" pitchFamily="18" charset="0"/>
              </a:rPr>
              <a:t>3. What does Wu  do   </a:t>
            </a:r>
            <a:r>
              <a:rPr lang="en-US" sz="2400" dirty="0">
                <a:solidFill>
                  <a:prstClr val="black"/>
                </a:solidFill>
              </a:rPr>
              <a:t>On New Year’s Day?</a:t>
            </a:r>
            <a:r>
              <a:rPr lang="en-US" sz="2400" dirty="0">
                <a:solidFill>
                  <a:prstClr val="black"/>
                </a:solidFill>
                <a:cs typeface="Times New Roman" pitchFamily="18" charset="0"/>
              </a:rPr>
              <a:t> </a:t>
            </a:r>
            <a:endParaRPr lang="en-GB" sz="2400" dirty="0">
              <a:solidFill>
                <a:prstClr val="black"/>
              </a:solidFill>
              <a:cs typeface="Times New Roman" pitchFamily="18" charset="0"/>
            </a:endParaRPr>
          </a:p>
        </p:txBody>
      </p:sp>
      <p:sp>
        <p:nvSpPr>
          <p:cNvPr id="9" name="TextBox 8"/>
          <p:cNvSpPr txBox="1"/>
          <p:nvPr/>
        </p:nvSpPr>
        <p:spPr>
          <a:xfrm>
            <a:off x="857235" y="3516924"/>
            <a:ext cx="8229600" cy="461665"/>
          </a:xfrm>
          <a:prstGeom prst="rect">
            <a:avLst/>
          </a:prstGeom>
          <a:noFill/>
        </p:spPr>
        <p:txBody>
          <a:bodyPr wrap="square" rtlCol="0">
            <a:spAutoFit/>
          </a:bodyPr>
          <a:lstStyle/>
          <a:p>
            <a:r>
              <a:rPr lang="en-US" sz="2400" spc="-80" dirty="0">
                <a:solidFill>
                  <a:prstClr val="black"/>
                </a:solidFill>
                <a:cs typeface="Times New Roman" pitchFamily="18" charset="0"/>
              </a:rPr>
              <a:t>5. Where does Mai learn some customs about </a:t>
            </a:r>
            <a:r>
              <a:rPr lang="en-US" sz="2400" spc="-80" dirty="0" err="1">
                <a:solidFill>
                  <a:prstClr val="black"/>
                </a:solidFill>
                <a:cs typeface="Times New Roman" pitchFamily="18" charset="0"/>
              </a:rPr>
              <a:t>Tet</a:t>
            </a:r>
            <a:r>
              <a:rPr lang="en-US" sz="2400" spc="-80" dirty="0">
                <a:solidFill>
                  <a:prstClr val="black"/>
                </a:solidFill>
                <a:cs typeface="Times New Roman" pitchFamily="18" charset="0"/>
              </a:rPr>
              <a:t> from?</a:t>
            </a:r>
            <a:endParaRPr lang="en-GB" sz="2400" dirty="0">
              <a:solidFill>
                <a:prstClr val="black"/>
              </a:solidFill>
              <a:cs typeface="Times New Roman" pitchFamily="18" charset="0"/>
            </a:endParaRPr>
          </a:p>
        </p:txBody>
      </p:sp>
      <p:sp>
        <p:nvSpPr>
          <p:cNvPr id="10" name="Rectangle 9"/>
          <p:cNvSpPr/>
          <p:nvPr/>
        </p:nvSpPr>
        <p:spPr>
          <a:xfrm>
            <a:off x="857235" y="4560123"/>
            <a:ext cx="8229600" cy="2308324"/>
          </a:xfrm>
          <a:prstGeom prst="rect">
            <a:avLst/>
          </a:prstGeom>
        </p:spPr>
        <p:txBody>
          <a:bodyPr wrap="square" anchor="ctr">
            <a:spAutoFit/>
          </a:bodyPr>
          <a:lstStyle/>
          <a:p>
            <a:pPr marL="342900" indent="-342900">
              <a:buFontTx/>
              <a:buAutoNum type="arabicPeriod"/>
            </a:pPr>
            <a:r>
              <a:rPr lang="en-US" sz="2400" dirty="0">
                <a:solidFill>
                  <a:srgbClr val="FF0000"/>
                </a:solidFill>
              </a:rPr>
              <a:t>with his parents .</a:t>
            </a:r>
          </a:p>
          <a:p>
            <a:pPr marL="342900" indent="-342900">
              <a:buFontTx/>
              <a:buAutoNum type="arabicPeriod"/>
            </a:pPr>
            <a:r>
              <a:rPr lang="en-US" sz="2400" dirty="0">
                <a:solidFill>
                  <a:srgbClr val="FF0000"/>
                </a:solidFill>
              </a:rPr>
              <a:t>Everybody cheers and sings.</a:t>
            </a:r>
          </a:p>
          <a:p>
            <a:pPr marL="342900" indent="-342900">
              <a:buFontTx/>
              <a:buAutoNum type="arabicPeriod"/>
            </a:pPr>
            <a:r>
              <a:rPr lang="en-US" sz="2400" dirty="0">
                <a:solidFill>
                  <a:srgbClr val="FF0000"/>
                </a:solidFill>
              </a:rPr>
              <a:t>dress beautifully and go to his grandparents’ houses.</a:t>
            </a:r>
          </a:p>
          <a:p>
            <a:pPr marL="342900" indent="-342900">
              <a:buFontTx/>
              <a:buAutoNum type="arabicPeriod"/>
            </a:pPr>
            <a:r>
              <a:rPr lang="en-US" sz="2400" spc="-80" dirty="0">
                <a:solidFill>
                  <a:srgbClr val="FF0000"/>
                </a:solidFill>
              </a:rPr>
              <a:t>Yes, he does..</a:t>
            </a:r>
          </a:p>
          <a:p>
            <a:pPr marL="342900" indent="-342900">
              <a:buFontTx/>
              <a:buAutoNum type="arabicPeriod"/>
            </a:pPr>
            <a:r>
              <a:rPr lang="en-US" sz="2400" spc="-80" dirty="0">
                <a:solidFill>
                  <a:srgbClr val="FF0000"/>
                </a:solidFill>
              </a:rPr>
              <a:t>Her parents.</a:t>
            </a:r>
          </a:p>
          <a:p>
            <a:pPr marL="342900" indent="-342900">
              <a:buFontTx/>
              <a:buAutoNum type="arabicPeriod"/>
            </a:pPr>
            <a:r>
              <a:rPr lang="en-US" sz="2400" spc="-80" dirty="0">
                <a:solidFill>
                  <a:srgbClr val="FF0000"/>
                </a:solidFill>
              </a:rPr>
              <a:t>No. they aren’t . (Dogs are lucky animals.)</a:t>
            </a:r>
          </a:p>
        </p:txBody>
      </p:sp>
      <p:sp>
        <p:nvSpPr>
          <p:cNvPr id="12" name="Rectangle 11"/>
          <p:cNvSpPr/>
          <p:nvPr/>
        </p:nvSpPr>
        <p:spPr>
          <a:xfrm>
            <a:off x="857234" y="3982127"/>
            <a:ext cx="8229600" cy="461665"/>
          </a:xfrm>
          <a:prstGeom prst="rect">
            <a:avLst/>
          </a:prstGeom>
        </p:spPr>
        <p:txBody>
          <a:bodyPr wrap="none">
            <a:spAutoFit/>
          </a:bodyPr>
          <a:lstStyle/>
          <a:p>
            <a:r>
              <a:rPr lang="en-US" sz="2400" spc="-80" dirty="0">
                <a:solidFill>
                  <a:prstClr val="black"/>
                </a:solidFill>
                <a:cs typeface="Times New Roman" pitchFamily="18" charset="0"/>
              </a:rPr>
              <a:t>6. Are cats  lucky animals in Viet Nam? </a:t>
            </a:r>
            <a:endParaRPr lang="en-GB" sz="2400" dirty="0">
              <a:solidFill>
                <a:prstClr val="black"/>
              </a:solidFill>
              <a:cs typeface="Times New Roman" pitchFamily="18" charset="0"/>
            </a:endParaRPr>
          </a:p>
        </p:txBody>
      </p:sp>
      <p:sp>
        <p:nvSpPr>
          <p:cNvPr id="13" name="TextBox 12"/>
          <p:cNvSpPr txBox="1"/>
          <p:nvPr/>
        </p:nvSpPr>
        <p:spPr>
          <a:xfrm>
            <a:off x="857234" y="300736"/>
            <a:ext cx="3430561" cy="523220"/>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sz="2800" b="1" dirty="0">
                <a:solidFill>
                  <a:prstClr val="black"/>
                </a:solidFill>
              </a:rPr>
              <a:t>Game: lucky number</a:t>
            </a:r>
            <a:endParaRPr lang="en-GB" sz="2800" b="1" dirty="0">
              <a:solidFill>
                <a:prstClr val="black"/>
              </a:solidFill>
            </a:endParaRPr>
          </a:p>
        </p:txBody>
      </p:sp>
      <p:sp>
        <p:nvSpPr>
          <p:cNvPr id="14" name="TextBox 13"/>
          <p:cNvSpPr txBox="1"/>
          <p:nvPr/>
        </p:nvSpPr>
        <p:spPr>
          <a:xfrm>
            <a:off x="857235" y="3051721"/>
            <a:ext cx="8229600" cy="461665"/>
          </a:xfrm>
          <a:prstGeom prst="rect">
            <a:avLst/>
          </a:prstGeom>
          <a:noFill/>
        </p:spPr>
        <p:txBody>
          <a:bodyPr wrap="square" rtlCol="0">
            <a:spAutoFit/>
          </a:bodyPr>
          <a:lstStyle/>
          <a:p>
            <a:r>
              <a:rPr lang="en-US" sz="2400" spc="-80" dirty="0">
                <a:solidFill>
                  <a:prstClr val="black"/>
                </a:solidFill>
                <a:cs typeface="Times New Roman" pitchFamily="18" charset="0"/>
              </a:rPr>
              <a:t>4. Does Wu  </a:t>
            </a:r>
            <a:r>
              <a:rPr lang="en-US" sz="2400" dirty="0">
                <a:solidFill>
                  <a:prstClr val="black"/>
                </a:solidFill>
                <a:cs typeface="Times New Roman" pitchFamily="18" charset="0"/>
              </a:rPr>
              <a:t>go out and have a day full of fun  </a:t>
            </a:r>
            <a:r>
              <a:rPr lang="en-US" sz="2400" spc="-80" dirty="0">
                <a:solidFill>
                  <a:prstClr val="black"/>
                </a:solidFill>
                <a:cs typeface="Times New Roman" pitchFamily="18" charset="0"/>
              </a:rPr>
              <a:t>?</a:t>
            </a:r>
            <a:endParaRPr lang="en-GB" sz="2400" dirty="0">
              <a:solidFill>
                <a:prstClr val="black"/>
              </a:solidFill>
              <a:cs typeface="Times New Roman" pitchFamily="18" charset="0"/>
            </a:endParaRPr>
          </a:p>
        </p:txBody>
      </p:sp>
    </p:spTree>
    <p:extLst>
      <p:ext uri="{BB962C8B-B14F-4D97-AF65-F5344CB8AC3E}">
        <p14:creationId xmlns:p14="http://schemas.microsoft.com/office/powerpoint/2010/main" val="2971036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085922" y="160654"/>
            <a:ext cx="7547760" cy="1384995"/>
          </a:xfrm>
          <a:prstGeom prst="rect">
            <a:avLst/>
          </a:prstGeom>
          <a:noFill/>
        </p:spPr>
        <p:txBody>
          <a:bodyPr wrap="square" rtlCol="0">
            <a:spAutoFit/>
          </a:bodyPr>
          <a:lstStyle/>
          <a:p>
            <a:pPr algn="just"/>
            <a:r>
              <a:rPr lang="en-US" sz="2800" b="1" spc="-50" dirty="0">
                <a:effectLst>
                  <a:glow rad="88900">
                    <a:schemeClr val="bg1"/>
                  </a:glow>
                </a:effectLst>
                <a:latin typeface="Arial" panose="020B0604020202020204" pitchFamily="34" charset="0"/>
                <a:cs typeface="Arial" panose="020B0604020202020204" pitchFamily="34" charset="0"/>
              </a:rPr>
              <a:t>Test your memory! Tick (</a:t>
            </a:r>
            <a:r>
              <a:rPr lang="en-US" sz="2800" b="1" spc="-50" dirty="0">
                <a:effectLst>
                  <a:glow rad="88900">
                    <a:schemeClr val="bg1"/>
                  </a:glow>
                </a:effectLst>
                <a:latin typeface="Arial" panose="020B0604020202020204" pitchFamily="34" charset="0"/>
                <a:cs typeface="Arial" panose="020B0604020202020204" pitchFamily="34" charset="0"/>
                <a:sym typeface="Wingdings 2" panose="05020102010507070707" pitchFamily="18" charset="2"/>
              </a:rPr>
              <a:t></a:t>
            </a:r>
            <a:r>
              <a:rPr lang="en-US" sz="2800" b="1" spc="-50" dirty="0">
                <a:effectLst>
                  <a:glow rad="88900">
                    <a:schemeClr val="bg1"/>
                  </a:glow>
                </a:effectLst>
                <a:latin typeface="Arial" panose="020B0604020202020204" pitchFamily="34" charset="0"/>
                <a:cs typeface="Arial" panose="020B0604020202020204" pitchFamily="34" charset="0"/>
              </a:rPr>
              <a:t>) the things which appear in the passages, and cross (×) the ones which don’t.</a:t>
            </a:r>
          </a:p>
        </p:txBody>
      </p:sp>
      <p:grpSp>
        <p:nvGrpSpPr>
          <p:cNvPr id="11" name="Group 10">
            <a:extLst>
              <a:ext uri="{FF2B5EF4-FFF2-40B4-BE49-F238E27FC236}">
                <a16:creationId xmlns:a16="http://schemas.microsoft.com/office/drawing/2014/main" id="{9376D4CB-7774-4DE9-A165-1A128898EA0C}"/>
              </a:ext>
            </a:extLst>
          </p:cNvPr>
          <p:cNvGrpSpPr/>
          <p:nvPr/>
        </p:nvGrpSpPr>
        <p:grpSpPr>
          <a:xfrm>
            <a:off x="1174028" y="1595876"/>
            <a:ext cx="2742242" cy="1172374"/>
            <a:chOff x="656791" y="1666874"/>
            <a:chExt cx="2742242" cy="1172374"/>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6791" y="1666874"/>
              <a:ext cx="2637127" cy="991401"/>
            </a:xfrm>
            <a:prstGeom prst="rect">
              <a:avLst/>
            </a:prstGeom>
          </p:spPr>
        </p:pic>
        <p:sp>
          <p:nvSpPr>
            <p:cNvPr id="3" name="TextBox 2"/>
            <p:cNvSpPr txBox="1"/>
            <p:nvPr/>
          </p:nvSpPr>
          <p:spPr>
            <a:xfrm>
              <a:off x="827313" y="1901536"/>
              <a:ext cx="2165269" cy="461665"/>
            </a:xfrm>
            <a:prstGeom prst="rect">
              <a:avLst/>
            </a:prstGeom>
            <a:noFill/>
          </p:spPr>
          <p:txBody>
            <a:bodyPr wrap="square" rtlCol="0">
              <a:spAutoFit/>
            </a:bodyPr>
            <a:lstStyle/>
            <a:p>
              <a:r>
                <a:rPr lang="en-US" sz="2400" b="1">
                  <a:solidFill>
                    <a:srgbClr val="0070C0"/>
                  </a:solidFill>
                </a:rPr>
                <a:t>a. </a:t>
              </a:r>
              <a:r>
                <a:rPr lang="en-US" sz="2400"/>
                <a:t>Lucky money</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27175" y="2284121"/>
              <a:ext cx="471858" cy="555127"/>
            </a:xfrm>
            <a:prstGeom prst="rect">
              <a:avLst/>
            </a:prstGeom>
          </p:spPr>
        </p:pic>
      </p:grpSp>
      <p:grpSp>
        <p:nvGrpSpPr>
          <p:cNvPr id="12" name="Group 11">
            <a:extLst>
              <a:ext uri="{FF2B5EF4-FFF2-40B4-BE49-F238E27FC236}">
                <a16:creationId xmlns:a16="http://schemas.microsoft.com/office/drawing/2014/main" id="{5A8C00F6-0125-4161-86DC-5AA9E37119F0}"/>
              </a:ext>
            </a:extLst>
          </p:cNvPr>
          <p:cNvGrpSpPr/>
          <p:nvPr/>
        </p:nvGrpSpPr>
        <p:grpSpPr>
          <a:xfrm>
            <a:off x="1174028" y="2909984"/>
            <a:ext cx="2742242" cy="1207873"/>
            <a:chOff x="656791" y="2984722"/>
            <a:chExt cx="2742242" cy="1207873"/>
          </a:xfrm>
        </p:grpSpPr>
        <p:pic>
          <p:nvPicPr>
            <p:cNvPr id="32" name="Picture 3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6791" y="2984722"/>
              <a:ext cx="2637127" cy="991401"/>
            </a:xfrm>
            <a:prstGeom prst="rect">
              <a:avLst/>
            </a:prstGeom>
          </p:spPr>
        </p:pic>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27175" y="3637468"/>
              <a:ext cx="471858" cy="555127"/>
            </a:xfrm>
            <a:prstGeom prst="rect">
              <a:avLst/>
            </a:prstGeom>
          </p:spPr>
        </p:pic>
        <p:sp>
          <p:nvSpPr>
            <p:cNvPr id="75" name="TextBox 74"/>
            <p:cNvSpPr txBox="1"/>
            <p:nvPr/>
          </p:nvSpPr>
          <p:spPr>
            <a:xfrm>
              <a:off x="827312" y="3190163"/>
              <a:ext cx="2165269" cy="461665"/>
            </a:xfrm>
            <a:prstGeom prst="rect">
              <a:avLst/>
            </a:prstGeom>
            <a:noFill/>
          </p:spPr>
          <p:txBody>
            <a:bodyPr wrap="square" rtlCol="0">
              <a:spAutoFit/>
            </a:bodyPr>
            <a:lstStyle/>
            <a:p>
              <a:r>
                <a:rPr lang="en-US" sz="2400" b="1">
                  <a:solidFill>
                    <a:srgbClr val="0070C0"/>
                  </a:solidFill>
                </a:rPr>
                <a:t>b. </a:t>
              </a:r>
              <a:r>
                <a:rPr lang="en-US" sz="2400"/>
                <a:t>A cat’s cry</a:t>
              </a:r>
            </a:p>
          </p:txBody>
        </p:sp>
      </p:grpSp>
      <p:grpSp>
        <p:nvGrpSpPr>
          <p:cNvPr id="13" name="Group 12">
            <a:extLst>
              <a:ext uri="{FF2B5EF4-FFF2-40B4-BE49-F238E27FC236}">
                <a16:creationId xmlns:a16="http://schemas.microsoft.com/office/drawing/2014/main" id="{86374C93-2BB4-48B4-A528-FC56C32EFB89}"/>
              </a:ext>
            </a:extLst>
          </p:cNvPr>
          <p:cNvGrpSpPr/>
          <p:nvPr/>
        </p:nvGrpSpPr>
        <p:grpSpPr>
          <a:xfrm>
            <a:off x="1174027" y="4267071"/>
            <a:ext cx="2742243" cy="1026900"/>
            <a:chOff x="656790" y="4302570"/>
            <a:chExt cx="2742243" cy="1026900"/>
          </a:xfrm>
        </p:grpSpPr>
        <p:pic>
          <p:nvPicPr>
            <p:cNvPr id="33" name="Picture 3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6790" y="4302570"/>
              <a:ext cx="2637127" cy="991401"/>
            </a:xfrm>
            <a:prstGeom prst="rect">
              <a:avLst/>
            </a:prstGeom>
          </p:spPr>
        </p:pic>
        <p:pic>
          <p:nvPicPr>
            <p:cNvPr id="42" name="Picture 4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27175" y="4774343"/>
              <a:ext cx="471858" cy="555127"/>
            </a:xfrm>
            <a:prstGeom prst="rect">
              <a:avLst/>
            </a:prstGeom>
          </p:spPr>
        </p:pic>
        <p:sp>
          <p:nvSpPr>
            <p:cNvPr id="76" name="TextBox 75"/>
            <p:cNvSpPr txBox="1"/>
            <p:nvPr/>
          </p:nvSpPr>
          <p:spPr>
            <a:xfrm>
              <a:off x="827311" y="4557871"/>
              <a:ext cx="2165269" cy="461665"/>
            </a:xfrm>
            <a:prstGeom prst="rect">
              <a:avLst/>
            </a:prstGeom>
            <a:noFill/>
          </p:spPr>
          <p:txBody>
            <a:bodyPr wrap="square" rtlCol="0">
              <a:spAutoFit/>
            </a:bodyPr>
            <a:lstStyle/>
            <a:p>
              <a:r>
                <a:rPr lang="en-US" sz="2400" b="1" dirty="0">
                  <a:solidFill>
                    <a:srgbClr val="0070C0"/>
                  </a:solidFill>
                </a:rPr>
                <a:t>c. </a:t>
              </a:r>
              <a:r>
                <a:rPr lang="en-US" sz="2400" dirty="0"/>
                <a:t>fireworks</a:t>
              </a:r>
            </a:p>
          </p:txBody>
        </p:sp>
      </p:grpSp>
      <p:grpSp>
        <p:nvGrpSpPr>
          <p:cNvPr id="14" name="Group 13">
            <a:extLst>
              <a:ext uri="{FF2B5EF4-FFF2-40B4-BE49-F238E27FC236}">
                <a16:creationId xmlns:a16="http://schemas.microsoft.com/office/drawing/2014/main" id="{E106824F-EB10-4E74-A98B-941A7F56CAA3}"/>
              </a:ext>
            </a:extLst>
          </p:cNvPr>
          <p:cNvGrpSpPr/>
          <p:nvPr/>
        </p:nvGrpSpPr>
        <p:grpSpPr>
          <a:xfrm>
            <a:off x="1174026" y="5549420"/>
            <a:ext cx="2742244" cy="1271116"/>
            <a:chOff x="656789" y="5558072"/>
            <a:chExt cx="2742244" cy="1271116"/>
          </a:xfrm>
        </p:grpSpPr>
        <p:pic>
          <p:nvPicPr>
            <p:cNvPr id="34" name="Picture 3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789" y="5558072"/>
              <a:ext cx="2637127" cy="1237582"/>
            </a:xfrm>
            <a:prstGeom prst="rect">
              <a:avLst/>
            </a:prstGeom>
          </p:spPr>
        </p:pic>
        <p:pic>
          <p:nvPicPr>
            <p:cNvPr id="43" name="Picture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27175" y="6274061"/>
              <a:ext cx="471858" cy="555127"/>
            </a:xfrm>
            <a:prstGeom prst="rect">
              <a:avLst/>
            </a:prstGeom>
          </p:spPr>
        </p:pic>
        <p:sp>
          <p:nvSpPr>
            <p:cNvPr id="77" name="TextBox 76"/>
            <p:cNvSpPr txBox="1"/>
            <p:nvPr/>
          </p:nvSpPr>
          <p:spPr>
            <a:xfrm>
              <a:off x="827311" y="5788051"/>
              <a:ext cx="2165269" cy="830997"/>
            </a:xfrm>
            <a:prstGeom prst="rect">
              <a:avLst/>
            </a:prstGeom>
            <a:noFill/>
          </p:spPr>
          <p:txBody>
            <a:bodyPr wrap="square" rtlCol="0">
              <a:spAutoFit/>
            </a:bodyPr>
            <a:lstStyle/>
            <a:p>
              <a:r>
                <a:rPr lang="en-US" sz="2400" b="1" dirty="0">
                  <a:solidFill>
                    <a:srgbClr val="0070C0"/>
                  </a:solidFill>
                </a:rPr>
                <a:t>d. </a:t>
              </a:r>
              <a:r>
                <a:rPr lang="en-US" sz="2400" dirty="0"/>
                <a:t>Cheering and   </a:t>
              </a:r>
            </a:p>
            <a:p>
              <a:r>
                <a:rPr lang="en-US" sz="2400" dirty="0"/>
                <a:t>     singing</a:t>
              </a:r>
            </a:p>
          </p:txBody>
        </p:sp>
      </p:grpSp>
      <p:grpSp>
        <p:nvGrpSpPr>
          <p:cNvPr id="5" name="Group 4">
            <a:extLst>
              <a:ext uri="{FF2B5EF4-FFF2-40B4-BE49-F238E27FC236}">
                <a16:creationId xmlns:a16="http://schemas.microsoft.com/office/drawing/2014/main" id="{13F1A628-4D69-46B4-B344-7B36E64EEAD0}"/>
              </a:ext>
            </a:extLst>
          </p:cNvPr>
          <p:cNvGrpSpPr/>
          <p:nvPr/>
        </p:nvGrpSpPr>
        <p:grpSpPr>
          <a:xfrm>
            <a:off x="4964022" y="1564029"/>
            <a:ext cx="2883507" cy="1182907"/>
            <a:chOff x="5564302" y="1656341"/>
            <a:chExt cx="2883507" cy="1182907"/>
          </a:xfrm>
        </p:grpSpPr>
        <p:pic>
          <p:nvPicPr>
            <p:cNvPr id="35" name="Picture 3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4302" y="1656341"/>
              <a:ext cx="2883507" cy="991401"/>
            </a:xfrm>
            <a:prstGeom prst="rect">
              <a:avLst/>
            </a:prstGeom>
          </p:spPr>
        </p:pic>
        <p:pic>
          <p:nvPicPr>
            <p:cNvPr id="44" name="Picture 4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9032" y="2284121"/>
              <a:ext cx="471858" cy="555127"/>
            </a:xfrm>
            <a:prstGeom prst="rect">
              <a:avLst/>
            </a:prstGeom>
          </p:spPr>
        </p:pic>
        <p:sp>
          <p:nvSpPr>
            <p:cNvPr id="78" name="TextBox 77"/>
            <p:cNvSpPr txBox="1"/>
            <p:nvPr/>
          </p:nvSpPr>
          <p:spPr>
            <a:xfrm>
              <a:off x="5704124" y="1890244"/>
              <a:ext cx="2509029" cy="461665"/>
            </a:xfrm>
            <a:prstGeom prst="rect">
              <a:avLst/>
            </a:prstGeom>
            <a:noFill/>
          </p:spPr>
          <p:txBody>
            <a:bodyPr wrap="square" rtlCol="0">
              <a:spAutoFit/>
            </a:bodyPr>
            <a:lstStyle/>
            <a:p>
              <a:r>
                <a:rPr lang="en-US" sz="2400" b="1" dirty="0">
                  <a:solidFill>
                    <a:srgbClr val="0070C0"/>
                  </a:solidFill>
                </a:rPr>
                <a:t>e. </a:t>
              </a:r>
              <a:r>
                <a:rPr lang="en-US" sz="2400" dirty="0"/>
                <a:t>A day full of fun</a:t>
              </a:r>
            </a:p>
          </p:txBody>
        </p:sp>
      </p:grpSp>
      <p:grpSp>
        <p:nvGrpSpPr>
          <p:cNvPr id="6" name="Group 5">
            <a:extLst>
              <a:ext uri="{FF2B5EF4-FFF2-40B4-BE49-F238E27FC236}">
                <a16:creationId xmlns:a16="http://schemas.microsoft.com/office/drawing/2014/main" id="{936AC027-FBD2-47E6-B7EF-4FD037F3D706}"/>
              </a:ext>
            </a:extLst>
          </p:cNvPr>
          <p:cNvGrpSpPr/>
          <p:nvPr/>
        </p:nvGrpSpPr>
        <p:grpSpPr>
          <a:xfrm>
            <a:off x="4987470" y="2947469"/>
            <a:ext cx="2891577" cy="1176158"/>
            <a:chOff x="5557836" y="2984722"/>
            <a:chExt cx="2891577" cy="1176158"/>
          </a:xfrm>
        </p:grpSpPr>
        <p:pic>
          <p:nvPicPr>
            <p:cNvPr id="36" name="Picture 3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57836" y="2984722"/>
              <a:ext cx="2873054" cy="1049340"/>
            </a:xfrm>
            <a:prstGeom prst="rect">
              <a:avLst/>
            </a:prstGeom>
          </p:spPr>
        </p:pic>
        <p:pic>
          <p:nvPicPr>
            <p:cNvPr id="45" name="Picture 4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77555" y="3605753"/>
              <a:ext cx="471858" cy="555127"/>
            </a:xfrm>
            <a:prstGeom prst="rect">
              <a:avLst/>
            </a:prstGeom>
          </p:spPr>
        </p:pic>
        <p:sp>
          <p:nvSpPr>
            <p:cNvPr id="79" name="TextBox 78"/>
            <p:cNvSpPr txBox="1"/>
            <p:nvPr/>
          </p:nvSpPr>
          <p:spPr>
            <a:xfrm>
              <a:off x="5728126" y="3111217"/>
              <a:ext cx="2401199" cy="830997"/>
            </a:xfrm>
            <a:prstGeom prst="rect">
              <a:avLst/>
            </a:prstGeom>
            <a:noFill/>
          </p:spPr>
          <p:txBody>
            <a:bodyPr wrap="square" rtlCol="0">
              <a:spAutoFit/>
            </a:bodyPr>
            <a:lstStyle/>
            <a:p>
              <a:r>
                <a:rPr lang="en-US" sz="2400" b="1" dirty="0">
                  <a:solidFill>
                    <a:srgbClr val="0070C0"/>
                  </a:solidFill>
                </a:rPr>
                <a:t>f. </a:t>
              </a:r>
              <a:r>
                <a:rPr lang="en-US" sz="2400" dirty="0"/>
                <a:t>Decorating the </a:t>
              </a:r>
            </a:p>
            <a:p>
              <a:r>
                <a:rPr lang="en-US" sz="2400" dirty="0"/>
                <a:t>      house</a:t>
              </a:r>
            </a:p>
          </p:txBody>
        </p:sp>
      </p:grpSp>
      <p:grpSp>
        <p:nvGrpSpPr>
          <p:cNvPr id="9" name="Group 8">
            <a:extLst>
              <a:ext uri="{FF2B5EF4-FFF2-40B4-BE49-F238E27FC236}">
                <a16:creationId xmlns:a16="http://schemas.microsoft.com/office/drawing/2014/main" id="{8746737A-239B-4454-B024-398D2D47C550}"/>
              </a:ext>
            </a:extLst>
          </p:cNvPr>
          <p:cNvGrpSpPr/>
          <p:nvPr/>
        </p:nvGrpSpPr>
        <p:grpSpPr>
          <a:xfrm>
            <a:off x="4989073" y="4264222"/>
            <a:ext cx="2889974" cy="1064212"/>
            <a:chOff x="5557835" y="4302570"/>
            <a:chExt cx="2889974" cy="1064212"/>
          </a:xfrm>
        </p:grpSpPr>
        <p:pic>
          <p:nvPicPr>
            <p:cNvPr id="37" name="Picture 3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57835" y="4302570"/>
              <a:ext cx="2873055" cy="991401"/>
            </a:xfrm>
            <a:prstGeom prst="rect">
              <a:avLst/>
            </a:prstGeom>
          </p:spPr>
        </p:pic>
        <p:pic>
          <p:nvPicPr>
            <p:cNvPr id="46" name="Picture 4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75951" y="4811655"/>
              <a:ext cx="471858" cy="555127"/>
            </a:xfrm>
            <a:prstGeom prst="rect">
              <a:avLst/>
            </a:prstGeom>
          </p:spPr>
        </p:pic>
        <p:sp>
          <p:nvSpPr>
            <p:cNvPr id="80" name="TextBox 79"/>
            <p:cNvSpPr txBox="1"/>
            <p:nvPr/>
          </p:nvSpPr>
          <p:spPr>
            <a:xfrm>
              <a:off x="5713415" y="4510606"/>
              <a:ext cx="2219284" cy="461665"/>
            </a:xfrm>
            <a:prstGeom prst="rect">
              <a:avLst/>
            </a:prstGeom>
            <a:noFill/>
          </p:spPr>
          <p:txBody>
            <a:bodyPr wrap="square" rtlCol="0">
              <a:spAutoFit/>
            </a:bodyPr>
            <a:lstStyle/>
            <a:p>
              <a:r>
                <a:rPr lang="en-US" sz="2400" b="1" dirty="0">
                  <a:solidFill>
                    <a:srgbClr val="0070C0"/>
                  </a:solidFill>
                </a:rPr>
                <a:t>g. </a:t>
              </a:r>
              <a:r>
                <a:rPr lang="en-US" sz="2400" dirty="0"/>
                <a:t>Saying wishes</a:t>
              </a:r>
            </a:p>
          </p:txBody>
        </p:sp>
      </p:grpSp>
      <p:grpSp>
        <p:nvGrpSpPr>
          <p:cNvPr id="10" name="Group 9">
            <a:extLst>
              <a:ext uri="{FF2B5EF4-FFF2-40B4-BE49-F238E27FC236}">
                <a16:creationId xmlns:a16="http://schemas.microsoft.com/office/drawing/2014/main" id="{CA500D40-16B4-42B3-97D2-9559856946D6}"/>
              </a:ext>
            </a:extLst>
          </p:cNvPr>
          <p:cNvGrpSpPr/>
          <p:nvPr/>
        </p:nvGrpSpPr>
        <p:grpSpPr>
          <a:xfrm>
            <a:off x="4989072" y="5640434"/>
            <a:ext cx="2889975" cy="1050827"/>
            <a:chOff x="5557834" y="5620418"/>
            <a:chExt cx="2889975" cy="1050827"/>
          </a:xfrm>
        </p:grpSpPr>
        <p:pic>
          <p:nvPicPr>
            <p:cNvPr id="38" name="Picture 3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57834" y="5620418"/>
              <a:ext cx="2873056" cy="991401"/>
            </a:xfrm>
            <a:prstGeom prst="rect">
              <a:avLst/>
            </a:prstGeom>
          </p:spPr>
        </p:pic>
        <p:pic>
          <p:nvPicPr>
            <p:cNvPr id="48" name="Picture 4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75951" y="6116118"/>
              <a:ext cx="471858" cy="555127"/>
            </a:xfrm>
            <a:prstGeom prst="rect">
              <a:avLst/>
            </a:prstGeom>
          </p:spPr>
        </p:pic>
        <p:sp>
          <p:nvSpPr>
            <p:cNvPr id="81" name="TextBox 80"/>
            <p:cNvSpPr txBox="1"/>
            <p:nvPr/>
          </p:nvSpPr>
          <p:spPr>
            <a:xfrm>
              <a:off x="5685930" y="5788051"/>
              <a:ext cx="2614148" cy="461665"/>
            </a:xfrm>
            <a:prstGeom prst="rect">
              <a:avLst/>
            </a:prstGeom>
            <a:noFill/>
          </p:spPr>
          <p:txBody>
            <a:bodyPr wrap="square" rtlCol="0">
              <a:spAutoFit/>
            </a:bodyPr>
            <a:lstStyle/>
            <a:p>
              <a:r>
                <a:rPr lang="en-US" sz="2400" b="1">
                  <a:solidFill>
                    <a:srgbClr val="0070C0"/>
                  </a:solidFill>
                </a:rPr>
                <a:t>h. </a:t>
              </a:r>
              <a:r>
                <a:rPr lang="en-US" sz="2400"/>
                <a:t>Visiting relatives</a:t>
              </a:r>
            </a:p>
          </p:txBody>
        </p:sp>
      </p:grpSp>
      <p:sp>
        <p:nvSpPr>
          <p:cNvPr id="17" name="TextBox 16">
            <a:extLst>
              <a:ext uri="{FF2B5EF4-FFF2-40B4-BE49-F238E27FC236}">
                <a16:creationId xmlns:a16="http://schemas.microsoft.com/office/drawing/2014/main" id="{F813BE60-7536-4E96-9223-0199BF63925C}"/>
              </a:ext>
            </a:extLst>
          </p:cNvPr>
          <p:cNvSpPr txBox="1"/>
          <p:nvPr/>
        </p:nvSpPr>
        <p:spPr>
          <a:xfrm>
            <a:off x="3417415" y="4770603"/>
            <a:ext cx="498855" cy="584775"/>
          </a:xfrm>
          <a:prstGeom prst="rect">
            <a:avLst/>
          </a:prstGeom>
          <a:noFill/>
        </p:spPr>
        <p:txBody>
          <a:bodyPr wrap="square" rtlCol="0">
            <a:spAutoFit/>
          </a:bodyPr>
          <a:lstStyle/>
          <a:p>
            <a:r>
              <a:rPr lang="en-US" sz="3200" b="1" dirty="0">
                <a:solidFill>
                  <a:srgbClr val="FF0000"/>
                </a:solidFill>
                <a:sym typeface="Wingdings 2" panose="05020102010507070707" pitchFamily="18" charset="2"/>
              </a:rPr>
              <a:t></a:t>
            </a:r>
            <a:endParaRPr lang="en-US" sz="3200" b="1" dirty="0">
              <a:solidFill>
                <a:srgbClr val="FF0000"/>
              </a:solidFill>
            </a:endParaRPr>
          </a:p>
        </p:txBody>
      </p:sp>
      <p:sp>
        <p:nvSpPr>
          <p:cNvPr id="40" name="TextBox 39">
            <a:extLst>
              <a:ext uri="{FF2B5EF4-FFF2-40B4-BE49-F238E27FC236}">
                <a16:creationId xmlns:a16="http://schemas.microsoft.com/office/drawing/2014/main" id="{BB1D57FF-53A6-4AE2-B6D7-A4CA69CC37D5}"/>
              </a:ext>
            </a:extLst>
          </p:cNvPr>
          <p:cNvSpPr txBox="1"/>
          <p:nvPr/>
        </p:nvSpPr>
        <p:spPr>
          <a:xfrm>
            <a:off x="3452339" y="6246845"/>
            <a:ext cx="449162" cy="584775"/>
          </a:xfrm>
          <a:prstGeom prst="rect">
            <a:avLst/>
          </a:prstGeom>
          <a:noFill/>
        </p:spPr>
        <p:txBody>
          <a:bodyPr wrap="none" rtlCol="0">
            <a:spAutoFit/>
          </a:bodyPr>
          <a:lstStyle/>
          <a:p>
            <a:r>
              <a:rPr lang="en-US" sz="3200" b="1" dirty="0">
                <a:solidFill>
                  <a:srgbClr val="FF0000"/>
                </a:solidFill>
                <a:sym typeface="Wingdings 2" panose="05020102010507070707" pitchFamily="18" charset="2"/>
              </a:rPr>
              <a:t></a:t>
            </a:r>
            <a:endParaRPr lang="en-US" sz="3200" b="1" dirty="0">
              <a:solidFill>
                <a:srgbClr val="FF0000"/>
              </a:solidFill>
            </a:endParaRPr>
          </a:p>
        </p:txBody>
      </p:sp>
      <p:sp>
        <p:nvSpPr>
          <p:cNvPr id="47" name="TextBox 46">
            <a:extLst>
              <a:ext uri="{FF2B5EF4-FFF2-40B4-BE49-F238E27FC236}">
                <a16:creationId xmlns:a16="http://schemas.microsoft.com/office/drawing/2014/main" id="{5E0CC7CB-F019-4B76-8670-C7493E19FB44}"/>
              </a:ext>
            </a:extLst>
          </p:cNvPr>
          <p:cNvSpPr txBox="1"/>
          <p:nvPr/>
        </p:nvSpPr>
        <p:spPr>
          <a:xfrm>
            <a:off x="7417763" y="6136134"/>
            <a:ext cx="449162" cy="584775"/>
          </a:xfrm>
          <a:prstGeom prst="rect">
            <a:avLst/>
          </a:prstGeom>
          <a:noFill/>
        </p:spPr>
        <p:txBody>
          <a:bodyPr wrap="none" rtlCol="0">
            <a:spAutoFit/>
          </a:bodyPr>
          <a:lstStyle/>
          <a:p>
            <a:r>
              <a:rPr lang="en-US" sz="3200" b="1" dirty="0">
                <a:solidFill>
                  <a:srgbClr val="FF0000"/>
                </a:solidFill>
                <a:sym typeface="Wingdings 2" panose="05020102010507070707" pitchFamily="18" charset="2"/>
              </a:rPr>
              <a:t></a:t>
            </a:r>
            <a:endParaRPr lang="en-US" sz="3200" b="1" dirty="0">
              <a:solidFill>
                <a:srgbClr val="FF0000"/>
              </a:solidFill>
            </a:endParaRPr>
          </a:p>
        </p:txBody>
      </p:sp>
      <p:sp>
        <p:nvSpPr>
          <p:cNvPr id="49" name="TextBox 48">
            <a:extLst>
              <a:ext uri="{FF2B5EF4-FFF2-40B4-BE49-F238E27FC236}">
                <a16:creationId xmlns:a16="http://schemas.microsoft.com/office/drawing/2014/main" id="{5CA2B600-5E2A-4A69-A541-38EB62FE84D8}"/>
              </a:ext>
            </a:extLst>
          </p:cNvPr>
          <p:cNvSpPr txBox="1"/>
          <p:nvPr/>
        </p:nvSpPr>
        <p:spPr>
          <a:xfrm>
            <a:off x="3427492" y="2229360"/>
            <a:ext cx="498855" cy="584775"/>
          </a:xfrm>
          <a:prstGeom prst="rect">
            <a:avLst/>
          </a:prstGeom>
          <a:noFill/>
        </p:spPr>
        <p:txBody>
          <a:bodyPr wrap="square" rtlCol="0">
            <a:spAutoFit/>
          </a:bodyPr>
          <a:lstStyle/>
          <a:p>
            <a:r>
              <a:rPr lang="en-US" sz="3200" b="1" dirty="0">
                <a:solidFill>
                  <a:srgbClr val="FF0000"/>
                </a:solidFill>
                <a:sym typeface="Wingdings 2" panose="05020102010507070707" pitchFamily="18" charset="2"/>
              </a:rPr>
              <a:t></a:t>
            </a:r>
            <a:endParaRPr lang="en-US" sz="3200" b="1" dirty="0">
              <a:solidFill>
                <a:srgbClr val="FF0000"/>
              </a:solidFill>
            </a:endParaRPr>
          </a:p>
        </p:txBody>
      </p:sp>
      <p:sp>
        <p:nvSpPr>
          <p:cNvPr id="50" name="TextBox 49">
            <a:extLst>
              <a:ext uri="{FF2B5EF4-FFF2-40B4-BE49-F238E27FC236}">
                <a16:creationId xmlns:a16="http://schemas.microsoft.com/office/drawing/2014/main" id="{D7CBB944-0601-4153-A046-61289C3243A8}"/>
              </a:ext>
            </a:extLst>
          </p:cNvPr>
          <p:cNvSpPr txBox="1"/>
          <p:nvPr/>
        </p:nvSpPr>
        <p:spPr>
          <a:xfrm>
            <a:off x="3427493" y="3581659"/>
            <a:ext cx="498855" cy="584775"/>
          </a:xfrm>
          <a:prstGeom prst="rect">
            <a:avLst/>
          </a:prstGeom>
          <a:noFill/>
        </p:spPr>
        <p:txBody>
          <a:bodyPr wrap="square" rtlCol="0">
            <a:spAutoFit/>
          </a:bodyPr>
          <a:lstStyle/>
          <a:p>
            <a:r>
              <a:rPr lang="en-US" sz="3200" b="1" dirty="0">
                <a:solidFill>
                  <a:srgbClr val="FF0000"/>
                </a:solidFill>
                <a:sym typeface="Wingdings 2" panose="05020102010507070707" pitchFamily="18" charset="2"/>
              </a:rPr>
              <a:t></a:t>
            </a:r>
            <a:endParaRPr lang="en-US" sz="3200" b="1" dirty="0">
              <a:solidFill>
                <a:srgbClr val="FF0000"/>
              </a:solidFill>
            </a:endParaRPr>
          </a:p>
        </p:txBody>
      </p:sp>
      <p:sp>
        <p:nvSpPr>
          <p:cNvPr id="51" name="TextBox 50">
            <a:extLst>
              <a:ext uri="{FF2B5EF4-FFF2-40B4-BE49-F238E27FC236}">
                <a16:creationId xmlns:a16="http://schemas.microsoft.com/office/drawing/2014/main" id="{8D0EA2EA-F7D7-43F5-BAF8-8612F91E6CEE}"/>
              </a:ext>
            </a:extLst>
          </p:cNvPr>
          <p:cNvSpPr txBox="1"/>
          <p:nvPr/>
        </p:nvSpPr>
        <p:spPr>
          <a:xfrm>
            <a:off x="7385219" y="4790506"/>
            <a:ext cx="498855" cy="584775"/>
          </a:xfrm>
          <a:prstGeom prst="rect">
            <a:avLst/>
          </a:prstGeom>
          <a:noFill/>
        </p:spPr>
        <p:txBody>
          <a:bodyPr wrap="square" rtlCol="0">
            <a:spAutoFit/>
          </a:bodyPr>
          <a:lstStyle/>
          <a:p>
            <a:r>
              <a:rPr lang="en-US" sz="3200" b="1" dirty="0">
                <a:solidFill>
                  <a:srgbClr val="FF0000"/>
                </a:solidFill>
                <a:sym typeface="Wingdings 2" panose="05020102010507070707" pitchFamily="18" charset="2"/>
              </a:rPr>
              <a:t></a:t>
            </a:r>
            <a:endParaRPr lang="en-US" sz="3200" b="1" dirty="0">
              <a:solidFill>
                <a:srgbClr val="FF0000"/>
              </a:solidFill>
            </a:endParaRPr>
          </a:p>
        </p:txBody>
      </p:sp>
      <p:sp>
        <p:nvSpPr>
          <p:cNvPr id="52" name="TextBox 51">
            <a:extLst>
              <a:ext uri="{FF2B5EF4-FFF2-40B4-BE49-F238E27FC236}">
                <a16:creationId xmlns:a16="http://schemas.microsoft.com/office/drawing/2014/main" id="{5B9943ED-B1CF-4C9F-B21C-E53B92075F46}"/>
              </a:ext>
            </a:extLst>
          </p:cNvPr>
          <p:cNvSpPr txBox="1"/>
          <p:nvPr/>
        </p:nvSpPr>
        <p:spPr>
          <a:xfrm>
            <a:off x="7336452" y="2206694"/>
            <a:ext cx="498855" cy="584775"/>
          </a:xfrm>
          <a:prstGeom prst="rect">
            <a:avLst/>
          </a:prstGeom>
          <a:noFill/>
        </p:spPr>
        <p:txBody>
          <a:bodyPr wrap="square" rtlCol="0">
            <a:spAutoFit/>
          </a:bodyPr>
          <a:lstStyle/>
          <a:p>
            <a:r>
              <a:rPr lang="en-US" sz="3200" b="1" dirty="0">
                <a:solidFill>
                  <a:srgbClr val="FF0000"/>
                </a:solidFill>
                <a:sym typeface="Wingdings 2" panose="05020102010507070707" pitchFamily="18" charset="2"/>
              </a:rPr>
              <a:t></a:t>
            </a:r>
            <a:endParaRPr lang="en-US" sz="3200" b="1" dirty="0">
              <a:solidFill>
                <a:srgbClr val="FF0000"/>
              </a:solidFill>
            </a:endParaRPr>
          </a:p>
        </p:txBody>
      </p:sp>
      <p:sp>
        <p:nvSpPr>
          <p:cNvPr id="53" name="TextBox 52">
            <a:extLst>
              <a:ext uri="{FF2B5EF4-FFF2-40B4-BE49-F238E27FC236}">
                <a16:creationId xmlns:a16="http://schemas.microsoft.com/office/drawing/2014/main" id="{5941A88F-7D6D-4A7F-92A0-73C9DA3DDA8E}"/>
              </a:ext>
            </a:extLst>
          </p:cNvPr>
          <p:cNvSpPr txBox="1"/>
          <p:nvPr/>
        </p:nvSpPr>
        <p:spPr>
          <a:xfrm>
            <a:off x="7383680" y="3604439"/>
            <a:ext cx="498855" cy="584775"/>
          </a:xfrm>
          <a:prstGeom prst="rect">
            <a:avLst/>
          </a:prstGeom>
          <a:noFill/>
        </p:spPr>
        <p:txBody>
          <a:bodyPr wrap="square" rtlCol="0">
            <a:spAutoFit/>
          </a:bodyPr>
          <a:lstStyle/>
          <a:p>
            <a:r>
              <a:rPr lang="en-US" sz="3200" b="1" dirty="0">
                <a:solidFill>
                  <a:srgbClr val="FF0000"/>
                </a:solidFill>
                <a:sym typeface="Wingdings 2" panose="05020102010507070707" pitchFamily="18" charset="2"/>
              </a:rPr>
              <a:t></a:t>
            </a:r>
            <a:endParaRPr lang="en-US" sz="3200" b="1" dirty="0">
              <a:solidFill>
                <a:srgbClr val="FF0000"/>
              </a:solidFill>
            </a:endParaRPr>
          </a:p>
        </p:txBody>
      </p:sp>
      <p:sp>
        <p:nvSpPr>
          <p:cNvPr id="54" name="Rounded Rectangle 53"/>
          <p:cNvSpPr>
            <a:spLocks noChangeAspect="1"/>
          </p:cNvSpPr>
          <p:nvPr/>
        </p:nvSpPr>
        <p:spPr>
          <a:xfrm>
            <a:off x="609600" y="395952"/>
            <a:ext cx="457200" cy="457200"/>
          </a:xfrm>
          <a:prstGeom prst="roundRect">
            <a:avLst/>
          </a:prstGeom>
          <a:solidFill>
            <a:srgbClr val="F79646">
              <a:lumMod val="75000"/>
            </a:srgbClr>
          </a:solidFill>
          <a:ln w="25400" cap="flat" cmpd="sng" algn="ctr">
            <a:noFill/>
            <a:prstDash val="solid"/>
          </a:ln>
          <a:effectLst/>
        </p:spPr>
        <p:txBody>
          <a:bodyPr rtlCol="0" anchor="ctr"/>
          <a:lstStyle/>
          <a:p>
            <a:pPr algn="ctr">
              <a:defRPr/>
            </a:pPr>
            <a:r>
              <a:rPr lang="en-US" sz="2800" b="1" kern="0" dirty="0">
                <a:solidFill>
                  <a:sysClr val="window" lastClr="FFFFFF"/>
                </a:solidFill>
                <a:latin typeface="Arial" pitchFamily="34" charset="0"/>
                <a:cs typeface="Arial" pitchFamily="34" charset="0"/>
              </a:rPr>
              <a:t>2</a:t>
            </a:r>
          </a:p>
        </p:txBody>
      </p:sp>
    </p:spTree>
    <p:extLst>
      <p:ext uri="{BB962C8B-B14F-4D97-AF65-F5344CB8AC3E}">
        <p14:creationId xmlns:p14="http://schemas.microsoft.com/office/powerpoint/2010/main" val="1360288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40" grpId="0"/>
      <p:bldP spid="47" grpId="0"/>
      <p:bldP spid="49" grpId="0"/>
      <p:bldP spid="50" grpId="0"/>
      <p:bldP spid="51" grpId="0"/>
      <p:bldP spid="52" grpId="0"/>
      <p:bldP spid="5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1518485" y="1219636"/>
            <a:ext cx="4954515" cy="1723827"/>
            <a:chOff x="2094743" y="1820050"/>
            <a:chExt cx="4954515" cy="1723827"/>
          </a:xfrm>
        </p:grpSpPr>
        <p:grpSp>
          <p:nvGrpSpPr>
            <p:cNvPr id="12" name="Group 11"/>
            <p:cNvGrpSpPr/>
            <p:nvPr/>
          </p:nvGrpSpPr>
          <p:grpSpPr>
            <a:xfrm>
              <a:off x="2094743" y="1820050"/>
              <a:ext cx="4954515" cy="784398"/>
              <a:chOff x="2100847" y="1820050"/>
              <a:chExt cx="4954515" cy="784398"/>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9262" y="1820050"/>
                <a:ext cx="4176100" cy="75275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0847" y="1826837"/>
                <a:ext cx="961782" cy="777611"/>
              </a:xfrm>
              <a:prstGeom prst="rect">
                <a:avLst/>
              </a:prstGeom>
            </p:spPr>
          </p:pic>
        </p:grpSp>
        <p:sp>
          <p:nvSpPr>
            <p:cNvPr id="6" name="TextBox 5"/>
            <p:cNvSpPr txBox="1"/>
            <p:nvPr/>
          </p:nvSpPr>
          <p:spPr>
            <a:xfrm>
              <a:off x="2796464" y="2835991"/>
              <a:ext cx="3557176" cy="707886"/>
            </a:xfrm>
            <a:prstGeom prst="rect">
              <a:avLst/>
            </a:prstGeom>
            <a:noFill/>
          </p:spPr>
          <p:txBody>
            <a:bodyPr wrap="square" rtlCol="0">
              <a:spAutoFit/>
            </a:bodyPr>
            <a:lstStyle/>
            <a:p>
              <a:pPr algn="ctr"/>
              <a:r>
                <a:rPr lang="en-US" sz="4000" b="1">
                  <a:solidFill>
                    <a:srgbClr val="0084B1"/>
                  </a:solidFill>
                </a:rPr>
                <a:t>Speaking</a:t>
              </a:r>
            </a:p>
          </p:txBody>
        </p:sp>
      </p:grpSp>
      <p:sp>
        <p:nvSpPr>
          <p:cNvPr id="7" name="Rounded Rectangle 6"/>
          <p:cNvSpPr/>
          <p:nvPr/>
        </p:nvSpPr>
        <p:spPr>
          <a:xfrm>
            <a:off x="213851" y="241716"/>
            <a:ext cx="8686800" cy="6400800"/>
          </a:xfrm>
          <a:prstGeom prst="roundRect">
            <a:avLst>
              <a:gd name="adj" fmla="val 7317"/>
            </a:avLst>
          </a:prstGeom>
          <a:noFill/>
          <a:ln w="190500" cap="flat" cmpd="sng" algn="ctr">
            <a:solidFill>
              <a:srgbClr val="4BACC6">
                <a:lumMod val="60000"/>
                <a:lumOff val="40000"/>
              </a:srgbClr>
            </a:solidFill>
            <a:prstDash val="solid"/>
          </a:ln>
          <a:effectLst>
            <a:outerShdw blurRad="50800" dist="38100" dir="5400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9588095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066800" y="233587"/>
            <a:ext cx="7872484" cy="1384995"/>
          </a:xfrm>
          <a:prstGeom prst="rect">
            <a:avLst/>
          </a:prstGeom>
          <a:noFill/>
        </p:spPr>
        <p:txBody>
          <a:bodyPr wrap="square" rtlCol="0">
            <a:spAutoFit/>
          </a:bodyPr>
          <a:lstStyle/>
          <a:p>
            <a:r>
              <a:rPr lang="en-US" sz="2800" b="1" dirty="0">
                <a:effectLst>
                  <a:glow rad="88900">
                    <a:schemeClr val="bg1"/>
                  </a:glow>
                </a:effectLst>
                <a:latin typeface="Arial" panose="020B0604020202020204" pitchFamily="34" charset="0"/>
                <a:cs typeface="Arial" panose="020B0604020202020204" pitchFamily="34" charset="0"/>
              </a:rPr>
              <a:t>Work in groups. These are some activities from the reading passages in </a:t>
            </a:r>
            <a:r>
              <a:rPr lang="en-US" sz="2800" b="1" dirty="0">
                <a:solidFill>
                  <a:srgbClr val="FF0000"/>
                </a:solidFill>
                <a:effectLst>
                  <a:glow rad="88900">
                    <a:schemeClr val="bg1"/>
                  </a:glow>
                </a:effectLst>
                <a:latin typeface="Arial" panose="020B0604020202020204" pitchFamily="34" charset="0"/>
                <a:cs typeface="Arial" panose="020B0604020202020204" pitchFamily="34" charset="0"/>
              </a:rPr>
              <a:t>1</a:t>
            </a:r>
            <a:r>
              <a:rPr lang="en-US" sz="2800" b="1" dirty="0">
                <a:effectLst>
                  <a:glow rad="88900">
                    <a:schemeClr val="bg1"/>
                  </a:glow>
                </a:effectLst>
                <a:latin typeface="Arial" panose="020B0604020202020204" pitchFamily="34" charset="0"/>
                <a:cs typeface="Arial" panose="020B0604020202020204" pitchFamily="34" charset="0"/>
              </a:rPr>
              <a:t>. Tell your group if you do them during Tet. </a:t>
            </a:r>
          </a:p>
        </p:txBody>
      </p:sp>
      <p:sp>
        <p:nvSpPr>
          <p:cNvPr id="2" name="TextBox 1"/>
          <p:cNvSpPr txBox="1"/>
          <p:nvPr/>
        </p:nvSpPr>
        <p:spPr>
          <a:xfrm>
            <a:off x="1066800" y="1756260"/>
            <a:ext cx="1548246" cy="523220"/>
          </a:xfrm>
          <a:prstGeom prst="rect">
            <a:avLst/>
          </a:prstGeom>
          <a:noFill/>
        </p:spPr>
        <p:txBody>
          <a:bodyPr wrap="square" rtlCol="0">
            <a:spAutoFit/>
          </a:bodyPr>
          <a:lstStyle/>
          <a:p>
            <a:r>
              <a:rPr lang="en-US" sz="2800" b="1">
                <a:solidFill>
                  <a:srgbClr val="0070C0"/>
                </a:solidFill>
              </a:rPr>
              <a:t>Example:</a:t>
            </a:r>
          </a:p>
        </p:txBody>
      </p:sp>
      <p:sp>
        <p:nvSpPr>
          <p:cNvPr id="3" name="TextBox 2"/>
          <p:cNvSpPr txBox="1"/>
          <p:nvPr/>
        </p:nvSpPr>
        <p:spPr>
          <a:xfrm>
            <a:off x="1353403" y="2303225"/>
            <a:ext cx="5912428" cy="461665"/>
          </a:xfrm>
          <a:prstGeom prst="rect">
            <a:avLst/>
          </a:prstGeom>
          <a:noFill/>
        </p:spPr>
        <p:txBody>
          <a:bodyPr wrap="square" rtlCol="0">
            <a:spAutoFit/>
          </a:bodyPr>
          <a:lstStyle/>
          <a:p>
            <a:r>
              <a:rPr lang="en-US" sz="2400" dirty="0"/>
              <a:t>go to Times Square to welcome the New Year</a:t>
            </a:r>
          </a:p>
        </p:txBody>
      </p:sp>
      <p:cxnSp>
        <p:nvCxnSpPr>
          <p:cNvPr id="5" name="Straight Arrow Connector 4"/>
          <p:cNvCxnSpPr/>
          <p:nvPr/>
        </p:nvCxnSpPr>
        <p:spPr>
          <a:xfrm>
            <a:off x="1066800" y="3095085"/>
            <a:ext cx="286603" cy="0"/>
          </a:xfrm>
          <a:prstGeom prst="straightConnector1">
            <a:avLst/>
          </a:prstGeom>
          <a:ln w="28575">
            <a:solidFill>
              <a:srgbClr val="005AAB"/>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353402" y="2788635"/>
            <a:ext cx="6647597" cy="505972"/>
          </a:xfrm>
          <a:prstGeom prst="rect">
            <a:avLst/>
          </a:prstGeom>
          <a:noFill/>
        </p:spPr>
        <p:txBody>
          <a:bodyPr wrap="square" rtlCol="0">
            <a:spAutoFit/>
          </a:bodyPr>
          <a:lstStyle/>
          <a:p>
            <a:pPr algn="just">
              <a:lnSpc>
                <a:spcPct val="112000"/>
              </a:lnSpc>
            </a:pPr>
            <a:r>
              <a:rPr lang="en-US" sz="2400" dirty="0">
                <a:solidFill>
                  <a:srgbClr val="0070C0"/>
                </a:solidFill>
              </a:rPr>
              <a:t>I don’t go to Time Square to welcome the New Year.</a:t>
            </a:r>
          </a:p>
        </p:txBody>
      </p:sp>
      <p:sp>
        <p:nvSpPr>
          <p:cNvPr id="10" name="Rounded Rectangle 9"/>
          <p:cNvSpPr>
            <a:spLocks noChangeAspect="1"/>
          </p:cNvSpPr>
          <p:nvPr/>
        </p:nvSpPr>
        <p:spPr>
          <a:xfrm>
            <a:off x="609600" y="395952"/>
            <a:ext cx="457200" cy="457200"/>
          </a:xfrm>
          <a:prstGeom prst="roundRect">
            <a:avLst/>
          </a:prstGeom>
          <a:solidFill>
            <a:srgbClr val="F79646">
              <a:lumMod val="75000"/>
            </a:srgbClr>
          </a:solidFill>
          <a:ln w="25400" cap="flat" cmpd="sng" algn="ctr">
            <a:noFill/>
            <a:prstDash val="solid"/>
          </a:ln>
          <a:effectLst/>
        </p:spPr>
        <p:txBody>
          <a:bodyPr rtlCol="0" anchor="ctr"/>
          <a:lstStyle/>
          <a:p>
            <a:pPr algn="ctr">
              <a:defRPr/>
            </a:pPr>
            <a:r>
              <a:rPr lang="en-US" sz="2800" b="1" kern="0" dirty="0">
                <a:solidFill>
                  <a:sysClr val="window" lastClr="FFFFFF"/>
                </a:solidFill>
                <a:latin typeface="Arial" pitchFamily="34" charset="0"/>
                <a:cs typeface="Arial" pitchFamily="34" charset="0"/>
              </a:rPr>
              <a:t>3</a:t>
            </a:r>
          </a:p>
        </p:txBody>
      </p:sp>
    </p:spTree>
    <p:extLst>
      <p:ext uri="{BB962C8B-B14F-4D97-AF65-F5344CB8AC3E}">
        <p14:creationId xmlns:p14="http://schemas.microsoft.com/office/powerpoint/2010/main" val="25246887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rgbClr val="FBEAC7"/>
            </a:gs>
            <a:gs pos="17999">
              <a:srgbClr val="FEE7F2"/>
            </a:gs>
            <a:gs pos="36000">
              <a:srgbClr val="FAC77D"/>
            </a:gs>
            <a:gs pos="61000">
              <a:srgbClr val="FBA97D"/>
            </a:gs>
            <a:gs pos="82001">
              <a:srgbClr val="FBD49C"/>
            </a:gs>
            <a:gs pos="100000">
              <a:srgbClr val="FEE7F2"/>
            </a:gs>
          </a:gsLst>
          <a:lin ang="5400000" scaled="0"/>
        </a:gra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6746" y="1559140"/>
            <a:ext cx="8229600" cy="4525963"/>
          </a:xfrm>
        </p:spPr>
        <p:txBody>
          <a:bodyPr/>
          <a:lstStyle/>
          <a:p>
            <a:endParaRPr lang="en-GB" dirty="0"/>
          </a:p>
        </p:txBody>
      </p:sp>
      <p:pic>
        <p:nvPicPr>
          <p:cNvPr id="20" name="Picture 19"/>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auto">
          <a:xfrm>
            <a:off x="2190687" y="1048191"/>
            <a:ext cx="4745736" cy="4740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2"/>
          </p:nvPr>
        </p:nvSpPr>
        <p:spPr/>
        <p:txBody>
          <a:bodyPr/>
          <a:lstStyle/>
          <a:p>
            <a:fld id="{A397C43D-27AD-4A3D-8DEC-66A95DD9E4BC}" type="slidenum">
              <a:rPr lang="en-GB" smtClean="0">
                <a:solidFill>
                  <a:prstClr val="black">
                    <a:tint val="75000"/>
                  </a:prstClr>
                </a:solidFill>
              </a:rPr>
              <a:pPr/>
              <a:t>15</a:t>
            </a:fld>
            <a:endParaRPr lang="en-GB" dirty="0">
              <a:solidFill>
                <a:prstClr val="black">
                  <a:tint val="75000"/>
                </a:prstClr>
              </a:solidFill>
            </a:endParaRPr>
          </a:p>
        </p:txBody>
      </p:sp>
      <p:grpSp>
        <p:nvGrpSpPr>
          <p:cNvPr id="7" name="Group 38"/>
          <p:cNvGrpSpPr>
            <a:grpSpLocks noChangeAspect="1"/>
          </p:cNvGrpSpPr>
          <p:nvPr/>
        </p:nvGrpSpPr>
        <p:grpSpPr bwMode="auto">
          <a:xfrm>
            <a:off x="7656647" y="5115199"/>
            <a:ext cx="1031599" cy="1031598"/>
            <a:chOff x="6987360" y="5296059"/>
            <a:chExt cx="1601839" cy="1619250"/>
          </a:xfrm>
        </p:grpSpPr>
        <p:pic>
          <p:nvPicPr>
            <p:cNvPr id="8" name="Picture 36" descr="gif_BIM0271.gif"/>
            <p:cNvPicPr>
              <a:picLocks noChangeAspect="1"/>
            </p:cNvPicPr>
            <p:nvPr/>
          </p:nvPicPr>
          <p:blipFill>
            <a:blip r:embed="rId6">
              <a:extLst>
                <a:ext uri="{28A0092B-C50C-407E-A947-70E740481C1C}">
                  <a14:useLocalDpi xmlns:a14="http://schemas.microsoft.com/office/drawing/2010/main" val="0"/>
                </a:ext>
              </a:extLst>
            </a:blip>
            <a:srcRect b="32610"/>
            <a:stretch>
              <a:fillRect/>
            </a:stretch>
          </p:blipFill>
          <p:spPr bwMode="auto">
            <a:xfrm>
              <a:off x="6987360" y="5296059"/>
              <a:ext cx="1601839"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a:spLocks noChangeAspect="1"/>
            </p:cNvSpPr>
            <p:nvPr/>
          </p:nvSpPr>
          <p:spPr>
            <a:xfrm>
              <a:off x="7140580" y="5459802"/>
              <a:ext cx="1295399" cy="1291761"/>
            </a:xfrm>
            <a:prstGeom prst="rect">
              <a:avLst/>
            </a:prstGeom>
            <a:noFill/>
            <a:ln>
              <a:noFill/>
            </a:ln>
          </p:spPr>
          <p:txBody>
            <a:bodyPr wrap="square" anchor="ctr">
              <a:spAutoFit/>
            </a:bodyPr>
            <a:lstStyle/>
            <a:p>
              <a:pPr algn="ctr">
                <a:defRPr/>
              </a:pPr>
              <a:r>
                <a:rPr lang="en-US" sz="2400" b="1" kern="0" dirty="0">
                  <a:ln w="10160">
                    <a:solidFill>
                      <a:srgbClr val="BBE0E3"/>
                    </a:solidFill>
                    <a:prstDash val="solid"/>
                  </a:ln>
                  <a:solidFill>
                    <a:srgbClr val="FFFFFF"/>
                  </a:solidFill>
                  <a:effectLst>
                    <a:outerShdw blurRad="38100" dist="38100" dir="2700000" algn="tl">
                      <a:srgbClr val="000000">
                        <a:alpha val="43137"/>
                      </a:srgbClr>
                    </a:outerShdw>
                  </a:effectLst>
                </a:rPr>
                <a:t>Spin</a:t>
              </a:r>
            </a:p>
          </p:txBody>
        </p:sp>
      </p:grpSp>
      <p:sp>
        <p:nvSpPr>
          <p:cNvPr id="12" name="WordArt 10"/>
          <p:cNvSpPr>
            <a:spLocks noChangeArrowheads="1" noChangeShapeType="1" noTextEdit="1"/>
          </p:cNvSpPr>
          <p:nvPr/>
        </p:nvSpPr>
        <p:spPr bwMode="auto">
          <a:xfrm>
            <a:off x="2268099" y="529771"/>
            <a:ext cx="4912602" cy="901547"/>
          </a:xfrm>
          <a:prstGeom prst="rect">
            <a:avLst/>
          </a:prstGeom>
          <a:ln>
            <a:noFill/>
          </a:ln>
        </p:spPr>
        <p:txBody>
          <a:bodyPr spcFirstLastPara="1" wrap="none" fromWordArt="1">
            <a:prstTxWarp prst="textArchUp">
              <a:avLst>
                <a:gd name="adj" fmla="val 10800000"/>
              </a:avLst>
            </a:prstTxWarp>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en-US" sz="4800" b="1" kern="10" dirty="0">
                <a:ln w="11430"/>
                <a:solidFill>
                  <a:srgbClr val="00FF99"/>
                </a:solidFill>
                <a:effectLst>
                  <a:outerShdw blurRad="80000" dist="40000" dir="5040000" algn="tl">
                    <a:srgbClr val="000000">
                      <a:alpha val="30000"/>
                    </a:srgbClr>
                  </a:outerShdw>
                </a:effectLst>
                <a:latin typeface="Algerian" panose="04020705040A02060702" pitchFamily="82" charset="0"/>
                <a:cs typeface="Times New Roman" pitchFamily="18" charset="0"/>
              </a:rPr>
              <a:t>Wheel of English</a:t>
            </a:r>
          </a:p>
        </p:txBody>
      </p:sp>
      <p:sp>
        <p:nvSpPr>
          <p:cNvPr id="50" name="Rounded Rectangle 49">
            <a:hlinkClick r:id="rId7" action="ppaction://hlinksldjump"/>
          </p:cNvPr>
          <p:cNvSpPr>
            <a:spLocks/>
          </p:cNvSpPr>
          <p:nvPr/>
        </p:nvSpPr>
        <p:spPr>
          <a:xfrm>
            <a:off x="228599" y="2397797"/>
            <a:ext cx="1097280" cy="548640"/>
          </a:xfrm>
          <a:prstGeom prst="roundRect">
            <a:avLst/>
          </a:prstGeom>
          <a:solidFill>
            <a:schemeClr val="accent6">
              <a:lumMod val="20000"/>
              <a:lumOff val="8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2060"/>
                </a:solidFill>
                <a:latin typeface="Arial" panose="020B0604020202020204" pitchFamily="34" charset="0"/>
                <a:cs typeface="Arial" panose="020B0604020202020204" pitchFamily="34" charset="0"/>
              </a:rPr>
              <a:t>200</a:t>
            </a:r>
          </a:p>
        </p:txBody>
      </p:sp>
      <p:sp>
        <p:nvSpPr>
          <p:cNvPr id="51" name="Rounded Rectangle 50">
            <a:hlinkClick r:id="rId8" action="ppaction://hlinksldjump"/>
          </p:cNvPr>
          <p:cNvSpPr>
            <a:spLocks/>
          </p:cNvSpPr>
          <p:nvPr/>
        </p:nvSpPr>
        <p:spPr>
          <a:xfrm>
            <a:off x="228600" y="3032484"/>
            <a:ext cx="1097280" cy="548640"/>
          </a:xfrm>
          <a:prstGeom prst="roundRect">
            <a:avLst/>
          </a:prstGeom>
          <a:solidFill>
            <a:schemeClr val="accent6">
              <a:lumMod val="20000"/>
              <a:lumOff val="8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2060"/>
                </a:solidFill>
                <a:latin typeface="Arial" panose="020B0604020202020204" pitchFamily="34" charset="0"/>
                <a:cs typeface="Arial" panose="020B0604020202020204" pitchFamily="34" charset="0"/>
              </a:rPr>
              <a:t>0</a:t>
            </a:r>
          </a:p>
        </p:txBody>
      </p:sp>
      <p:sp>
        <p:nvSpPr>
          <p:cNvPr id="53" name="Rounded Rectangle 52">
            <a:hlinkClick r:id="rId9" action="ppaction://hlinksldjump"/>
          </p:cNvPr>
          <p:cNvSpPr/>
          <p:nvPr/>
        </p:nvSpPr>
        <p:spPr>
          <a:xfrm>
            <a:off x="7180211" y="3032484"/>
            <a:ext cx="1097280" cy="548640"/>
          </a:xfrm>
          <a:prstGeom prst="roundRect">
            <a:avLst/>
          </a:prstGeom>
          <a:solidFill>
            <a:schemeClr val="accent6">
              <a:lumMod val="20000"/>
              <a:lumOff val="8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2060"/>
                </a:solidFill>
                <a:latin typeface="Arial" panose="020B0604020202020204" pitchFamily="34" charset="0"/>
                <a:cs typeface="Arial" panose="020B0604020202020204" pitchFamily="34" charset="0"/>
              </a:rPr>
              <a:t>divide</a:t>
            </a:r>
          </a:p>
        </p:txBody>
      </p:sp>
      <p:sp>
        <p:nvSpPr>
          <p:cNvPr id="54" name="Rounded Rectangle 53">
            <a:hlinkClick r:id="rId7" action="ppaction://hlinksldjump"/>
          </p:cNvPr>
          <p:cNvSpPr>
            <a:spLocks/>
          </p:cNvSpPr>
          <p:nvPr/>
        </p:nvSpPr>
        <p:spPr>
          <a:xfrm>
            <a:off x="228599" y="1763110"/>
            <a:ext cx="1097280" cy="548640"/>
          </a:xfrm>
          <a:prstGeom prst="roundRect">
            <a:avLst/>
          </a:prstGeom>
          <a:solidFill>
            <a:schemeClr val="accent6">
              <a:lumMod val="20000"/>
              <a:lumOff val="8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2060"/>
                </a:solidFill>
                <a:latin typeface="Arial" panose="020B0604020202020204" pitchFamily="34" charset="0"/>
                <a:cs typeface="Arial" panose="020B0604020202020204" pitchFamily="34" charset="0"/>
              </a:rPr>
              <a:t>100</a:t>
            </a:r>
          </a:p>
        </p:txBody>
      </p:sp>
      <p:sp>
        <p:nvSpPr>
          <p:cNvPr id="55" name="Rounded Rectangle 54">
            <a:hlinkClick r:id="rId10" action="ppaction://hlinksldjump"/>
          </p:cNvPr>
          <p:cNvSpPr/>
          <p:nvPr/>
        </p:nvSpPr>
        <p:spPr>
          <a:xfrm>
            <a:off x="7180211" y="1763110"/>
            <a:ext cx="1097280" cy="548640"/>
          </a:xfrm>
          <a:prstGeom prst="roundRect">
            <a:avLst/>
          </a:prstGeom>
          <a:solidFill>
            <a:schemeClr val="accent6">
              <a:lumMod val="20000"/>
              <a:lumOff val="8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2060"/>
                </a:solidFill>
                <a:latin typeface="Arial" panose="020B0604020202020204" pitchFamily="34" charset="0"/>
                <a:cs typeface="Arial" panose="020B0604020202020204" pitchFamily="34" charset="0"/>
              </a:rPr>
              <a:t>250</a:t>
            </a:r>
          </a:p>
        </p:txBody>
      </p:sp>
      <p:sp>
        <p:nvSpPr>
          <p:cNvPr id="56" name="Rounded Rectangle 55">
            <a:hlinkClick r:id="rId11" action="ppaction://hlinksldjump"/>
          </p:cNvPr>
          <p:cNvSpPr/>
          <p:nvPr/>
        </p:nvSpPr>
        <p:spPr>
          <a:xfrm>
            <a:off x="7180211" y="2397797"/>
            <a:ext cx="1097280" cy="548640"/>
          </a:xfrm>
          <a:prstGeom prst="roundRect">
            <a:avLst/>
          </a:prstGeom>
          <a:solidFill>
            <a:schemeClr val="accent6">
              <a:lumMod val="20000"/>
              <a:lumOff val="8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2060"/>
                </a:solidFill>
                <a:latin typeface="Arial" panose="020B0604020202020204" pitchFamily="34" charset="0"/>
                <a:cs typeface="Arial" panose="020B0604020202020204" pitchFamily="34" charset="0"/>
              </a:rPr>
              <a:t>150</a:t>
            </a:r>
          </a:p>
        </p:txBody>
      </p:sp>
      <p:sp>
        <p:nvSpPr>
          <p:cNvPr id="2" name="Rounded Rectangle 1">
            <a:hlinkClick r:id="" action="ppaction://noaction"/>
          </p:cNvPr>
          <p:cNvSpPr/>
          <p:nvPr/>
        </p:nvSpPr>
        <p:spPr>
          <a:xfrm>
            <a:off x="7746955" y="4229176"/>
            <a:ext cx="1005840" cy="548640"/>
          </a:xfrm>
          <a:prstGeom prst="round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000" b="1" dirty="0">
                <a:solidFill>
                  <a:prstClr val="white"/>
                </a:solidFill>
                <a:latin typeface="Arial" panose="020B0604020202020204" pitchFamily="34" charset="0"/>
                <a:cs typeface="Arial" panose="020B0604020202020204" pitchFamily="34" charset="0"/>
              </a:rPr>
              <a:t>Finish</a:t>
            </a:r>
          </a:p>
        </p:txBody>
      </p:sp>
      <p:sp>
        <p:nvSpPr>
          <p:cNvPr id="5" name="Oval 4"/>
          <p:cNvSpPr>
            <a:spLocks noChangeAspect="1"/>
          </p:cNvSpPr>
          <p:nvPr/>
        </p:nvSpPr>
        <p:spPr>
          <a:xfrm>
            <a:off x="4152075" y="3007092"/>
            <a:ext cx="822960" cy="822960"/>
          </a:xfrm>
          <a:prstGeom prst="ellipse">
            <a:avLst/>
          </a:prstGeom>
          <a:solidFill>
            <a:srgbClr val="7030A0"/>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solidFill>
                <a:prstClr val="white"/>
              </a:solidFill>
            </a:endParaRPr>
          </a:p>
        </p:txBody>
      </p:sp>
      <p:pic>
        <p:nvPicPr>
          <p:cNvPr id="18" name="Picture 6" descr="http://blog.michaelmichelini.com/wp-content/uploads/2010/03/smiley-face.jpg"/>
          <p:cNvPicPr>
            <a:picLocks noChangeAspect="1" noChangeArrowheads="1"/>
          </p:cNvPicPr>
          <p:nvPr/>
        </p:nvPicPr>
        <p:blipFill>
          <a:blip r:embed="rId12" cstate="print">
            <a:extLst>
              <a:ext uri="{BEBA8EAE-BF5A-486C-A8C5-ECC9F3942E4B}">
                <a14:imgProps xmlns:a14="http://schemas.microsoft.com/office/drawing/2010/main">
                  <a14:imgLayer r:embed="rId13">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4236709" y="3091726"/>
            <a:ext cx="653693" cy="653693"/>
          </a:xfrm>
          <a:prstGeom prst="rect">
            <a:avLst/>
          </a:prstGeom>
          <a:noFill/>
          <a:extLst>
            <a:ext uri="{909E8E84-426E-40DD-AFC4-6F175D3DCCD1}">
              <a14:hiddenFill xmlns:a14="http://schemas.microsoft.com/office/drawing/2010/main">
                <a:solidFill>
                  <a:srgbClr val="FFFFFF"/>
                </a:solidFill>
              </a14:hiddenFill>
            </a:ext>
          </a:extLst>
        </p:spPr>
      </p:pic>
      <p:sp>
        <p:nvSpPr>
          <p:cNvPr id="21" name="Rounded Rectangle 20">
            <a:hlinkClick r:id="rId7" action="ppaction://hlinksldjump"/>
          </p:cNvPr>
          <p:cNvSpPr>
            <a:spLocks/>
          </p:cNvSpPr>
          <p:nvPr/>
        </p:nvSpPr>
        <p:spPr>
          <a:xfrm>
            <a:off x="228599" y="1128423"/>
            <a:ext cx="1097280" cy="548640"/>
          </a:xfrm>
          <a:prstGeom prst="roundRect">
            <a:avLst/>
          </a:prstGeom>
          <a:solidFill>
            <a:schemeClr val="accent6">
              <a:lumMod val="20000"/>
              <a:lumOff val="8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2060"/>
                </a:solidFill>
                <a:latin typeface="Arial" panose="020B0604020202020204" pitchFamily="34" charset="0"/>
                <a:cs typeface="Arial" panose="020B0604020202020204" pitchFamily="34" charset="0"/>
              </a:rPr>
              <a:t>50</a:t>
            </a:r>
          </a:p>
        </p:txBody>
      </p:sp>
      <p:sp>
        <p:nvSpPr>
          <p:cNvPr id="22" name="Rounded Rectangle 21">
            <a:hlinkClick r:id="rId8" action="ppaction://hlinksldjump"/>
          </p:cNvPr>
          <p:cNvSpPr/>
          <p:nvPr/>
        </p:nvSpPr>
        <p:spPr>
          <a:xfrm>
            <a:off x="7180211" y="1128423"/>
            <a:ext cx="1097280" cy="548640"/>
          </a:xfrm>
          <a:prstGeom prst="roundRect">
            <a:avLst/>
          </a:prstGeom>
          <a:solidFill>
            <a:schemeClr val="accent6">
              <a:lumMod val="20000"/>
              <a:lumOff val="8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2060"/>
                </a:solidFill>
                <a:latin typeface="Arial" panose="020B0604020202020204" pitchFamily="34" charset="0"/>
                <a:cs typeface="Arial" panose="020B0604020202020204" pitchFamily="34" charset="0"/>
              </a:rPr>
              <a:t>200</a:t>
            </a:r>
          </a:p>
        </p:txBody>
      </p:sp>
      <p:sp>
        <p:nvSpPr>
          <p:cNvPr id="23" name="Rectangle 22"/>
          <p:cNvSpPr/>
          <p:nvPr/>
        </p:nvSpPr>
        <p:spPr>
          <a:xfrm>
            <a:off x="306400" y="6088974"/>
            <a:ext cx="3845675" cy="523220"/>
          </a:xfrm>
          <a:prstGeom prst="rect">
            <a:avLst/>
          </a:prstGeom>
        </p:spPr>
        <p:txBody>
          <a:bodyPr wrap="square">
            <a:spAutoFit/>
          </a:bodyPr>
          <a:lstStyle/>
          <a:p>
            <a:pPr algn="ctr">
              <a:defRPr/>
            </a:pPr>
            <a:r>
              <a:rPr lang="es-CO" sz="2800" kern="10" dirty="0" err="1">
                <a:ln w="9525">
                  <a:solidFill>
                    <a:srgbClr val="339966"/>
                  </a:solidFill>
                  <a:round/>
                  <a:headEnd/>
                  <a:tailEnd/>
                </a:ln>
                <a:solidFill>
                  <a:srgbClr val="7030A0"/>
                </a:solidFill>
                <a:latin typeface="Comic Sans MS" pitchFamily="66" charset="0"/>
              </a:rPr>
              <a:t>Your</a:t>
            </a:r>
            <a:r>
              <a:rPr lang="es-CO" sz="2800" kern="10" dirty="0">
                <a:ln w="9525">
                  <a:solidFill>
                    <a:srgbClr val="339966"/>
                  </a:solidFill>
                  <a:round/>
                  <a:headEnd/>
                  <a:tailEnd/>
                </a:ln>
                <a:solidFill>
                  <a:srgbClr val="7030A0"/>
                </a:solidFill>
                <a:latin typeface="Comic Sans MS" pitchFamily="66" charset="0"/>
              </a:rPr>
              <a:t> </a:t>
            </a:r>
            <a:r>
              <a:rPr lang="es-CO" sz="2800" kern="10" dirty="0" err="1">
                <a:ln w="9525">
                  <a:solidFill>
                    <a:srgbClr val="339966"/>
                  </a:solidFill>
                  <a:round/>
                  <a:headEnd/>
                  <a:tailEnd/>
                </a:ln>
                <a:solidFill>
                  <a:srgbClr val="7030A0"/>
                </a:solidFill>
                <a:latin typeface="Comic Sans MS" pitchFamily="66" charset="0"/>
              </a:rPr>
              <a:t>activities</a:t>
            </a:r>
            <a:r>
              <a:rPr lang="es-CO" sz="2800" kern="10" dirty="0">
                <a:ln w="9525">
                  <a:solidFill>
                    <a:srgbClr val="339966"/>
                  </a:solidFill>
                  <a:round/>
                  <a:headEnd/>
                  <a:tailEnd/>
                </a:ln>
                <a:solidFill>
                  <a:srgbClr val="7030A0"/>
                </a:solidFill>
                <a:latin typeface="Comic Sans MS" pitchFamily="66" charset="0"/>
              </a:rPr>
              <a:t> </a:t>
            </a:r>
            <a:r>
              <a:rPr lang="es-CO" sz="2800" kern="10" dirty="0" err="1">
                <a:ln w="9525">
                  <a:solidFill>
                    <a:srgbClr val="339966"/>
                  </a:solidFill>
                  <a:round/>
                  <a:headEnd/>
                  <a:tailEnd/>
                </a:ln>
                <a:solidFill>
                  <a:srgbClr val="7030A0"/>
                </a:solidFill>
                <a:latin typeface="Comic Sans MS" pitchFamily="66" charset="0"/>
              </a:rPr>
              <a:t>on</a:t>
            </a:r>
            <a:r>
              <a:rPr lang="es-CO" sz="2800" kern="10" dirty="0">
                <a:ln w="9525">
                  <a:solidFill>
                    <a:srgbClr val="339966"/>
                  </a:solidFill>
                  <a:round/>
                  <a:headEnd/>
                  <a:tailEnd/>
                </a:ln>
                <a:solidFill>
                  <a:srgbClr val="7030A0"/>
                </a:solidFill>
                <a:latin typeface="Comic Sans MS" pitchFamily="66" charset="0"/>
              </a:rPr>
              <a:t> </a:t>
            </a:r>
            <a:r>
              <a:rPr lang="es-CO" sz="2800" kern="10" dirty="0" err="1">
                <a:ln w="9525">
                  <a:solidFill>
                    <a:srgbClr val="339966"/>
                  </a:solidFill>
                  <a:round/>
                  <a:headEnd/>
                  <a:tailEnd/>
                </a:ln>
                <a:solidFill>
                  <a:srgbClr val="7030A0"/>
                </a:solidFill>
                <a:latin typeface="Comic Sans MS" pitchFamily="66" charset="0"/>
              </a:rPr>
              <a:t>Tet</a:t>
            </a:r>
            <a:endParaRPr lang="es-CO" sz="2800" kern="0" dirty="0">
              <a:solidFill>
                <a:srgbClr val="7030A0"/>
              </a:solidFill>
            </a:endParaRPr>
          </a:p>
        </p:txBody>
      </p:sp>
      <p:pic>
        <p:nvPicPr>
          <p:cNvPr id="24" name="QUAY">
            <a:extLst>
              <a:ext uri="{FF2B5EF4-FFF2-40B4-BE49-F238E27FC236}">
                <a16:creationId xmlns:a16="http://schemas.microsoft.com/office/drawing/2014/main" id="{0847FE41-38BE-4DFF-9017-2B85660EE012}"/>
              </a:ext>
            </a:extLst>
          </p:cNvPr>
          <p:cNvPicPr>
            <a:picLocks noChangeAspect="1"/>
          </p:cNvPicPr>
          <p:nvPr/>
        </p:nvPicPr>
        <p:blipFill>
          <a:blip r:embed="rId14"/>
          <a:stretch>
            <a:fillRect/>
          </a:stretch>
        </p:blipFill>
        <p:spPr>
          <a:xfrm rot="678356">
            <a:off x="1920596" y="4155993"/>
            <a:ext cx="695004" cy="695004"/>
          </a:xfrm>
          <a:prstGeom prst="rect">
            <a:avLst/>
          </a:prstGeom>
        </p:spPr>
      </p:pic>
    </p:spTree>
    <p:extLst>
      <p:ext uri="{BB962C8B-B14F-4D97-AF65-F5344CB8AC3E}">
        <p14:creationId xmlns:p14="http://schemas.microsoft.com/office/powerpoint/2010/main" val="2678067898"/>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subTnLst>
                                    <p:audio>
                                      <p:cMediaNode>
                                        <p:cTn display="0" masterRel="sameClick">
                                          <p:stCondLst>
                                            <p:cond evt="begin" delay="0">
                                              <p:tn val="5"/>
                                            </p:cond>
                                          </p:stCondLst>
                                          <p:endCondLst>
                                            <p:cond evt="onStopAudio" delay="0">
                                              <p:tgtEl>
                                                <p:sldTgt/>
                                              </p:tgtEl>
                                            </p:cond>
                                          </p:endCondLst>
                                        </p:cTn>
                                        <p:tgtEl>
                                          <p:sndTgt r:embed="rId3" name="spin-intro.wav"/>
                                        </p:tgtEl>
                                      </p:cMediaNode>
                                    </p:audio>
                                  </p:sub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4" restart="whenNotActive" fill="hold" evtFilter="cancelBubble" nodeType="interactiveSeq">
                <p:stCondLst>
                  <p:cond evt="onClick" delay="0">
                    <p:tgtEl>
                      <p:spTgt spid="7"/>
                    </p:tgtEl>
                  </p:cond>
                </p:stCondLst>
                <p:endSync evt="end" delay="0">
                  <p:rtn val="all"/>
                </p:endSync>
                <p:childTnLst>
                  <p:par>
                    <p:cTn id="15" fill="hold">
                      <p:stCondLst>
                        <p:cond delay="0"/>
                      </p:stCondLst>
                      <p:childTnLst>
                        <p:par>
                          <p:cTn id="16" fill="hold">
                            <p:stCondLst>
                              <p:cond delay="0"/>
                            </p:stCondLst>
                            <p:childTnLst>
                              <p:par>
                                <p:cTn id="17" presetID="8" presetClass="emph" presetSubtype="0" fill="hold" nodeType="clickEffect">
                                  <p:stCondLst>
                                    <p:cond delay="0"/>
                                  </p:stCondLst>
                                  <p:childTnLst>
                                    <p:animRot by="24000000">
                                      <p:cBhvr>
                                        <p:cTn id="18" dur="2000" fill="hold"/>
                                        <p:tgtEl>
                                          <p:spTgt spid="20"/>
                                        </p:tgtEl>
                                        <p:attrNameLst>
                                          <p:attrName>r</p:attrName>
                                        </p:attrNameLst>
                                      </p:cBhvr>
                                    </p:animRot>
                                  </p:childTnLst>
                                  <p:subTnLst>
                                    <p:audio>
                                      <p:cMediaNode>
                                        <p:cTn display="0" masterRel="sameClick">
                                          <p:stCondLst>
                                            <p:cond evt="begin" delay="0">
                                              <p:tn val="17"/>
                                            </p:cond>
                                          </p:stCondLst>
                                          <p:endCondLst>
                                            <p:cond evt="onStopAudio" delay="0">
                                              <p:tgtEl>
                                                <p:sldTgt/>
                                              </p:tgtEl>
                                            </p:cond>
                                          </p:endCondLst>
                                        </p:cTn>
                                        <p:tgtEl>
                                          <p:sndTgt r:embed="rId4" name="spin-w-end4.wav"/>
                                        </p:tgtEl>
                                      </p:cMediaNode>
                                    </p:audio>
                                  </p:subTnLst>
                                </p:cTn>
                              </p:par>
                            </p:childTnLst>
                          </p:cTn>
                        </p:par>
                        <p:par>
                          <p:cTn id="19" fill="hold">
                            <p:stCondLst>
                              <p:cond delay="2000"/>
                            </p:stCondLst>
                            <p:childTnLst>
                              <p:par>
                                <p:cTn id="20" presetID="16" presetClass="entr" presetSubtype="21"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barn(inVertical)">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mph" presetSubtype="0" fill="hold" nodeType="clickEffect">
                                  <p:stCondLst>
                                    <p:cond delay="0"/>
                                  </p:stCondLst>
                                  <p:childTnLst>
                                    <p:animRot by="26400000">
                                      <p:cBhvr>
                                        <p:cTn id="26" dur="2000" fill="hold"/>
                                        <p:tgtEl>
                                          <p:spTgt spid="20"/>
                                        </p:tgtEl>
                                        <p:attrNameLst>
                                          <p:attrName>r</p:attrName>
                                        </p:attrNameLst>
                                      </p:cBhvr>
                                    </p:animRot>
                                  </p:childTnLst>
                                  <p:subTnLst>
                                    <p:audio>
                                      <p:cMediaNode>
                                        <p:cTn display="0" masterRel="sameClick">
                                          <p:stCondLst>
                                            <p:cond evt="begin" delay="0">
                                              <p:tn val="25"/>
                                            </p:cond>
                                          </p:stCondLst>
                                          <p:endCondLst>
                                            <p:cond evt="onStopAudio" delay="0">
                                              <p:tgtEl>
                                                <p:sldTgt/>
                                              </p:tgtEl>
                                            </p:cond>
                                          </p:endCondLst>
                                        </p:cTn>
                                        <p:tgtEl>
                                          <p:sndTgt r:embed="rId4" name="spin-w-end4.wav"/>
                                        </p:tgtEl>
                                      </p:cMediaNode>
                                    </p:audio>
                                  </p:subTnLst>
                                </p:cTn>
                              </p:par>
                            </p:childTnLst>
                          </p:cTn>
                        </p:par>
                        <p:par>
                          <p:cTn id="27" fill="hold">
                            <p:stCondLst>
                              <p:cond delay="2000"/>
                            </p:stCondLst>
                            <p:childTnLst>
                              <p:par>
                                <p:cTn id="28" presetID="16" presetClass="entr" presetSubtype="21" fill="hold" grpId="0" nodeType="afterEffect">
                                  <p:stCondLst>
                                    <p:cond delay="0"/>
                                  </p:stCondLst>
                                  <p:childTnLst>
                                    <p:set>
                                      <p:cBhvr>
                                        <p:cTn id="29" dur="1" fill="hold">
                                          <p:stCondLst>
                                            <p:cond delay="0"/>
                                          </p:stCondLst>
                                        </p:cTn>
                                        <p:tgtEl>
                                          <p:spTgt spid="54"/>
                                        </p:tgtEl>
                                        <p:attrNameLst>
                                          <p:attrName>style.visibility</p:attrName>
                                        </p:attrNameLst>
                                      </p:cBhvr>
                                      <p:to>
                                        <p:strVal val="visible"/>
                                      </p:to>
                                    </p:set>
                                    <p:animEffect transition="in" filter="barn(inVertical)">
                                      <p:cBhvr>
                                        <p:cTn id="30" dur="500"/>
                                        <p:tgtEl>
                                          <p:spTgt spid="54"/>
                                        </p:tgtEl>
                                      </p:cBhvr>
                                    </p:animEffect>
                                  </p:childTnLst>
                                </p:cTn>
                              </p:par>
                            </p:childTnLst>
                          </p:cTn>
                        </p:par>
                      </p:childTnLst>
                    </p:cTn>
                  </p:par>
                  <p:par>
                    <p:cTn id="31" fill="hold">
                      <p:stCondLst>
                        <p:cond delay="indefinite"/>
                      </p:stCondLst>
                      <p:childTnLst>
                        <p:par>
                          <p:cTn id="32" fill="hold">
                            <p:stCondLst>
                              <p:cond delay="0"/>
                            </p:stCondLst>
                            <p:childTnLst>
                              <p:par>
                                <p:cTn id="33" presetID="8" presetClass="emph" presetSubtype="0" fill="hold" nodeType="clickEffect">
                                  <p:stCondLst>
                                    <p:cond delay="0"/>
                                  </p:stCondLst>
                                  <p:childTnLst>
                                    <p:animRot by="28800000">
                                      <p:cBhvr>
                                        <p:cTn id="34" dur="2000" fill="hold"/>
                                        <p:tgtEl>
                                          <p:spTgt spid="20"/>
                                        </p:tgtEl>
                                        <p:attrNameLst>
                                          <p:attrName>r</p:attrName>
                                        </p:attrNameLst>
                                      </p:cBhvr>
                                    </p:animRot>
                                  </p:childTnLst>
                                  <p:subTnLst>
                                    <p:audio>
                                      <p:cMediaNode>
                                        <p:cTn display="0" masterRel="sameClick">
                                          <p:stCondLst>
                                            <p:cond evt="begin" delay="0">
                                              <p:tn val="33"/>
                                            </p:cond>
                                          </p:stCondLst>
                                          <p:endCondLst>
                                            <p:cond evt="onStopAudio" delay="0">
                                              <p:tgtEl>
                                                <p:sldTgt/>
                                              </p:tgtEl>
                                            </p:cond>
                                          </p:endCondLst>
                                        </p:cTn>
                                        <p:tgtEl>
                                          <p:sndTgt r:embed="rId4" name="spin-w-end4.wav"/>
                                        </p:tgtEl>
                                      </p:cMediaNode>
                                    </p:audio>
                                  </p:subTnLst>
                                </p:cTn>
                              </p:par>
                            </p:childTnLst>
                          </p:cTn>
                        </p:par>
                        <p:par>
                          <p:cTn id="35" fill="hold">
                            <p:stCondLst>
                              <p:cond delay="2000"/>
                            </p:stCondLst>
                            <p:childTnLst>
                              <p:par>
                                <p:cTn id="36" presetID="16" presetClass="entr" presetSubtype="21" fill="hold" grpId="0" nodeType="after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barn(inVertical)">
                                      <p:cBhvr>
                                        <p:cTn id="38" dur="500"/>
                                        <p:tgtEl>
                                          <p:spTgt spid="50"/>
                                        </p:tgtEl>
                                      </p:cBhvr>
                                    </p:animEffect>
                                  </p:childTnLst>
                                </p:cTn>
                              </p:par>
                            </p:childTnLst>
                          </p:cTn>
                        </p:par>
                      </p:childTnLst>
                    </p:cTn>
                  </p:par>
                  <p:par>
                    <p:cTn id="39" fill="hold">
                      <p:stCondLst>
                        <p:cond delay="indefinite"/>
                      </p:stCondLst>
                      <p:childTnLst>
                        <p:par>
                          <p:cTn id="40" fill="hold">
                            <p:stCondLst>
                              <p:cond delay="0"/>
                            </p:stCondLst>
                            <p:childTnLst>
                              <p:par>
                                <p:cTn id="41" presetID="8" presetClass="emph" presetSubtype="0" fill="hold" nodeType="clickEffect">
                                  <p:stCondLst>
                                    <p:cond delay="0"/>
                                  </p:stCondLst>
                                  <p:childTnLst>
                                    <p:animRot by="28800000">
                                      <p:cBhvr>
                                        <p:cTn id="42" dur="2000" fill="hold"/>
                                        <p:tgtEl>
                                          <p:spTgt spid="20"/>
                                        </p:tgtEl>
                                        <p:attrNameLst>
                                          <p:attrName>r</p:attrName>
                                        </p:attrNameLst>
                                      </p:cBhvr>
                                    </p:animRot>
                                  </p:childTnLst>
                                  <p:subTnLst>
                                    <p:audio>
                                      <p:cMediaNode>
                                        <p:cTn display="0" masterRel="sameClick">
                                          <p:stCondLst>
                                            <p:cond evt="begin" delay="0">
                                              <p:tn val="41"/>
                                            </p:cond>
                                          </p:stCondLst>
                                          <p:endCondLst>
                                            <p:cond evt="onStopAudio" delay="0">
                                              <p:tgtEl>
                                                <p:sldTgt/>
                                              </p:tgtEl>
                                            </p:cond>
                                          </p:endCondLst>
                                        </p:cTn>
                                        <p:tgtEl>
                                          <p:sndTgt r:embed="rId4" name="spin-w-end4.wav"/>
                                        </p:tgtEl>
                                      </p:cMediaNode>
                                    </p:audio>
                                  </p:subTnLst>
                                </p:cTn>
                              </p:par>
                            </p:childTnLst>
                          </p:cTn>
                        </p:par>
                        <p:par>
                          <p:cTn id="43" fill="hold">
                            <p:stCondLst>
                              <p:cond delay="2000"/>
                            </p:stCondLst>
                            <p:childTnLst>
                              <p:par>
                                <p:cTn id="44" presetID="16" presetClass="entr" presetSubtype="21" fill="hold" grpId="0" nodeType="afterEffect">
                                  <p:stCondLst>
                                    <p:cond delay="0"/>
                                  </p:stCondLst>
                                  <p:childTnLst>
                                    <p:set>
                                      <p:cBhvr>
                                        <p:cTn id="45" dur="1" fill="hold">
                                          <p:stCondLst>
                                            <p:cond delay="0"/>
                                          </p:stCondLst>
                                        </p:cTn>
                                        <p:tgtEl>
                                          <p:spTgt spid="51"/>
                                        </p:tgtEl>
                                        <p:attrNameLst>
                                          <p:attrName>style.visibility</p:attrName>
                                        </p:attrNameLst>
                                      </p:cBhvr>
                                      <p:to>
                                        <p:strVal val="visible"/>
                                      </p:to>
                                    </p:set>
                                    <p:animEffect transition="in" filter="barn(inVertical)">
                                      <p:cBhvr>
                                        <p:cTn id="46" dur="500"/>
                                        <p:tgtEl>
                                          <p:spTgt spid="51"/>
                                        </p:tgtEl>
                                      </p:cBhvr>
                                    </p:animEffect>
                                  </p:childTnLst>
                                </p:cTn>
                              </p:par>
                            </p:childTnLst>
                          </p:cTn>
                        </p:par>
                      </p:childTnLst>
                    </p:cTn>
                  </p:par>
                  <p:par>
                    <p:cTn id="47" fill="hold">
                      <p:stCondLst>
                        <p:cond delay="indefinite"/>
                      </p:stCondLst>
                      <p:childTnLst>
                        <p:par>
                          <p:cTn id="48" fill="hold">
                            <p:stCondLst>
                              <p:cond delay="0"/>
                            </p:stCondLst>
                            <p:childTnLst>
                              <p:par>
                                <p:cTn id="49" presetID="8" presetClass="emph" presetSubtype="0" fill="hold" nodeType="clickEffect">
                                  <p:stCondLst>
                                    <p:cond delay="0"/>
                                  </p:stCondLst>
                                  <p:childTnLst>
                                    <p:animRot by="26400000">
                                      <p:cBhvr>
                                        <p:cTn id="50" dur="2000" fill="hold"/>
                                        <p:tgtEl>
                                          <p:spTgt spid="20"/>
                                        </p:tgtEl>
                                        <p:attrNameLst>
                                          <p:attrName>r</p:attrName>
                                        </p:attrNameLst>
                                      </p:cBhvr>
                                    </p:animRot>
                                  </p:childTnLst>
                                  <p:subTnLst>
                                    <p:audio>
                                      <p:cMediaNode>
                                        <p:cTn display="0" masterRel="sameClick">
                                          <p:stCondLst>
                                            <p:cond evt="begin" delay="0">
                                              <p:tn val="49"/>
                                            </p:cond>
                                          </p:stCondLst>
                                          <p:endCondLst>
                                            <p:cond evt="onStopAudio" delay="0">
                                              <p:tgtEl>
                                                <p:sldTgt/>
                                              </p:tgtEl>
                                            </p:cond>
                                          </p:endCondLst>
                                        </p:cTn>
                                        <p:tgtEl>
                                          <p:sndTgt r:embed="rId4" name="spin-w-end4.wav"/>
                                        </p:tgtEl>
                                      </p:cMediaNode>
                                    </p:audio>
                                  </p:subTnLst>
                                </p:cTn>
                              </p:par>
                            </p:childTnLst>
                          </p:cTn>
                        </p:par>
                        <p:par>
                          <p:cTn id="51" fill="hold">
                            <p:stCondLst>
                              <p:cond delay="2000"/>
                            </p:stCondLst>
                            <p:childTnLst>
                              <p:par>
                                <p:cTn id="52" presetID="16" presetClass="entr" presetSubtype="21"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barn(inVertical)">
                                      <p:cBhvr>
                                        <p:cTn id="54" dur="500"/>
                                        <p:tgtEl>
                                          <p:spTgt spid="22"/>
                                        </p:tgtEl>
                                      </p:cBhvr>
                                    </p:animEffect>
                                  </p:childTnLst>
                                </p:cTn>
                              </p:par>
                            </p:childTnLst>
                          </p:cTn>
                        </p:par>
                      </p:childTnLst>
                    </p:cTn>
                  </p:par>
                  <p:par>
                    <p:cTn id="55" fill="hold">
                      <p:stCondLst>
                        <p:cond delay="indefinite"/>
                      </p:stCondLst>
                      <p:childTnLst>
                        <p:par>
                          <p:cTn id="56" fill="hold">
                            <p:stCondLst>
                              <p:cond delay="0"/>
                            </p:stCondLst>
                            <p:childTnLst>
                              <p:par>
                                <p:cTn id="57" presetID="8" presetClass="emph" presetSubtype="0" fill="hold" nodeType="clickEffect">
                                  <p:stCondLst>
                                    <p:cond delay="0"/>
                                  </p:stCondLst>
                                  <p:childTnLst>
                                    <p:animRot by="26400000">
                                      <p:cBhvr>
                                        <p:cTn id="58" dur="2000" fill="hold"/>
                                        <p:tgtEl>
                                          <p:spTgt spid="20"/>
                                        </p:tgtEl>
                                        <p:attrNameLst>
                                          <p:attrName>r</p:attrName>
                                        </p:attrNameLst>
                                      </p:cBhvr>
                                    </p:animRot>
                                  </p:childTnLst>
                                  <p:subTnLst>
                                    <p:audio>
                                      <p:cMediaNode>
                                        <p:cTn display="0" masterRel="sameClick">
                                          <p:stCondLst>
                                            <p:cond evt="begin" delay="0">
                                              <p:tn val="57"/>
                                            </p:cond>
                                          </p:stCondLst>
                                          <p:endCondLst>
                                            <p:cond evt="onStopAudio" delay="0">
                                              <p:tgtEl>
                                                <p:sldTgt/>
                                              </p:tgtEl>
                                            </p:cond>
                                          </p:endCondLst>
                                        </p:cTn>
                                        <p:tgtEl>
                                          <p:sndTgt r:embed="rId4" name="spin-w-end4.wav"/>
                                        </p:tgtEl>
                                      </p:cMediaNode>
                                    </p:audio>
                                  </p:subTnLst>
                                </p:cTn>
                              </p:par>
                            </p:childTnLst>
                          </p:cTn>
                        </p:par>
                        <p:par>
                          <p:cTn id="59" fill="hold">
                            <p:stCondLst>
                              <p:cond delay="2000"/>
                            </p:stCondLst>
                            <p:childTnLst>
                              <p:par>
                                <p:cTn id="60" presetID="16" presetClass="entr" presetSubtype="21" fill="hold" grpId="0" nodeType="afterEffect">
                                  <p:stCondLst>
                                    <p:cond delay="0"/>
                                  </p:stCondLst>
                                  <p:childTnLst>
                                    <p:set>
                                      <p:cBhvr>
                                        <p:cTn id="61" dur="1" fill="hold">
                                          <p:stCondLst>
                                            <p:cond delay="0"/>
                                          </p:stCondLst>
                                        </p:cTn>
                                        <p:tgtEl>
                                          <p:spTgt spid="55"/>
                                        </p:tgtEl>
                                        <p:attrNameLst>
                                          <p:attrName>style.visibility</p:attrName>
                                        </p:attrNameLst>
                                      </p:cBhvr>
                                      <p:to>
                                        <p:strVal val="visible"/>
                                      </p:to>
                                    </p:set>
                                    <p:animEffect transition="in" filter="barn(inVertical)">
                                      <p:cBhvr>
                                        <p:cTn id="62" dur="500"/>
                                        <p:tgtEl>
                                          <p:spTgt spid="55"/>
                                        </p:tgtEl>
                                      </p:cBhvr>
                                    </p:animEffect>
                                  </p:childTnLst>
                                </p:cTn>
                              </p:par>
                            </p:childTnLst>
                          </p:cTn>
                        </p:par>
                      </p:childTnLst>
                    </p:cTn>
                  </p:par>
                  <p:par>
                    <p:cTn id="63" fill="hold">
                      <p:stCondLst>
                        <p:cond delay="indefinite"/>
                      </p:stCondLst>
                      <p:childTnLst>
                        <p:par>
                          <p:cTn id="64" fill="hold">
                            <p:stCondLst>
                              <p:cond delay="0"/>
                            </p:stCondLst>
                            <p:childTnLst>
                              <p:par>
                                <p:cTn id="65" presetID="8" presetClass="emph" presetSubtype="0" fill="hold" nodeType="clickEffect">
                                  <p:stCondLst>
                                    <p:cond delay="0"/>
                                  </p:stCondLst>
                                  <p:childTnLst>
                                    <p:animRot by="24000000">
                                      <p:cBhvr>
                                        <p:cTn id="66" dur="2000" fill="hold"/>
                                        <p:tgtEl>
                                          <p:spTgt spid="20"/>
                                        </p:tgtEl>
                                        <p:attrNameLst>
                                          <p:attrName>r</p:attrName>
                                        </p:attrNameLst>
                                      </p:cBhvr>
                                    </p:animRot>
                                  </p:childTnLst>
                                  <p:subTnLst>
                                    <p:audio>
                                      <p:cMediaNode>
                                        <p:cTn display="0" masterRel="sameClick">
                                          <p:stCondLst>
                                            <p:cond evt="begin" delay="0">
                                              <p:tn val="65"/>
                                            </p:cond>
                                          </p:stCondLst>
                                          <p:endCondLst>
                                            <p:cond evt="onStopAudio" delay="0">
                                              <p:tgtEl>
                                                <p:sldTgt/>
                                              </p:tgtEl>
                                            </p:cond>
                                          </p:endCondLst>
                                        </p:cTn>
                                        <p:tgtEl>
                                          <p:sndTgt r:embed="rId4" name="spin-w-end4.wav"/>
                                        </p:tgtEl>
                                      </p:cMediaNode>
                                    </p:audio>
                                  </p:subTnLst>
                                </p:cTn>
                              </p:par>
                            </p:childTnLst>
                          </p:cTn>
                        </p:par>
                        <p:par>
                          <p:cTn id="67" fill="hold">
                            <p:stCondLst>
                              <p:cond delay="2000"/>
                            </p:stCondLst>
                            <p:childTnLst>
                              <p:par>
                                <p:cTn id="68" presetID="16" presetClass="entr" presetSubtype="21"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barn(inVertical)">
                                      <p:cBhvr>
                                        <p:cTn id="70" dur="500"/>
                                        <p:tgtEl>
                                          <p:spTgt spid="56"/>
                                        </p:tgtEl>
                                      </p:cBhvr>
                                    </p:animEffect>
                                  </p:childTnLst>
                                </p:cTn>
                              </p:par>
                            </p:childTnLst>
                          </p:cTn>
                        </p:par>
                      </p:childTnLst>
                    </p:cTn>
                  </p:par>
                  <p:par>
                    <p:cTn id="71" fill="hold">
                      <p:stCondLst>
                        <p:cond delay="indefinite"/>
                      </p:stCondLst>
                      <p:childTnLst>
                        <p:par>
                          <p:cTn id="72" fill="hold">
                            <p:stCondLst>
                              <p:cond delay="0"/>
                            </p:stCondLst>
                            <p:childTnLst>
                              <p:par>
                                <p:cTn id="73" presetID="8" presetClass="emph" presetSubtype="0" fill="hold" nodeType="clickEffect">
                                  <p:stCondLst>
                                    <p:cond delay="0"/>
                                  </p:stCondLst>
                                  <p:childTnLst>
                                    <p:animRot by="28800000">
                                      <p:cBhvr>
                                        <p:cTn id="74" dur="2000" fill="hold"/>
                                        <p:tgtEl>
                                          <p:spTgt spid="20"/>
                                        </p:tgtEl>
                                        <p:attrNameLst>
                                          <p:attrName>r</p:attrName>
                                        </p:attrNameLst>
                                      </p:cBhvr>
                                    </p:animRot>
                                  </p:childTnLst>
                                  <p:subTnLst>
                                    <p:audio>
                                      <p:cMediaNode>
                                        <p:cTn display="0" masterRel="sameClick">
                                          <p:stCondLst>
                                            <p:cond evt="begin" delay="0">
                                              <p:tn val="73"/>
                                            </p:cond>
                                          </p:stCondLst>
                                          <p:endCondLst>
                                            <p:cond evt="onStopAudio" delay="0">
                                              <p:tgtEl>
                                                <p:sldTgt/>
                                              </p:tgtEl>
                                            </p:cond>
                                          </p:endCondLst>
                                        </p:cTn>
                                        <p:tgtEl>
                                          <p:sndTgt r:embed="rId4" name="spin-w-end4.wav"/>
                                        </p:tgtEl>
                                      </p:cMediaNode>
                                    </p:audio>
                                  </p:subTnLst>
                                </p:cTn>
                              </p:par>
                            </p:childTnLst>
                          </p:cTn>
                        </p:par>
                        <p:par>
                          <p:cTn id="75" fill="hold">
                            <p:stCondLst>
                              <p:cond delay="2000"/>
                            </p:stCondLst>
                            <p:childTnLst>
                              <p:par>
                                <p:cTn id="76" presetID="16" presetClass="entr" presetSubtype="21"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barn(inVertical)">
                                      <p:cBhvr>
                                        <p:cTn id="78" dur="500"/>
                                        <p:tgtEl>
                                          <p:spTgt spid="53"/>
                                        </p:tgtEl>
                                      </p:cBhvr>
                                    </p:animEffect>
                                  </p:childTnLst>
                                </p:cTn>
                              </p:par>
                            </p:childTnLst>
                          </p:cTn>
                        </p:par>
                      </p:childTnLst>
                    </p:cTn>
                  </p:par>
                </p:childTnLst>
              </p:cTn>
              <p:nextCondLst>
                <p:cond evt="onClick" delay="0">
                  <p:tgtEl>
                    <p:spTgt spid="7"/>
                  </p:tgtEl>
                </p:cond>
              </p:nextCondLst>
            </p:seq>
          </p:childTnLst>
        </p:cTn>
      </p:par>
    </p:tnLst>
    <p:bldLst>
      <p:bldP spid="12" grpId="0"/>
      <p:bldP spid="50" grpId="0" animBg="1"/>
      <p:bldP spid="51" grpId="0" animBg="1"/>
      <p:bldP spid="53" grpId="0" animBg="1"/>
      <p:bldP spid="54" grpId="0" animBg="1"/>
      <p:bldP spid="55" grpId="0" animBg="1"/>
      <p:bldP spid="56" grpId="0" animBg="1"/>
      <p:bldP spid="21" grpId="0" animBg="1"/>
      <p:bldP spid="22" grpId="0" animBg="1"/>
      <p:bldP spid="23" grpId="0"/>
    </p:bld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44" name="Group 43"/>
          <p:cNvGrpSpPr/>
          <p:nvPr/>
        </p:nvGrpSpPr>
        <p:grpSpPr>
          <a:xfrm>
            <a:off x="956303" y="416904"/>
            <a:ext cx="5728817" cy="470318"/>
            <a:chOff x="363373" y="1262747"/>
            <a:chExt cx="5728817" cy="470318"/>
          </a:xfrm>
        </p:grpSpPr>
        <p:sp>
          <p:nvSpPr>
            <p:cNvPr id="46" name="TextBox 45"/>
            <p:cNvSpPr txBox="1"/>
            <p:nvPr/>
          </p:nvSpPr>
          <p:spPr>
            <a:xfrm>
              <a:off x="363373" y="1262747"/>
              <a:ext cx="474830" cy="461665"/>
            </a:xfrm>
            <a:prstGeom prst="rect">
              <a:avLst/>
            </a:prstGeom>
            <a:noFill/>
          </p:spPr>
          <p:txBody>
            <a:bodyPr wrap="square" rtlCol="0">
              <a:spAutoFit/>
            </a:bodyPr>
            <a:lstStyle/>
            <a:p>
              <a:r>
                <a:rPr lang="en-US" sz="2400" b="1">
                  <a:solidFill>
                    <a:srgbClr val="0070C0"/>
                  </a:solidFill>
                </a:rPr>
                <a:t>1.</a:t>
              </a:r>
            </a:p>
          </p:txBody>
        </p:sp>
        <p:sp>
          <p:nvSpPr>
            <p:cNvPr id="59" name="TextBox 58"/>
            <p:cNvSpPr txBox="1"/>
            <p:nvPr/>
          </p:nvSpPr>
          <p:spPr>
            <a:xfrm>
              <a:off x="827314" y="1271400"/>
              <a:ext cx="5264876" cy="461665"/>
            </a:xfrm>
            <a:prstGeom prst="rect">
              <a:avLst/>
            </a:prstGeom>
            <a:noFill/>
          </p:spPr>
          <p:txBody>
            <a:bodyPr wrap="square" rtlCol="0">
              <a:spAutoFit/>
            </a:bodyPr>
            <a:lstStyle/>
            <a:p>
              <a:r>
                <a:rPr lang="en-US" sz="2400"/>
                <a:t>watch fireworks on New Year’s Eve</a:t>
              </a:r>
              <a:endParaRPr lang="en-US" sz="2400" i="1"/>
            </a:p>
          </p:txBody>
        </p:sp>
      </p:grpSp>
      <p:grpSp>
        <p:nvGrpSpPr>
          <p:cNvPr id="60" name="Group 59"/>
          <p:cNvGrpSpPr/>
          <p:nvPr/>
        </p:nvGrpSpPr>
        <p:grpSpPr>
          <a:xfrm>
            <a:off x="956303" y="1413923"/>
            <a:ext cx="7565721" cy="461665"/>
            <a:chOff x="369902" y="2142097"/>
            <a:chExt cx="7565721" cy="461665"/>
          </a:xfrm>
        </p:grpSpPr>
        <p:sp>
          <p:nvSpPr>
            <p:cNvPr id="61" name="TextBox 60"/>
            <p:cNvSpPr txBox="1"/>
            <p:nvPr/>
          </p:nvSpPr>
          <p:spPr>
            <a:xfrm>
              <a:off x="369902" y="2142097"/>
              <a:ext cx="474830" cy="461665"/>
            </a:xfrm>
            <a:prstGeom prst="rect">
              <a:avLst/>
            </a:prstGeom>
            <a:noFill/>
          </p:spPr>
          <p:txBody>
            <a:bodyPr wrap="square" rtlCol="0">
              <a:spAutoFit/>
            </a:bodyPr>
            <a:lstStyle/>
            <a:p>
              <a:r>
                <a:rPr lang="en-US" sz="2400" b="1">
                  <a:solidFill>
                    <a:srgbClr val="0070C0"/>
                  </a:solidFill>
                </a:rPr>
                <a:t>2.</a:t>
              </a:r>
            </a:p>
          </p:txBody>
        </p:sp>
        <p:sp>
          <p:nvSpPr>
            <p:cNvPr id="62" name="TextBox 61"/>
            <p:cNvSpPr txBox="1"/>
            <p:nvPr/>
          </p:nvSpPr>
          <p:spPr>
            <a:xfrm>
              <a:off x="844732" y="2142097"/>
              <a:ext cx="7090891" cy="461665"/>
            </a:xfrm>
            <a:prstGeom prst="rect">
              <a:avLst/>
            </a:prstGeom>
            <a:noFill/>
          </p:spPr>
          <p:txBody>
            <a:bodyPr wrap="square" rtlCol="0">
              <a:spAutoFit/>
            </a:bodyPr>
            <a:lstStyle/>
            <a:p>
              <a:r>
                <a:rPr lang="en-US" sz="2400" dirty="0"/>
                <a:t>Sing when the New Year comes</a:t>
              </a:r>
            </a:p>
          </p:txBody>
        </p:sp>
      </p:grpSp>
      <p:grpSp>
        <p:nvGrpSpPr>
          <p:cNvPr id="63" name="Group 62"/>
          <p:cNvGrpSpPr/>
          <p:nvPr/>
        </p:nvGrpSpPr>
        <p:grpSpPr>
          <a:xfrm>
            <a:off x="956303" y="2402289"/>
            <a:ext cx="6914269" cy="470318"/>
            <a:chOff x="363373" y="4026312"/>
            <a:chExt cx="6914269" cy="470318"/>
          </a:xfrm>
        </p:grpSpPr>
        <p:sp>
          <p:nvSpPr>
            <p:cNvPr id="64" name="TextBox 63"/>
            <p:cNvSpPr txBox="1"/>
            <p:nvPr/>
          </p:nvSpPr>
          <p:spPr>
            <a:xfrm>
              <a:off x="363373" y="4034965"/>
              <a:ext cx="474830" cy="461665"/>
            </a:xfrm>
            <a:prstGeom prst="rect">
              <a:avLst/>
            </a:prstGeom>
            <a:noFill/>
          </p:spPr>
          <p:txBody>
            <a:bodyPr wrap="square" rtlCol="0">
              <a:spAutoFit/>
            </a:bodyPr>
            <a:lstStyle/>
            <a:p>
              <a:r>
                <a:rPr lang="en-US" sz="2400" b="1">
                  <a:solidFill>
                    <a:srgbClr val="0070C0"/>
                  </a:solidFill>
                </a:rPr>
                <a:t>3.</a:t>
              </a:r>
            </a:p>
          </p:txBody>
        </p:sp>
        <p:sp>
          <p:nvSpPr>
            <p:cNvPr id="68" name="TextBox 67"/>
            <p:cNvSpPr txBox="1"/>
            <p:nvPr/>
          </p:nvSpPr>
          <p:spPr>
            <a:xfrm>
              <a:off x="838203" y="4026312"/>
              <a:ext cx="6439439" cy="461665"/>
            </a:xfrm>
            <a:prstGeom prst="rect">
              <a:avLst/>
            </a:prstGeom>
            <a:noFill/>
          </p:spPr>
          <p:txBody>
            <a:bodyPr wrap="square" rtlCol="0">
              <a:spAutoFit/>
            </a:bodyPr>
            <a:lstStyle/>
            <a:p>
              <a:r>
                <a:rPr lang="en-US" sz="2400"/>
                <a:t>get lucky money</a:t>
              </a:r>
            </a:p>
          </p:txBody>
        </p:sp>
      </p:grpSp>
      <p:grpSp>
        <p:nvGrpSpPr>
          <p:cNvPr id="69" name="Group 68"/>
          <p:cNvGrpSpPr/>
          <p:nvPr/>
        </p:nvGrpSpPr>
        <p:grpSpPr>
          <a:xfrm>
            <a:off x="956303" y="3390655"/>
            <a:ext cx="6471767" cy="470318"/>
            <a:chOff x="363373" y="3312302"/>
            <a:chExt cx="6471767" cy="470318"/>
          </a:xfrm>
        </p:grpSpPr>
        <p:sp>
          <p:nvSpPr>
            <p:cNvPr id="73" name="TextBox 72"/>
            <p:cNvSpPr txBox="1"/>
            <p:nvPr/>
          </p:nvSpPr>
          <p:spPr>
            <a:xfrm>
              <a:off x="363373" y="3320955"/>
              <a:ext cx="474830" cy="461665"/>
            </a:xfrm>
            <a:prstGeom prst="rect">
              <a:avLst/>
            </a:prstGeom>
            <a:noFill/>
          </p:spPr>
          <p:txBody>
            <a:bodyPr wrap="square" rtlCol="0">
              <a:spAutoFit/>
            </a:bodyPr>
            <a:lstStyle/>
            <a:p>
              <a:r>
                <a:rPr lang="en-US" sz="2400" b="1">
                  <a:solidFill>
                    <a:srgbClr val="0070C0"/>
                  </a:solidFill>
                </a:rPr>
                <a:t>4.</a:t>
              </a:r>
            </a:p>
          </p:txBody>
        </p:sp>
        <p:sp>
          <p:nvSpPr>
            <p:cNvPr id="74" name="TextBox 73"/>
            <p:cNvSpPr txBox="1"/>
            <p:nvPr/>
          </p:nvSpPr>
          <p:spPr>
            <a:xfrm>
              <a:off x="838204" y="3312302"/>
              <a:ext cx="5996936" cy="461665"/>
            </a:xfrm>
            <a:prstGeom prst="rect">
              <a:avLst/>
            </a:prstGeom>
            <a:noFill/>
          </p:spPr>
          <p:txBody>
            <a:bodyPr wrap="square" rtlCol="0">
              <a:spAutoFit/>
            </a:bodyPr>
            <a:lstStyle/>
            <a:p>
              <a:r>
                <a:rPr lang="en-US" sz="2400" dirty="0"/>
                <a:t>go out and have fun</a:t>
              </a:r>
            </a:p>
          </p:txBody>
        </p:sp>
      </p:grpSp>
      <p:cxnSp>
        <p:nvCxnSpPr>
          <p:cNvPr id="75" name="Straight Connector 74"/>
          <p:cNvCxnSpPr/>
          <p:nvPr/>
        </p:nvCxnSpPr>
        <p:spPr>
          <a:xfrm flipV="1">
            <a:off x="1554435" y="1255108"/>
            <a:ext cx="6400800" cy="0"/>
          </a:xfrm>
          <a:prstGeom prst="line">
            <a:avLst/>
          </a:prstGeom>
          <a:ln w="28575">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flipV="1">
            <a:off x="1563673" y="2321908"/>
            <a:ext cx="6400800" cy="0"/>
          </a:xfrm>
          <a:prstGeom prst="line">
            <a:avLst/>
          </a:prstGeom>
          <a:ln w="28575">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V="1">
            <a:off x="1540085" y="3329527"/>
            <a:ext cx="6400800" cy="0"/>
          </a:xfrm>
          <a:prstGeom prst="line">
            <a:avLst/>
          </a:prstGeom>
          <a:ln w="28575">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flipV="1">
            <a:off x="1549322" y="4230071"/>
            <a:ext cx="6400800" cy="0"/>
          </a:xfrm>
          <a:prstGeom prst="line">
            <a:avLst/>
          </a:prstGeom>
          <a:ln w="28575">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p:nvPr/>
        </p:nvCxnSpPr>
        <p:spPr>
          <a:xfrm>
            <a:off x="1100521" y="1120517"/>
            <a:ext cx="355523" cy="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a:xfrm>
            <a:off x="1100521" y="2221607"/>
            <a:ext cx="355523" cy="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p:nvPr/>
        </p:nvCxnSpPr>
        <p:spPr>
          <a:xfrm>
            <a:off x="1091279" y="3170297"/>
            <a:ext cx="355523" cy="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p:nvCxnSpPr>
        <p:spPr>
          <a:xfrm>
            <a:off x="1100515" y="4105131"/>
            <a:ext cx="355523" cy="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956109" y="4493258"/>
            <a:ext cx="7330101" cy="470318"/>
            <a:chOff x="363373" y="3312302"/>
            <a:chExt cx="7330101" cy="470318"/>
          </a:xfrm>
        </p:grpSpPr>
        <p:sp>
          <p:nvSpPr>
            <p:cNvPr id="30" name="TextBox 29"/>
            <p:cNvSpPr txBox="1"/>
            <p:nvPr/>
          </p:nvSpPr>
          <p:spPr>
            <a:xfrm>
              <a:off x="363373" y="3320955"/>
              <a:ext cx="474830" cy="461665"/>
            </a:xfrm>
            <a:prstGeom prst="rect">
              <a:avLst/>
            </a:prstGeom>
            <a:noFill/>
          </p:spPr>
          <p:txBody>
            <a:bodyPr wrap="square" rtlCol="0">
              <a:spAutoFit/>
            </a:bodyPr>
            <a:lstStyle/>
            <a:p>
              <a:r>
                <a:rPr lang="en-US" sz="2400" b="1">
                  <a:solidFill>
                    <a:srgbClr val="0070C0"/>
                  </a:solidFill>
                </a:rPr>
                <a:t>5.</a:t>
              </a:r>
            </a:p>
          </p:txBody>
        </p:sp>
        <p:sp>
          <p:nvSpPr>
            <p:cNvPr id="31" name="TextBox 30"/>
            <p:cNvSpPr txBox="1"/>
            <p:nvPr/>
          </p:nvSpPr>
          <p:spPr>
            <a:xfrm>
              <a:off x="838204" y="3312302"/>
              <a:ext cx="6855270" cy="461665"/>
            </a:xfrm>
            <a:prstGeom prst="rect">
              <a:avLst/>
            </a:prstGeom>
            <a:noFill/>
          </p:spPr>
          <p:txBody>
            <a:bodyPr wrap="square" rtlCol="0">
              <a:spAutoFit/>
            </a:bodyPr>
            <a:lstStyle/>
            <a:p>
              <a:r>
                <a:rPr lang="en-US" sz="2400"/>
                <a:t>dress beautifully</a:t>
              </a:r>
            </a:p>
          </p:txBody>
        </p:sp>
      </p:grpSp>
      <p:cxnSp>
        <p:nvCxnSpPr>
          <p:cNvPr id="32" name="Straight Connector 31"/>
          <p:cNvCxnSpPr/>
          <p:nvPr/>
        </p:nvCxnSpPr>
        <p:spPr>
          <a:xfrm flipV="1">
            <a:off x="1530658" y="5332674"/>
            <a:ext cx="6400800" cy="0"/>
          </a:xfrm>
          <a:prstGeom prst="line">
            <a:avLst/>
          </a:prstGeom>
          <a:ln w="28575">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1081845" y="5207734"/>
            <a:ext cx="355523" cy="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grpSp>
        <p:nvGrpSpPr>
          <p:cNvPr id="39" name="Group 38"/>
          <p:cNvGrpSpPr/>
          <p:nvPr/>
        </p:nvGrpSpPr>
        <p:grpSpPr>
          <a:xfrm>
            <a:off x="956109" y="5572388"/>
            <a:ext cx="7330101" cy="470318"/>
            <a:chOff x="363373" y="3312302"/>
            <a:chExt cx="7330101" cy="470318"/>
          </a:xfrm>
        </p:grpSpPr>
        <p:sp>
          <p:nvSpPr>
            <p:cNvPr id="40" name="TextBox 39"/>
            <p:cNvSpPr txBox="1"/>
            <p:nvPr/>
          </p:nvSpPr>
          <p:spPr>
            <a:xfrm>
              <a:off x="363373" y="3320955"/>
              <a:ext cx="474830" cy="461665"/>
            </a:xfrm>
            <a:prstGeom prst="rect">
              <a:avLst/>
            </a:prstGeom>
            <a:noFill/>
          </p:spPr>
          <p:txBody>
            <a:bodyPr wrap="square" rtlCol="0">
              <a:spAutoFit/>
            </a:bodyPr>
            <a:lstStyle/>
            <a:p>
              <a:r>
                <a:rPr lang="en-US" sz="2400" b="1">
                  <a:solidFill>
                    <a:srgbClr val="0070C0"/>
                  </a:solidFill>
                </a:rPr>
                <a:t>6.</a:t>
              </a:r>
            </a:p>
          </p:txBody>
        </p:sp>
        <p:sp>
          <p:nvSpPr>
            <p:cNvPr id="41" name="TextBox 40"/>
            <p:cNvSpPr txBox="1"/>
            <p:nvPr/>
          </p:nvSpPr>
          <p:spPr>
            <a:xfrm>
              <a:off x="838204" y="3312302"/>
              <a:ext cx="6855270" cy="461665"/>
            </a:xfrm>
            <a:prstGeom prst="rect">
              <a:avLst/>
            </a:prstGeom>
            <a:noFill/>
          </p:spPr>
          <p:txBody>
            <a:bodyPr wrap="square" rtlCol="0">
              <a:spAutoFit/>
            </a:bodyPr>
            <a:lstStyle/>
            <a:p>
              <a:r>
                <a:rPr lang="en-US" sz="2400" dirty="0"/>
                <a:t>buy salt for happiness</a:t>
              </a:r>
            </a:p>
          </p:txBody>
        </p:sp>
      </p:grpSp>
      <p:cxnSp>
        <p:nvCxnSpPr>
          <p:cNvPr id="42" name="Straight Connector 41"/>
          <p:cNvCxnSpPr/>
          <p:nvPr/>
        </p:nvCxnSpPr>
        <p:spPr>
          <a:xfrm flipV="1">
            <a:off x="1549129" y="6411804"/>
            <a:ext cx="6400800" cy="0"/>
          </a:xfrm>
          <a:prstGeom prst="line">
            <a:avLst/>
          </a:prstGeom>
          <a:ln w="28575">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1100323" y="6286864"/>
            <a:ext cx="355523" cy="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4" name="Freeform 3"/>
          <p:cNvSpPr/>
          <p:nvPr/>
        </p:nvSpPr>
        <p:spPr>
          <a:xfrm>
            <a:off x="1563673" y="3925244"/>
            <a:ext cx="6958351" cy="359774"/>
          </a:xfrm>
          <a:custGeom>
            <a:avLst/>
            <a:gdLst>
              <a:gd name="connsiteX0" fmla="*/ 0 w 7977522"/>
              <a:gd name="connsiteY0" fmla="*/ 59964 h 359774"/>
              <a:gd name="connsiteX1" fmla="*/ 59964 w 7977522"/>
              <a:gd name="connsiteY1" fmla="*/ 0 h 359774"/>
              <a:gd name="connsiteX2" fmla="*/ 7917558 w 7977522"/>
              <a:gd name="connsiteY2" fmla="*/ 0 h 359774"/>
              <a:gd name="connsiteX3" fmla="*/ 7977522 w 7977522"/>
              <a:gd name="connsiteY3" fmla="*/ 59964 h 359774"/>
              <a:gd name="connsiteX4" fmla="*/ 7977522 w 7977522"/>
              <a:gd name="connsiteY4" fmla="*/ 299810 h 359774"/>
              <a:gd name="connsiteX5" fmla="*/ 7917558 w 7977522"/>
              <a:gd name="connsiteY5" fmla="*/ 359774 h 359774"/>
              <a:gd name="connsiteX6" fmla="*/ 59964 w 7977522"/>
              <a:gd name="connsiteY6" fmla="*/ 359774 h 359774"/>
              <a:gd name="connsiteX7" fmla="*/ 0 w 7977522"/>
              <a:gd name="connsiteY7" fmla="*/ 299810 h 359774"/>
              <a:gd name="connsiteX8" fmla="*/ 0 w 7977522"/>
              <a:gd name="connsiteY8" fmla="*/ 59964 h 359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77522" h="359774">
                <a:moveTo>
                  <a:pt x="0" y="59964"/>
                </a:moveTo>
                <a:cubicBezTo>
                  <a:pt x="0" y="26847"/>
                  <a:pt x="26847" y="0"/>
                  <a:pt x="59964" y="0"/>
                </a:cubicBezTo>
                <a:lnTo>
                  <a:pt x="7917558" y="0"/>
                </a:lnTo>
                <a:cubicBezTo>
                  <a:pt x="7950675" y="0"/>
                  <a:pt x="7977522" y="26847"/>
                  <a:pt x="7977522" y="59964"/>
                </a:cubicBezTo>
                <a:lnTo>
                  <a:pt x="7977522" y="299810"/>
                </a:lnTo>
                <a:cubicBezTo>
                  <a:pt x="7977522" y="332927"/>
                  <a:pt x="7950675" y="359774"/>
                  <a:pt x="7917558" y="359774"/>
                </a:cubicBezTo>
                <a:lnTo>
                  <a:pt x="59964" y="359774"/>
                </a:lnTo>
                <a:cubicBezTo>
                  <a:pt x="26847" y="359774"/>
                  <a:pt x="0" y="332927"/>
                  <a:pt x="0" y="299810"/>
                </a:cubicBezTo>
                <a:lnTo>
                  <a:pt x="0" y="59964"/>
                </a:lnTo>
                <a:close/>
              </a:path>
            </a:pathLst>
          </a:cu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4713" tIns="74713" rIns="74713" bIns="74713" numCol="1" spcCol="1270" anchor="ctr" anchorCtr="0">
            <a:noAutofit/>
          </a:bodyPr>
          <a:lstStyle/>
          <a:p>
            <a:pPr lvl="0" algn="l" defTabSz="666750" rtl="0">
              <a:lnSpc>
                <a:spcPct val="90000"/>
              </a:lnSpc>
              <a:spcBef>
                <a:spcPct val="0"/>
              </a:spcBef>
              <a:spcAft>
                <a:spcPct val="35000"/>
              </a:spcAft>
            </a:pPr>
            <a:r>
              <a:rPr lang="en-US" sz="2400" kern="1200" dirty="0">
                <a:solidFill>
                  <a:srgbClr val="FF0000"/>
                </a:solidFill>
              </a:rPr>
              <a:t>I often go out and have fun with my friends at Tet.</a:t>
            </a:r>
          </a:p>
        </p:txBody>
      </p:sp>
      <p:sp>
        <p:nvSpPr>
          <p:cNvPr id="5" name="Freeform 4"/>
          <p:cNvSpPr/>
          <p:nvPr/>
        </p:nvSpPr>
        <p:spPr>
          <a:xfrm>
            <a:off x="1563673" y="5039405"/>
            <a:ext cx="6958351" cy="359774"/>
          </a:xfrm>
          <a:custGeom>
            <a:avLst/>
            <a:gdLst>
              <a:gd name="connsiteX0" fmla="*/ 0 w 7977522"/>
              <a:gd name="connsiteY0" fmla="*/ 59964 h 359774"/>
              <a:gd name="connsiteX1" fmla="*/ 59964 w 7977522"/>
              <a:gd name="connsiteY1" fmla="*/ 0 h 359774"/>
              <a:gd name="connsiteX2" fmla="*/ 7917558 w 7977522"/>
              <a:gd name="connsiteY2" fmla="*/ 0 h 359774"/>
              <a:gd name="connsiteX3" fmla="*/ 7977522 w 7977522"/>
              <a:gd name="connsiteY3" fmla="*/ 59964 h 359774"/>
              <a:gd name="connsiteX4" fmla="*/ 7977522 w 7977522"/>
              <a:gd name="connsiteY4" fmla="*/ 299810 h 359774"/>
              <a:gd name="connsiteX5" fmla="*/ 7917558 w 7977522"/>
              <a:gd name="connsiteY5" fmla="*/ 359774 h 359774"/>
              <a:gd name="connsiteX6" fmla="*/ 59964 w 7977522"/>
              <a:gd name="connsiteY6" fmla="*/ 359774 h 359774"/>
              <a:gd name="connsiteX7" fmla="*/ 0 w 7977522"/>
              <a:gd name="connsiteY7" fmla="*/ 299810 h 359774"/>
              <a:gd name="connsiteX8" fmla="*/ 0 w 7977522"/>
              <a:gd name="connsiteY8" fmla="*/ 59964 h 359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77522" h="359774">
                <a:moveTo>
                  <a:pt x="0" y="59964"/>
                </a:moveTo>
                <a:cubicBezTo>
                  <a:pt x="0" y="26847"/>
                  <a:pt x="26847" y="0"/>
                  <a:pt x="59964" y="0"/>
                </a:cubicBezTo>
                <a:lnTo>
                  <a:pt x="7917558" y="0"/>
                </a:lnTo>
                <a:cubicBezTo>
                  <a:pt x="7950675" y="0"/>
                  <a:pt x="7977522" y="26847"/>
                  <a:pt x="7977522" y="59964"/>
                </a:cubicBezTo>
                <a:lnTo>
                  <a:pt x="7977522" y="299810"/>
                </a:lnTo>
                <a:cubicBezTo>
                  <a:pt x="7977522" y="332927"/>
                  <a:pt x="7950675" y="359774"/>
                  <a:pt x="7917558" y="359774"/>
                </a:cubicBezTo>
                <a:lnTo>
                  <a:pt x="59964" y="359774"/>
                </a:lnTo>
                <a:cubicBezTo>
                  <a:pt x="26847" y="359774"/>
                  <a:pt x="0" y="332927"/>
                  <a:pt x="0" y="299810"/>
                </a:cubicBezTo>
                <a:lnTo>
                  <a:pt x="0" y="59964"/>
                </a:lnTo>
                <a:close/>
              </a:path>
            </a:pathLst>
          </a:cu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4713" tIns="74713" rIns="74713" bIns="74713" numCol="1" spcCol="1270" anchor="ctr" anchorCtr="0">
            <a:noAutofit/>
          </a:bodyPr>
          <a:lstStyle/>
          <a:p>
            <a:pPr lvl="0" algn="l" defTabSz="666750" rtl="0">
              <a:lnSpc>
                <a:spcPct val="90000"/>
              </a:lnSpc>
              <a:spcBef>
                <a:spcPct val="0"/>
              </a:spcBef>
              <a:spcAft>
                <a:spcPct val="35000"/>
              </a:spcAft>
            </a:pPr>
            <a:r>
              <a:rPr lang="en-US" sz="2400" kern="1200">
                <a:solidFill>
                  <a:srgbClr val="FF0000"/>
                </a:solidFill>
              </a:rPr>
              <a:t>I dress beautifully On New Year’s Day .</a:t>
            </a:r>
          </a:p>
        </p:txBody>
      </p:sp>
      <p:sp>
        <p:nvSpPr>
          <p:cNvPr id="6" name="Freeform 5"/>
          <p:cNvSpPr/>
          <p:nvPr/>
        </p:nvSpPr>
        <p:spPr>
          <a:xfrm>
            <a:off x="1563673" y="943039"/>
            <a:ext cx="6958351" cy="359774"/>
          </a:xfrm>
          <a:custGeom>
            <a:avLst/>
            <a:gdLst>
              <a:gd name="connsiteX0" fmla="*/ 0 w 7977522"/>
              <a:gd name="connsiteY0" fmla="*/ 59964 h 359774"/>
              <a:gd name="connsiteX1" fmla="*/ 59964 w 7977522"/>
              <a:gd name="connsiteY1" fmla="*/ 0 h 359774"/>
              <a:gd name="connsiteX2" fmla="*/ 7917558 w 7977522"/>
              <a:gd name="connsiteY2" fmla="*/ 0 h 359774"/>
              <a:gd name="connsiteX3" fmla="*/ 7977522 w 7977522"/>
              <a:gd name="connsiteY3" fmla="*/ 59964 h 359774"/>
              <a:gd name="connsiteX4" fmla="*/ 7977522 w 7977522"/>
              <a:gd name="connsiteY4" fmla="*/ 299810 h 359774"/>
              <a:gd name="connsiteX5" fmla="*/ 7917558 w 7977522"/>
              <a:gd name="connsiteY5" fmla="*/ 359774 h 359774"/>
              <a:gd name="connsiteX6" fmla="*/ 59964 w 7977522"/>
              <a:gd name="connsiteY6" fmla="*/ 359774 h 359774"/>
              <a:gd name="connsiteX7" fmla="*/ 0 w 7977522"/>
              <a:gd name="connsiteY7" fmla="*/ 299810 h 359774"/>
              <a:gd name="connsiteX8" fmla="*/ 0 w 7977522"/>
              <a:gd name="connsiteY8" fmla="*/ 59964 h 359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77522" h="359774">
                <a:moveTo>
                  <a:pt x="0" y="59964"/>
                </a:moveTo>
                <a:cubicBezTo>
                  <a:pt x="0" y="26847"/>
                  <a:pt x="26847" y="0"/>
                  <a:pt x="59964" y="0"/>
                </a:cubicBezTo>
                <a:lnTo>
                  <a:pt x="7917558" y="0"/>
                </a:lnTo>
                <a:cubicBezTo>
                  <a:pt x="7950675" y="0"/>
                  <a:pt x="7977522" y="26847"/>
                  <a:pt x="7977522" y="59964"/>
                </a:cubicBezTo>
                <a:lnTo>
                  <a:pt x="7977522" y="299810"/>
                </a:lnTo>
                <a:cubicBezTo>
                  <a:pt x="7977522" y="332927"/>
                  <a:pt x="7950675" y="359774"/>
                  <a:pt x="7917558" y="359774"/>
                </a:cubicBezTo>
                <a:lnTo>
                  <a:pt x="59964" y="359774"/>
                </a:lnTo>
                <a:cubicBezTo>
                  <a:pt x="26847" y="359774"/>
                  <a:pt x="0" y="332927"/>
                  <a:pt x="0" y="299810"/>
                </a:cubicBezTo>
                <a:lnTo>
                  <a:pt x="0" y="59964"/>
                </a:lnTo>
                <a:close/>
              </a:path>
            </a:pathLst>
          </a:cu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4713" tIns="74713" rIns="74713" bIns="74713" numCol="1" spcCol="1270" anchor="ctr" anchorCtr="0">
            <a:noAutofit/>
          </a:bodyPr>
          <a:lstStyle/>
          <a:p>
            <a:pPr lvl="0" algn="l" defTabSz="666750" rtl="0">
              <a:lnSpc>
                <a:spcPct val="90000"/>
              </a:lnSpc>
              <a:spcBef>
                <a:spcPct val="0"/>
              </a:spcBef>
              <a:spcAft>
                <a:spcPct val="35000"/>
              </a:spcAft>
            </a:pPr>
            <a:r>
              <a:rPr lang="en-US" sz="2400" kern="1200" dirty="0">
                <a:solidFill>
                  <a:srgbClr val="FF0000"/>
                </a:solidFill>
              </a:rPr>
              <a:t>I don’t  watch fireworks on New Year’s Eve.</a:t>
            </a:r>
          </a:p>
        </p:txBody>
      </p:sp>
    </p:spTree>
    <p:extLst>
      <p:ext uri="{BB962C8B-B14F-4D97-AF65-F5344CB8AC3E}">
        <p14:creationId xmlns:p14="http://schemas.microsoft.com/office/powerpoint/2010/main" val="3732338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066800" y="274744"/>
            <a:ext cx="7852770" cy="954107"/>
          </a:xfrm>
          <a:prstGeom prst="rect">
            <a:avLst/>
          </a:prstGeom>
          <a:noFill/>
        </p:spPr>
        <p:txBody>
          <a:bodyPr wrap="square" rtlCol="0">
            <a:spAutoFit/>
          </a:bodyPr>
          <a:lstStyle/>
          <a:p>
            <a:r>
              <a:rPr lang="en-US" sz="2800" b="1" dirty="0">
                <a:effectLst>
                  <a:glow rad="88900">
                    <a:schemeClr val="bg1"/>
                  </a:glow>
                </a:effectLst>
                <a:latin typeface="Arial" panose="020B0604020202020204" pitchFamily="34" charset="0"/>
                <a:cs typeface="Arial" panose="020B0604020202020204" pitchFamily="34" charset="0"/>
              </a:rPr>
              <a:t>Work in groups. Read the list and discuss what you should or shouldn’t do at Tet.</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9383" y="4395809"/>
            <a:ext cx="2822983" cy="2597271"/>
          </a:xfrm>
          <a:prstGeom prst="rect">
            <a:avLst/>
          </a:prstGeom>
        </p:spPr>
      </p:pic>
      <p:sp>
        <p:nvSpPr>
          <p:cNvPr id="9" name="Oval Callout 8"/>
          <p:cNvSpPr/>
          <p:nvPr/>
        </p:nvSpPr>
        <p:spPr>
          <a:xfrm>
            <a:off x="769166" y="3878676"/>
            <a:ext cx="2743200" cy="807624"/>
          </a:xfrm>
          <a:prstGeom prst="wedgeEllipseCallout">
            <a:avLst>
              <a:gd name="adj1" fmla="val 10606"/>
              <a:gd name="adj2" fmla="val 71591"/>
            </a:avLst>
          </a:prstGeom>
          <a:solidFill>
            <a:srgbClr val="A3E7FF"/>
          </a:solidFill>
          <a:ln>
            <a:solidFill>
              <a:srgbClr val="A3E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815925" y="4054627"/>
            <a:ext cx="2649682" cy="584775"/>
          </a:xfrm>
          <a:prstGeom prst="rect">
            <a:avLst/>
          </a:prstGeom>
          <a:noFill/>
        </p:spPr>
        <p:txBody>
          <a:bodyPr wrap="square" rtlCol="0">
            <a:spAutoFit/>
          </a:bodyPr>
          <a:lstStyle/>
          <a:p>
            <a:pPr algn="ctr"/>
            <a:r>
              <a:rPr lang="en-US" sz="1600">
                <a:solidFill>
                  <a:srgbClr val="002060"/>
                </a:solidFill>
                <a:latin typeface="Comic Sans MS" panose="030F0702030302020204" pitchFamily="66" charset="0"/>
              </a:rPr>
              <a:t>Hey, you shouldn’t eat all that </a:t>
            </a:r>
            <a:r>
              <a:rPr lang="en-US" sz="1600" i="1">
                <a:solidFill>
                  <a:srgbClr val="002060"/>
                </a:solidFill>
                <a:latin typeface="Comic Sans MS" panose="030F0702030302020204" pitchFamily="66" charset="0"/>
              </a:rPr>
              <a:t>banh chung</a:t>
            </a:r>
            <a:r>
              <a:rPr lang="en-US" sz="1600">
                <a:solidFill>
                  <a:srgbClr val="002060"/>
                </a:solidFill>
                <a:latin typeface="Comic Sans MS" panose="030F0702030302020204" pitchFamily="66" charset="0"/>
              </a:rPr>
              <a:t>!</a:t>
            </a:r>
          </a:p>
        </p:txBody>
      </p:sp>
      <p:sp>
        <p:nvSpPr>
          <p:cNvPr id="11" name="TextBox 10"/>
          <p:cNvSpPr txBox="1"/>
          <p:nvPr/>
        </p:nvSpPr>
        <p:spPr>
          <a:xfrm>
            <a:off x="1028700" y="1510145"/>
            <a:ext cx="3926385" cy="1938992"/>
          </a:xfrm>
          <a:prstGeom prst="rect">
            <a:avLst/>
          </a:prstGeom>
          <a:noFill/>
        </p:spPr>
        <p:txBody>
          <a:bodyPr wrap="square" rtlCol="0">
            <a:spAutoFit/>
          </a:bodyPr>
          <a:lstStyle/>
          <a:p>
            <a:pPr marL="285750" indent="-285750">
              <a:buFontTx/>
              <a:buChar char="-"/>
            </a:pPr>
            <a:r>
              <a:rPr lang="en-US" sz="2400" dirty="0"/>
              <a:t>break things</a:t>
            </a:r>
          </a:p>
          <a:p>
            <a:pPr marL="285750" indent="-285750">
              <a:buFontTx/>
              <a:buChar char="-"/>
            </a:pPr>
            <a:r>
              <a:rPr lang="en-US" sz="2400" dirty="0"/>
              <a:t>make a wish</a:t>
            </a:r>
          </a:p>
          <a:p>
            <a:pPr marL="285750" indent="-285750">
              <a:buFontTx/>
              <a:buChar char="-"/>
            </a:pPr>
            <a:r>
              <a:rPr lang="en-US" sz="2400" dirty="0"/>
              <a:t>dress beautifully</a:t>
            </a:r>
          </a:p>
          <a:p>
            <a:pPr marL="285750" indent="-285750">
              <a:buFontTx/>
              <a:buChar char="-"/>
            </a:pPr>
            <a:r>
              <a:rPr lang="en-US" sz="2400" dirty="0"/>
              <a:t>say “have fun!” to friends</a:t>
            </a:r>
          </a:p>
          <a:p>
            <a:pPr marL="285750" indent="-285750">
              <a:buFontTx/>
              <a:buChar char="-"/>
            </a:pPr>
            <a:r>
              <a:rPr lang="en-US" sz="2400" dirty="0"/>
              <a:t>help decorate our houses</a:t>
            </a:r>
          </a:p>
        </p:txBody>
      </p:sp>
      <p:sp>
        <p:nvSpPr>
          <p:cNvPr id="21" name="TextBox 20"/>
          <p:cNvSpPr txBox="1"/>
          <p:nvPr/>
        </p:nvSpPr>
        <p:spPr>
          <a:xfrm>
            <a:off x="5058185" y="1510145"/>
            <a:ext cx="3372909" cy="1569660"/>
          </a:xfrm>
          <a:prstGeom prst="rect">
            <a:avLst/>
          </a:prstGeom>
          <a:noFill/>
        </p:spPr>
        <p:txBody>
          <a:bodyPr wrap="square" rtlCol="0">
            <a:spAutoFit/>
          </a:bodyPr>
          <a:lstStyle/>
          <a:p>
            <a:pPr marL="285750" indent="-285750">
              <a:buFontTx/>
              <a:buChar char="-"/>
            </a:pPr>
            <a:r>
              <a:rPr lang="en-US" sz="2400" dirty="0"/>
              <a:t>play games all night</a:t>
            </a:r>
          </a:p>
          <a:p>
            <a:pPr marL="285750" indent="-285750">
              <a:buFontTx/>
              <a:buChar char="-"/>
            </a:pPr>
            <a:r>
              <a:rPr lang="en-US" sz="2400" dirty="0"/>
              <a:t>invite friends home</a:t>
            </a:r>
          </a:p>
          <a:p>
            <a:pPr marL="285750" indent="-285750">
              <a:buFontTx/>
              <a:buChar char="-"/>
            </a:pPr>
            <a:r>
              <a:rPr lang="en-US" sz="2400" dirty="0"/>
              <a:t>ask for lucky money</a:t>
            </a:r>
          </a:p>
          <a:p>
            <a:pPr marL="285750" indent="-285750">
              <a:buFontTx/>
              <a:buChar char="-"/>
            </a:pPr>
            <a:r>
              <a:rPr lang="en-US" sz="2400" dirty="0"/>
              <a:t>play loud music</a:t>
            </a:r>
          </a:p>
        </p:txBody>
      </p:sp>
      <p:sp>
        <p:nvSpPr>
          <p:cNvPr id="22" name="TextBox 21"/>
          <p:cNvSpPr txBox="1"/>
          <p:nvPr/>
        </p:nvSpPr>
        <p:spPr>
          <a:xfrm>
            <a:off x="3629357" y="3894098"/>
            <a:ext cx="1548246" cy="523220"/>
          </a:xfrm>
          <a:prstGeom prst="rect">
            <a:avLst/>
          </a:prstGeom>
          <a:noFill/>
        </p:spPr>
        <p:txBody>
          <a:bodyPr wrap="square" rtlCol="0">
            <a:spAutoFit/>
          </a:bodyPr>
          <a:lstStyle/>
          <a:p>
            <a:r>
              <a:rPr lang="en-US" sz="2800" b="1" dirty="0">
                <a:solidFill>
                  <a:srgbClr val="0070C0"/>
                </a:solidFill>
              </a:rPr>
              <a:t>Example:</a:t>
            </a:r>
          </a:p>
        </p:txBody>
      </p:sp>
      <p:sp>
        <p:nvSpPr>
          <p:cNvPr id="12" name="TextBox 11"/>
          <p:cNvSpPr txBox="1"/>
          <p:nvPr/>
        </p:nvSpPr>
        <p:spPr>
          <a:xfrm>
            <a:off x="3629357" y="4417318"/>
            <a:ext cx="5514643" cy="1754326"/>
          </a:xfrm>
          <a:prstGeom prst="rect">
            <a:avLst/>
          </a:prstGeom>
          <a:noFill/>
        </p:spPr>
        <p:txBody>
          <a:bodyPr wrap="square" rtlCol="0">
            <a:spAutoFit/>
          </a:bodyPr>
          <a:lstStyle/>
          <a:p>
            <a:pPr>
              <a:lnSpc>
                <a:spcPct val="150000"/>
              </a:lnSpc>
            </a:pPr>
            <a:r>
              <a:rPr lang="en-US" sz="2400" b="1" i="1" dirty="0"/>
              <a:t>A: </a:t>
            </a:r>
            <a:r>
              <a:rPr lang="en-US" sz="2400" dirty="0"/>
              <a:t>We should dress beautifully at Tet.</a:t>
            </a:r>
          </a:p>
          <a:p>
            <a:pPr>
              <a:lnSpc>
                <a:spcPct val="150000"/>
              </a:lnSpc>
            </a:pPr>
            <a:r>
              <a:rPr lang="en-US" sz="2400" b="1" i="1" dirty="0"/>
              <a:t>B:  </a:t>
            </a:r>
            <a:r>
              <a:rPr lang="en-US" sz="2400" dirty="0"/>
              <a:t>I agree. Should we ask for lucky money?</a:t>
            </a:r>
          </a:p>
          <a:p>
            <a:pPr>
              <a:lnSpc>
                <a:spcPct val="150000"/>
              </a:lnSpc>
            </a:pPr>
            <a:r>
              <a:rPr lang="en-US" sz="2400" b="1" i="1" dirty="0"/>
              <a:t>C:  </a:t>
            </a:r>
            <a:r>
              <a:rPr lang="en-US" sz="2400" dirty="0"/>
              <a:t>No, we shouldn’t.</a:t>
            </a:r>
          </a:p>
        </p:txBody>
      </p:sp>
      <p:sp>
        <p:nvSpPr>
          <p:cNvPr id="13" name="Rounded Rectangle 12"/>
          <p:cNvSpPr>
            <a:spLocks noChangeAspect="1"/>
          </p:cNvSpPr>
          <p:nvPr/>
        </p:nvSpPr>
        <p:spPr>
          <a:xfrm>
            <a:off x="609600" y="395952"/>
            <a:ext cx="457200" cy="457200"/>
          </a:xfrm>
          <a:prstGeom prst="roundRect">
            <a:avLst/>
          </a:prstGeom>
          <a:solidFill>
            <a:srgbClr val="F79646">
              <a:lumMod val="75000"/>
            </a:srgbClr>
          </a:solidFill>
          <a:ln w="25400" cap="flat" cmpd="sng" algn="ctr">
            <a:noFill/>
            <a:prstDash val="solid"/>
          </a:ln>
          <a:effectLst/>
        </p:spPr>
        <p:txBody>
          <a:bodyPr rtlCol="0" anchor="ctr"/>
          <a:lstStyle/>
          <a:p>
            <a:pPr algn="ctr">
              <a:defRPr/>
            </a:pPr>
            <a:r>
              <a:rPr lang="en-US" sz="2800" b="1" kern="0" dirty="0">
                <a:solidFill>
                  <a:sysClr val="window" lastClr="FFFFFF"/>
                </a:solidFill>
                <a:latin typeface="Arial" pitchFamily="34" charset="0"/>
                <a:cs typeface="Arial" pitchFamily="34" charset="0"/>
              </a:rPr>
              <a:t>4</a:t>
            </a:r>
          </a:p>
        </p:txBody>
      </p:sp>
    </p:spTree>
    <p:extLst>
      <p:ext uri="{BB962C8B-B14F-4D97-AF65-F5344CB8AC3E}">
        <p14:creationId xmlns:p14="http://schemas.microsoft.com/office/powerpoint/2010/main" val="11181354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11200" y="2345385"/>
            <a:ext cx="8229600" cy="3046988"/>
          </a:xfrm>
          <a:prstGeom prst="rect">
            <a:avLst/>
          </a:prstGeom>
        </p:spPr>
        <p:txBody>
          <a:bodyPr wrap="square" anchor="ctr">
            <a:spAutoFit/>
          </a:bodyPr>
          <a:lstStyle/>
          <a:p>
            <a:r>
              <a:rPr lang="en-GB" sz="2400" b="1" dirty="0">
                <a:solidFill>
                  <a:prstClr val="black"/>
                </a:solidFill>
              </a:rPr>
              <a:t>Complete the conversations with the provided words / sentences. Then practise speaking them.</a:t>
            </a:r>
          </a:p>
          <a:p>
            <a:pPr marL="1028700" indent="-1028700"/>
            <a:r>
              <a:rPr lang="en-GB" sz="2400" dirty="0" err="1">
                <a:solidFill>
                  <a:prstClr val="black"/>
                </a:solidFill>
              </a:rPr>
              <a:t>Phong</a:t>
            </a:r>
            <a:r>
              <a:rPr lang="en-GB" sz="2400" dirty="0">
                <a:solidFill>
                  <a:prstClr val="black"/>
                </a:solidFill>
              </a:rPr>
              <a:t>:  When shall we (1)……………. our grandparents, Dad?</a:t>
            </a:r>
          </a:p>
          <a:p>
            <a:pPr marL="1028700" indent="-1028700"/>
            <a:r>
              <a:rPr lang="en-GB" sz="2400" dirty="0">
                <a:solidFill>
                  <a:prstClr val="black"/>
                </a:solidFill>
              </a:rPr>
              <a:t>Dad:        On the second day of </a:t>
            </a:r>
            <a:r>
              <a:rPr lang="en-GB" sz="2400" dirty="0" err="1">
                <a:solidFill>
                  <a:prstClr val="black"/>
                </a:solidFill>
              </a:rPr>
              <a:t>Tet</a:t>
            </a:r>
            <a:r>
              <a:rPr lang="en-GB" sz="2400" dirty="0">
                <a:solidFill>
                  <a:prstClr val="black"/>
                </a:solidFill>
              </a:rPr>
              <a:t>.</a:t>
            </a:r>
          </a:p>
          <a:p>
            <a:pPr marL="1028700" indent="-1028700"/>
            <a:r>
              <a:rPr lang="en-GB" sz="2400" dirty="0" err="1">
                <a:solidFill>
                  <a:prstClr val="black"/>
                </a:solidFill>
              </a:rPr>
              <a:t>Phong</a:t>
            </a:r>
            <a:r>
              <a:rPr lang="en-GB" sz="2400" dirty="0">
                <a:solidFill>
                  <a:prstClr val="black"/>
                </a:solidFill>
              </a:rPr>
              <a:t>:   Hurrah! Will we (2)……………. long?</a:t>
            </a:r>
          </a:p>
          <a:p>
            <a:pPr marL="1028700" indent="-1028700"/>
            <a:r>
              <a:rPr lang="en-GB" sz="2400" dirty="0">
                <a:solidFill>
                  <a:prstClr val="black"/>
                </a:solidFill>
              </a:rPr>
              <a:t>Dad:       For two days. Do you (3)………………………. any plans? </a:t>
            </a:r>
          </a:p>
          <a:p>
            <a:pPr marL="1028700" indent="-1028700"/>
            <a:r>
              <a:rPr lang="en-GB" sz="2400" dirty="0" err="1">
                <a:solidFill>
                  <a:prstClr val="black"/>
                </a:solidFill>
              </a:rPr>
              <a:t>Phong</a:t>
            </a:r>
            <a:r>
              <a:rPr lang="en-GB" sz="2400" dirty="0">
                <a:solidFill>
                  <a:prstClr val="black"/>
                </a:solidFill>
              </a:rPr>
              <a:t>:   Yeah … I’ll (4)………….my cousins a surprise. </a:t>
            </a:r>
          </a:p>
          <a:p>
            <a:pPr marL="1028700" indent="-1028700"/>
            <a:r>
              <a:rPr lang="en-GB" sz="2400" dirty="0">
                <a:solidFill>
                  <a:prstClr val="black"/>
                </a:solidFill>
              </a:rPr>
              <a:t>Dad:       Good. We will (5)……………….. busy but happy.</a:t>
            </a:r>
          </a:p>
        </p:txBody>
      </p:sp>
      <p:sp>
        <p:nvSpPr>
          <p:cNvPr id="5" name="Title 1"/>
          <p:cNvSpPr>
            <a:spLocks noGrp="1"/>
          </p:cNvSpPr>
          <p:nvPr>
            <p:ph type="title"/>
          </p:nvPr>
        </p:nvSpPr>
        <p:spPr>
          <a:xfrm>
            <a:off x="711200" y="873653"/>
            <a:ext cx="2675382" cy="439545"/>
          </a:xfrm>
          <a:noFill/>
          <a:ln>
            <a:noFill/>
          </a:ln>
        </p:spPr>
        <p:style>
          <a:lnRef idx="2">
            <a:schemeClr val="accent1">
              <a:shade val="50000"/>
            </a:schemeClr>
          </a:lnRef>
          <a:fillRef idx="1">
            <a:schemeClr val="accent1"/>
          </a:fillRef>
          <a:effectRef idx="0">
            <a:schemeClr val="accent1"/>
          </a:effectRef>
          <a:fontRef idx="minor">
            <a:schemeClr val="lt1"/>
          </a:fontRef>
        </p:style>
        <p:txBody>
          <a:bodyPr>
            <a:noAutofit/>
          </a:bodyPr>
          <a:lstStyle/>
          <a:p>
            <a:r>
              <a:rPr lang="en-US" sz="2800" b="1" dirty="0">
                <a:solidFill>
                  <a:srgbClr val="0070C0"/>
                </a:solidFill>
                <a:cs typeface="Times New Roman" pitchFamily="18" charset="0"/>
              </a:rPr>
              <a:t>Post speaking</a:t>
            </a:r>
            <a:endParaRPr lang="en-GB" sz="2800" b="1" dirty="0">
              <a:solidFill>
                <a:srgbClr val="0070C0"/>
              </a:solidFill>
              <a:cs typeface="Times New Roman" pitchFamily="18" charset="0"/>
            </a:endParaRPr>
          </a:p>
        </p:txBody>
      </p:sp>
      <p:sp>
        <p:nvSpPr>
          <p:cNvPr id="6" name="TextBox 5"/>
          <p:cNvSpPr txBox="1"/>
          <p:nvPr/>
        </p:nvSpPr>
        <p:spPr>
          <a:xfrm>
            <a:off x="1743456" y="1573903"/>
            <a:ext cx="5047488" cy="510778"/>
          </a:xfrm>
          <a:prstGeom prst="roundRect">
            <a:avLst/>
          </a:prstGeom>
          <a:solidFill>
            <a:schemeClr val="accent5">
              <a:lumMod val="20000"/>
              <a:lumOff val="80000"/>
            </a:schemeClr>
          </a:solidFill>
        </p:spPr>
        <p:txBody>
          <a:bodyPr wrap="square" rtlCol="0">
            <a:spAutoFit/>
          </a:bodyPr>
          <a:lstStyle/>
          <a:p>
            <a:r>
              <a:rPr lang="en-GB" sz="2400" dirty="0">
                <a:solidFill>
                  <a:prstClr val="black"/>
                </a:solidFill>
              </a:rPr>
              <a:t>Give	visit	stay	be	have</a:t>
            </a: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272" y="192246"/>
            <a:ext cx="2524125"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21517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GB" b="1" dirty="0">
                <a:solidFill>
                  <a:schemeClr val="accent6">
                    <a:lumMod val="75000"/>
                  </a:schemeClr>
                </a:solidFill>
              </a:rPr>
              <a:t>Homework</a:t>
            </a:r>
            <a:endParaRPr lang="en-GB" b="1" i="0" u="none" strike="noStrike" baseline="0" dirty="0">
              <a:solidFill>
                <a:schemeClr val="accent6">
                  <a:lumMod val="75000"/>
                </a:schemeClr>
              </a:solidFill>
            </a:endParaRPr>
          </a:p>
        </p:txBody>
      </p:sp>
      <p:sp>
        <p:nvSpPr>
          <p:cNvPr id="3" name="Text Placeholder 2"/>
          <p:cNvSpPr>
            <a:spLocks noGrp="1"/>
          </p:cNvSpPr>
          <p:nvPr>
            <p:ph type="body" idx="1"/>
          </p:nvPr>
        </p:nvSpPr>
        <p:spPr/>
        <p:txBody>
          <a:bodyPr/>
          <a:lstStyle/>
          <a:p>
            <a:pPr marL="285750" lvl="1" algn="just">
              <a:buClr>
                <a:srgbClr val="00B0F0"/>
              </a:buClr>
              <a:buFont typeface="Arial" pitchFamily="34" charset="0"/>
              <a:buChar char="•"/>
            </a:pPr>
            <a:r>
              <a:rPr lang="en-US" dirty="0"/>
              <a:t>Learn vocabulary and the structure by heart. </a:t>
            </a:r>
          </a:p>
          <a:p>
            <a:pPr marL="285750" lvl="1" algn="just">
              <a:buClr>
                <a:srgbClr val="00B0F0"/>
              </a:buClr>
              <a:buFont typeface="Arial" pitchFamily="34" charset="0"/>
              <a:buChar char="•"/>
            </a:pPr>
            <a:r>
              <a:rPr lang="en-US" dirty="0"/>
              <a:t>Do exercise in your work book</a:t>
            </a:r>
          </a:p>
          <a:p>
            <a:pPr marL="285750" lvl="1" algn="just">
              <a:buClr>
                <a:srgbClr val="00B0F0"/>
              </a:buClr>
              <a:buFont typeface="Arial" pitchFamily="34" charset="0"/>
              <a:buChar char="•"/>
            </a:pPr>
            <a:r>
              <a:rPr lang="en-US" dirty="0"/>
              <a:t>Prepare the next lesson: </a:t>
            </a:r>
            <a:r>
              <a:rPr lang="en-US">
                <a:solidFill>
                  <a:srgbClr val="C00000"/>
                </a:solidFill>
              </a:rPr>
              <a:t>Skills 2</a:t>
            </a:r>
            <a:endParaRPr lang="en-US" dirty="0">
              <a:solidFill>
                <a:srgbClr val="C00000"/>
              </a:solidFill>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0788" y="457200"/>
            <a:ext cx="914400" cy="60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908651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7064" y="324349"/>
            <a:ext cx="4176100" cy="752752"/>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649" y="331136"/>
            <a:ext cx="961782" cy="777611"/>
          </a:xfrm>
          <a:prstGeom prst="rect">
            <a:avLst/>
          </a:prstGeom>
        </p:spPr>
      </p:pic>
      <p:sp>
        <p:nvSpPr>
          <p:cNvPr id="13" name="TextBox 12"/>
          <p:cNvSpPr txBox="1"/>
          <p:nvPr/>
        </p:nvSpPr>
        <p:spPr>
          <a:xfrm>
            <a:off x="1132912" y="1952689"/>
            <a:ext cx="7863840" cy="400110"/>
          </a:xfrm>
          <a:prstGeom prst="rect">
            <a:avLst/>
          </a:prstGeom>
          <a:noFill/>
        </p:spPr>
        <p:txBody>
          <a:bodyPr wrap="square" rtlCol="0" anchor="ctr">
            <a:spAutoFit/>
          </a:bodyPr>
          <a:lstStyle/>
          <a:p>
            <a:r>
              <a:rPr lang="en-US" sz="2000" b="1" dirty="0">
                <a:latin typeface="Arial" panose="020B0604020202020204" pitchFamily="34" charset="0"/>
                <a:cs typeface="Arial" panose="020B0604020202020204" pitchFamily="34" charset="0"/>
              </a:rPr>
              <a:t>Read the passages and decide who says sentences 1 – 5.</a:t>
            </a:r>
          </a:p>
        </p:txBody>
      </p:sp>
      <p:sp>
        <p:nvSpPr>
          <p:cNvPr id="14" name="TextBox 13"/>
          <p:cNvSpPr txBox="1"/>
          <p:nvPr/>
        </p:nvSpPr>
        <p:spPr>
          <a:xfrm>
            <a:off x="1132912" y="2626066"/>
            <a:ext cx="7863840" cy="1015663"/>
          </a:xfrm>
          <a:prstGeom prst="rect">
            <a:avLst/>
          </a:prstGeom>
          <a:noFill/>
        </p:spPr>
        <p:txBody>
          <a:bodyPr wrap="square" rtlCol="0" anchor="ctr">
            <a:spAutoFit/>
          </a:bodyPr>
          <a:lstStyle/>
          <a:p>
            <a:pPr algn="just"/>
            <a:r>
              <a:rPr lang="en-US" sz="2000" b="1" dirty="0">
                <a:latin typeface="Arial" panose="020B0604020202020204" pitchFamily="34" charset="0"/>
                <a:cs typeface="Arial" panose="020B0604020202020204" pitchFamily="34" charset="0"/>
              </a:rPr>
              <a:t>Test your memory! </a:t>
            </a:r>
          </a:p>
          <a:p>
            <a:pPr algn="just"/>
            <a:r>
              <a:rPr lang="en-US" sz="2000" b="1" dirty="0">
                <a:latin typeface="Arial" panose="020B0604020202020204" pitchFamily="34" charset="0"/>
                <a:cs typeface="Arial" panose="020B0604020202020204" pitchFamily="34" charset="0"/>
              </a:rPr>
              <a:t>Tick (</a:t>
            </a:r>
            <a:r>
              <a:rPr lang="en-US" sz="2000" b="1" dirty="0">
                <a:latin typeface="Arial" panose="020B0604020202020204" pitchFamily="34" charset="0"/>
                <a:cs typeface="Arial" panose="020B0604020202020204" pitchFamily="34" charset="0"/>
                <a:sym typeface="Wingdings 2" panose="05020102010507070707" pitchFamily="18" charset="2"/>
              </a:rPr>
              <a:t></a:t>
            </a:r>
            <a:r>
              <a:rPr lang="en-US" sz="2000" b="1" dirty="0">
                <a:latin typeface="Arial" panose="020B0604020202020204" pitchFamily="34" charset="0"/>
                <a:cs typeface="Arial" panose="020B0604020202020204" pitchFamily="34" charset="0"/>
              </a:rPr>
              <a:t>) the things which appear in the passages, and cross (×) the ones which don’t.</a:t>
            </a:r>
          </a:p>
        </p:txBody>
      </p:sp>
      <p:sp>
        <p:nvSpPr>
          <p:cNvPr id="16" name="TextBox 15"/>
          <p:cNvSpPr txBox="1"/>
          <p:nvPr/>
        </p:nvSpPr>
        <p:spPr>
          <a:xfrm>
            <a:off x="1132912" y="4711483"/>
            <a:ext cx="7863840" cy="707886"/>
          </a:xfrm>
          <a:prstGeom prst="rect">
            <a:avLst/>
          </a:prstGeom>
          <a:noFill/>
        </p:spPr>
        <p:txBody>
          <a:bodyPr wrap="square" rtlCol="0" anchor="ctr">
            <a:spAutoFit/>
          </a:bodyPr>
          <a:lstStyle/>
          <a:p>
            <a:r>
              <a:rPr lang="en-US" sz="2000" b="1" dirty="0">
                <a:latin typeface="Arial" panose="020B0604020202020204" pitchFamily="34" charset="0"/>
                <a:cs typeface="Arial" panose="020B0604020202020204" pitchFamily="34" charset="0"/>
              </a:rPr>
              <a:t>Work in groups. These are some activities from the reading passages in </a:t>
            </a:r>
            <a:r>
              <a:rPr lang="en-US" sz="2000" b="1" dirty="0">
                <a:solidFill>
                  <a:srgbClr val="FF0000"/>
                </a:solidFill>
                <a:latin typeface="Arial" panose="020B0604020202020204" pitchFamily="34" charset="0"/>
                <a:cs typeface="Arial" panose="020B0604020202020204" pitchFamily="34" charset="0"/>
              </a:rPr>
              <a:t>1</a:t>
            </a:r>
            <a:r>
              <a:rPr lang="en-US" sz="2000" b="1" dirty="0">
                <a:latin typeface="Arial" panose="020B0604020202020204" pitchFamily="34" charset="0"/>
                <a:cs typeface="Arial" panose="020B0604020202020204" pitchFamily="34" charset="0"/>
              </a:rPr>
              <a:t>. Tell your group if you do them during Tet. </a:t>
            </a:r>
          </a:p>
        </p:txBody>
      </p:sp>
      <p:sp>
        <p:nvSpPr>
          <p:cNvPr id="2" name="TextBox 1"/>
          <p:cNvSpPr txBox="1"/>
          <p:nvPr/>
        </p:nvSpPr>
        <p:spPr>
          <a:xfrm>
            <a:off x="859252" y="1156202"/>
            <a:ext cx="2689497" cy="523220"/>
          </a:xfrm>
          <a:prstGeom prst="rect">
            <a:avLst/>
          </a:prstGeom>
          <a:noFill/>
        </p:spPr>
        <p:txBody>
          <a:bodyPr wrap="square" rtlCol="0">
            <a:spAutoFit/>
          </a:bodyPr>
          <a:lstStyle/>
          <a:p>
            <a:r>
              <a:rPr lang="en-US" sz="2800" b="1" dirty="0">
                <a:solidFill>
                  <a:srgbClr val="0FB7BD"/>
                </a:solidFill>
              </a:rPr>
              <a:t>Reading</a:t>
            </a:r>
          </a:p>
        </p:txBody>
      </p:sp>
      <p:sp>
        <p:nvSpPr>
          <p:cNvPr id="21" name="TextBox 20"/>
          <p:cNvSpPr txBox="1"/>
          <p:nvPr/>
        </p:nvSpPr>
        <p:spPr>
          <a:xfrm>
            <a:off x="859252" y="3914996"/>
            <a:ext cx="2689497" cy="523220"/>
          </a:xfrm>
          <a:prstGeom prst="rect">
            <a:avLst/>
          </a:prstGeom>
          <a:noFill/>
        </p:spPr>
        <p:txBody>
          <a:bodyPr wrap="square" rtlCol="0">
            <a:spAutoFit/>
          </a:bodyPr>
          <a:lstStyle/>
          <a:p>
            <a:r>
              <a:rPr lang="en-US" sz="2800" b="1" dirty="0">
                <a:solidFill>
                  <a:srgbClr val="0FB7BD"/>
                </a:solidFill>
              </a:rPr>
              <a:t>Speaking</a:t>
            </a:r>
          </a:p>
        </p:txBody>
      </p:sp>
      <p:sp>
        <p:nvSpPr>
          <p:cNvPr id="20" name="TextBox 19"/>
          <p:cNvSpPr txBox="1"/>
          <p:nvPr/>
        </p:nvSpPr>
        <p:spPr>
          <a:xfrm>
            <a:off x="1132912" y="5692635"/>
            <a:ext cx="7863840" cy="707886"/>
          </a:xfrm>
          <a:prstGeom prst="rect">
            <a:avLst/>
          </a:prstGeom>
          <a:noFill/>
        </p:spPr>
        <p:txBody>
          <a:bodyPr wrap="square" rtlCol="0" anchor="ctr">
            <a:spAutoFit/>
          </a:bodyPr>
          <a:lstStyle/>
          <a:p>
            <a:r>
              <a:rPr lang="en-US" sz="2000" b="1">
                <a:latin typeface="Arial" panose="020B0604020202020204" pitchFamily="34" charset="0"/>
                <a:cs typeface="Arial" panose="020B0604020202020204" pitchFamily="34" charset="0"/>
              </a:rPr>
              <a:t>Work in groups. Read the list and discuss what you should or shouldn’t do at Tet.</a:t>
            </a:r>
          </a:p>
        </p:txBody>
      </p:sp>
      <p:sp>
        <p:nvSpPr>
          <p:cNvPr id="15" name="Oval 14"/>
          <p:cNvSpPr>
            <a:spLocks noChangeAspect="1"/>
          </p:cNvSpPr>
          <p:nvPr/>
        </p:nvSpPr>
        <p:spPr>
          <a:xfrm>
            <a:off x="744286" y="1962532"/>
            <a:ext cx="365760" cy="365760"/>
          </a:xfrm>
          <a:prstGeom prst="ellipse">
            <a:avLst/>
          </a:prstGeom>
          <a:solidFill>
            <a:srgbClr val="F79646">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white"/>
                </a:solidFill>
                <a:effectLst/>
                <a:uLnTx/>
                <a:uFillTx/>
                <a:latin typeface="Arial" pitchFamily="34" charset="0"/>
                <a:ea typeface="+mn-ea"/>
                <a:cs typeface="Arial" pitchFamily="34" charset="0"/>
              </a:rPr>
              <a:t>1</a:t>
            </a:r>
          </a:p>
        </p:txBody>
      </p:sp>
      <p:sp>
        <p:nvSpPr>
          <p:cNvPr id="17" name="Oval 16"/>
          <p:cNvSpPr>
            <a:spLocks noChangeAspect="1"/>
          </p:cNvSpPr>
          <p:nvPr/>
        </p:nvSpPr>
        <p:spPr>
          <a:xfrm>
            <a:off x="744286" y="2599513"/>
            <a:ext cx="365760" cy="365760"/>
          </a:xfrm>
          <a:prstGeom prst="ellipse">
            <a:avLst/>
          </a:prstGeom>
          <a:solidFill>
            <a:srgbClr val="F79646">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white"/>
                </a:solidFill>
                <a:effectLst/>
                <a:uLnTx/>
                <a:uFillTx/>
                <a:latin typeface="Arial" pitchFamily="34" charset="0"/>
                <a:ea typeface="+mn-ea"/>
                <a:cs typeface="Arial" pitchFamily="34" charset="0"/>
              </a:rPr>
              <a:t>2</a:t>
            </a:r>
          </a:p>
        </p:txBody>
      </p:sp>
      <p:sp>
        <p:nvSpPr>
          <p:cNvPr id="22" name="Oval 21"/>
          <p:cNvSpPr>
            <a:spLocks noChangeAspect="1"/>
          </p:cNvSpPr>
          <p:nvPr/>
        </p:nvSpPr>
        <p:spPr>
          <a:xfrm>
            <a:off x="744286" y="4776248"/>
            <a:ext cx="365760" cy="365760"/>
          </a:xfrm>
          <a:prstGeom prst="ellipse">
            <a:avLst/>
          </a:prstGeom>
          <a:solidFill>
            <a:srgbClr val="F79646">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white"/>
                </a:solidFill>
                <a:effectLst/>
                <a:uLnTx/>
                <a:uFillTx/>
                <a:latin typeface="Arial" pitchFamily="34" charset="0"/>
                <a:ea typeface="+mn-ea"/>
                <a:cs typeface="Arial" pitchFamily="34" charset="0"/>
              </a:rPr>
              <a:t>3</a:t>
            </a:r>
          </a:p>
        </p:txBody>
      </p:sp>
      <p:sp>
        <p:nvSpPr>
          <p:cNvPr id="23" name="Oval 22"/>
          <p:cNvSpPr>
            <a:spLocks noChangeAspect="1"/>
          </p:cNvSpPr>
          <p:nvPr/>
        </p:nvSpPr>
        <p:spPr>
          <a:xfrm>
            <a:off x="744286" y="5785677"/>
            <a:ext cx="365760" cy="365760"/>
          </a:xfrm>
          <a:prstGeom prst="ellipse">
            <a:avLst/>
          </a:prstGeom>
          <a:solidFill>
            <a:srgbClr val="F79646">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white"/>
                </a:solidFill>
                <a:effectLst/>
                <a:uLnTx/>
                <a:uFillTx/>
                <a:latin typeface="Arial" pitchFamily="34" charset="0"/>
                <a:ea typeface="+mn-ea"/>
                <a:cs typeface="Arial" pitchFamily="34" charset="0"/>
              </a:rPr>
              <a:t>4</a:t>
            </a:r>
          </a:p>
        </p:txBody>
      </p:sp>
    </p:spTree>
    <p:extLst>
      <p:ext uri="{BB962C8B-B14F-4D97-AF65-F5344CB8AC3E}">
        <p14:creationId xmlns:p14="http://schemas.microsoft.com/office/powerpoint/2010/main" val="860456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inVertical)">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barn(inVertical)">
                                      <p:cBhvr>
                                        <p:cTn id="20" dur="500"/>
                                        <p:tgtEl>
                                          <p:spTgt spid="17"/>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barn(inVertical)">
                                      <p:cBhvr>
                                        <p:cTn id="28" dur="500"/>
                                        <p:tgtEl>
                                          <p:spTgt spid="21"/>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barn(inVertical)">
                                      <p:cBhvr>
                                        <p:cTn id="33" dur="500"/>
                                        <p:tgtEl>
                                          <p:spTgt spid="22"/>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barn(inVertical)">
                                      <p:cBhvr>
                                        <p:cTn id="36" dur="500"/>
                                        <p:tgtEl>
                                          <p:spTgt spid="16"/>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barn(inVertical)">
                                      <p:cBhvr>
                                        <p:cTn id="41" dur="500"/>
                                        <p:tgtEl>
                                          <p:spTgt spid="23"/>
                                        </p:tgtEl>
                                      </p:cBhvr>
                                    </p:animEffect>
                                  </p:childTnLst>
                                </p:cTn>
                              </p:par>
                              <p:par>
                                <p:cTn id="42" presetID="16" presetClass="entr" presetSubtype="21" fill="hold" grpId="0" nodeType="with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barn(inVertical)">
                                      <p:cBhvr>
                                        <p:cTn id="4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6" grpId="0"/>
      <p:bldP spid="2" grpId="0"/>
      <p:bldP spid="21" grpId="0"/>
      <p:bldP spid="20" grpId="0"/>
      <p:bldP spid="15" grpId="0" animBg="1"/>
      <p:bldP spid="17" grpId="0" animBg="1"/>
      <p:bldP spid="22" grpId="0" animBg="1"/>
      <p:bldP spid="2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s://lh6.googleusercontent.com/T3-k3YsM5uMLSrwmC0QECpU7338O5Sd5a9N-D2CXF9C6JAnX9OIeRuBMUR_7rRAg9El7y7sDjNACjtWcqwn1kSyvKVk3C6wpBs8wijDp3Re1MvoEfKruEtNBBIigAuox9Lvhk58=s800"/>
          <p:cNvPicPr/>
          <p:nvPr/>
        </p:nvPicPr>
        <p:blipFill>
          <a:blip r:embed="rId2">
            <a:extLst>
              <a:ext uri="{28A0092B-C50C-407E-A947-70E740481C1C}">
                <a14:useLocalDpi xmlns:a14="http://schemas.microsoft.com/office/drawing/2010/main" val="0"/>
              </a:ext>
            </a:extLst>
          </a:blip>
          <a:srcRect/>
          <a:stretch>
            <a:fillRect/>
          </a:stretch>
        </p:blipFill>
        <p:spPr bwMode="auto">
          <a:xfrm>
            <a:off x="2313940" y="109220"/>
            <a:ext cx="6830060" cy="6639560"/>
          </a:xfrm>
          <a:prstGeom prst="rect">
            <a:avLst/>
          </a:prstGeom>
          <a:noFill/>
          <a:ln>
            <a:noFill/>
          </a:ln>
        </p:spPr>
      </p:pic>
      <p:sp>
        <p:nvSpPr>
          <p:cNvPr id="5" name="Rectangle 4"/>
          <p:cNvSpPr/>
          <p:nvPr/>
        </p:nvSpPr>
        <p:spPr>
          <a:xfrm>
            <a:off x="812893" y="314031"/>
            <a:ext cx="2222083" cy="515462"/>
          </a:xfrm>
          <a:prstGeom prst="rect">
            <a:avLst/>
          </a:prstGeom>
        </p:spPr>
        <p:txBody>
          <a:bodyPr wrap="none">
            <a:spAutoFit/>
          </a:bodyPr>
          <a:lstStyle/>
          <a:p>
            <a:pPr marL="6350">
              <a:lnSpc>
                <a:spcPct val="107000"/>
              </a:lnSpc>
              <a:spcAft>
                <a:spcPts val="0"/>
              </a:spcAft>
            </a:pPr>
            <a:r>
              <a:rPr lang="en-US" sz="2800" b="1" dirty="0">
                <a:solidFill>
                  <a:srgbClr val="0070C0"/>
                </a:solidFill>
                <a:latin typeface=".VnRevue" panose="020B7200000000000000" pitchFamily="34" charset="0"/>
                <a:ea typeface="Times New Roman"/>
                <a:cs typeface="Arial"/>
              </a:rPr>
              <a:t>Word cloud</a:t>
            </a:r>
            <a:endParaRPr lang="en-US" sz="2800" b="1" dirty="0">
              <a:solidFill>
                <a:srgbClr val="0070C0"/>
              </a:solidFill>
              <a:effectLst/>
              <a:latin typeface=".VnRevue" panose="020B7200000000000000" pitchFamily="34" charset="0"/>
              <a:ea typeface="Yu Mincho"/>
            </a:endParaRPr>
          </a:p>
        </p:txBody>
      </p:sp>
      <p:sp>
        <p:nvSpPr>
          <p:cNvPr id="6" name="Rectangle 5"/>
          <p:cNvSpPr/>
          <p:nvPr/>
        </p:nvSpPr>
        <p:spPr>
          <a:xfrm>
            <a:off x="921223" y="829493"/>
            <a:ext cx="5701030" cy="882678"/>
          </a:xfrm>
          <a:prstGeom prst="rect">
            <a:avLst/>
          </a:prstGeom>
        </p:spPr>
        <p:txBody>
          <a:bodyPr wrap="square">
            <a:spAutoFit/>
          </a:bodyPr>
          <a:lstStyle/>
          <a:p>
            <a:pPr lvl="0">
              <a:lnSpc>
                <a:spcPct val="107000"/>
              </a:lnSpc>
              <a:spcAft>
                <a:spcPts val="0"/>
              </a:spcAft>
              <a:buSzPts val="1000"/>
              <a:tabLst>
                <a:tab pos="457200" algn="l"/>
              </a:tabLst>
            </a:pPr>
            <a:r>
              <a:rPr lang="en-US" sz="2400" dirty="0">
                <a:solidFill>
                  <a:srgbClr val="000000"/>
                </a:solidFill>
                <a:ea typeface="Times New Roman"/>
              </a:rPr>
              <a:t>How many words are there on the picture and what  are these words?</a:t>
            </a:r>
            <a:endParaRPr lang="en-US" sz="2400" dirty="0">
              <a:effectLst/>
              <a:latin typeface="Times New Roman"/>
              <a:ea typeface="Yu Mincho"/>
            </a:endParaRPr>
          </a:p>
        </p:txBody>
      </p:sp>
    </p:spTree>
    <p:extLst>
      <p:ext uri="{BB962C8B-B14F-4D97-AF65-F5344CB8AC3E}">
        <p14:creationId xmlns:p14="http://schemas.microsoft.com/office/powerpoint/2010/main" val="9450305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2094743" y="2567087"/>
            <a:ext cx="4954515" cy="1723827"/>
            <a:chOff x="2094743" y="1820050"/>
            <a:chExt cx="4954515" cy="1723827"/>
          </a:xfrm>
        </p:grpSpPr>
        <p:grpSp>
          <p:nvGrpSpPr>
            <p:cNvPr id="12" name="Group 11"/>
            <p:cNvGrpSpPr/>
            <p:nvPr/>
          </p:nvGrpSpPr>
          <p:grpSpPr>
            <a:xfrm>
              <a:off x="2094743" y="1820050"/>
              <a:ext cx="4954515" cy="784398"/>
              <a:chOff x="2100847" y="1820050"/>
              <a:chExt cx="4954515" cy="784398"/>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9262" y="1820050"/>
                <a:ext cx="4176100" cy="75275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0847" y="1826837"/>
                <a:ext cx="961782" cy="777611"/>
              </a:xfrm>
              <a:prstGeom prst="rect">
                <a:avLst/>
              </a:prstGeom>
            </p:spPr>
          </p:pic>
        </p:grpSp>
        <p:sp>
          <p:nvSpPr>
            <p:cNvPr id="6" name="TextBox 5"/>
            <p:cNvSpPr txBox="1"/>
            <p:nvPr/>
          </p:nvSpPr>
          <p:spPr>
            <a:xfrm>
              <a:off x="2796464" y="2835991"/>
              <a:ext cx="3557176" cy="707886"/>
            </a:xfrm>
            <a:prstGeom prst="rect">
              <a:avLst/>
            </a:prstGeom>
            <a:noFill/>
          </p:spPr>
          <p:txBody>
            <a:bodyPr wrap="square" rtlCol="0">
              <a:spAutoFit/>
            </a:bodyPr>
            <a:lstStyle/>
            <a:p>
              <a:pPr algn="ctr"/>
              <a:r>
                <a:rPr lang="en-US" sz="4000" b="1">
                  <a:solidFill>
                    <a:srgbClr val="0084B1"/>
                  </a:solidFill>
                </a:rPr>
                <a:t>Reading</a:t>
              </a:r>
            </a:p>
          </p:txBody>
        </p:sp>
      </p:grpSp>
      <p:sp>
        <p:nvSpPr>
          <p:cNvPr id="7" name="Rounded Rectangle 6"/>
          <p:cNvSpPr/>
          <p:nvPr/>
        </p:nvSpPr>
        <p:spPr>
          <a:xfrm>
            <a:off x="213851" y="241716"/>
            <a:ext cx="8686800" cy="6400800"/>
          </a:xfrm>
          <a:prstGeom prst="roundRect">
            <a:avLst>
              <a:gd name="adj" fmla="val 7317"/>
            </a:avLst>
          </a:prstGeom>
          <a:noFill/>
          <a:ln w="190500" cap="flat" cmpd="sng" algn="ctr">
            <a:solidFill>
              <a:srgbClr val="4BACC6">
                <a:lumMod val="60000"/>
                <a:lumOff val="40000"/>
              </a:srgbClr>
            </a:solidFill>
            <a:prstDash val="solid"/>
          </a:ln>
          <a:effectLst>
            <a:outerShdw blurRad="50800" dist="38100" dir="5400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4171686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alpha val="51000"/>
          </a:schemeClr>
        </a:solidFill>
        <a:effectLst/>
      </p:bgPr>
    </p:bg>
    <p:spTree>
      <p:nvGrpSpPr>
        <p:cNvPr id="1" name=""/>
        <p:cNvGrpSpPr/>
        <p:nvPr/>
      </p:nvGrpSpPr>
      <p:grpSpPr>
        <a:xfrm>
          <a:off x="0" y="0"/>
          <a:ext cx="0" cy="0"/>
          <a:chOff x="0" y="0"/>
          <a:chExt cx="0" cy="0"/>
        </a:xfrm>
      </p:grpSpPr>
      <p:sp>
        <p:nvSpPr>
          <p:cNvPr id="9" name="Rectangle 8"/>
          <p:cNvSpPr/>
          <p:nvPr/>
        </p:nvSpPr>
        <p:spPr>
          <a:xfrm>
            <a:off x="907128" y="1122345"/>
            <a:ext cx="2979072" cy="461665"/>
          </a:xfrm>
          <a:prstGeom prst="rect">
            <a:avLst/>
          </a:prstGeom>
        </p:spPr>
        <p:txBody>
          <a:bodyPr wrap="square">
            <a:noAutofit/>
          </a:bodyPr>
          <a:lstStyle/>
          <a:p>
            <a:pPr marL="342900" indent="-342900">
              <a:buClr>
                <a:srgbClr val="0070C0"/>
              </a:buClr>
              <a:buFont typeface="Arial" panose="020B0604020202020204" pitchFamily="34" charset="0"/>
              <a:buChar char="•"/>
            </a:pPr>
            <a:r>
              <a:rPr lang="en-US" sz="2400" dirty="0">
                <a:solidFill>
                  <a:prstClr val="black">
                    <a:lumMod val="95000"/>
                    <a:lumOff val="5000"/>
                  </a:prstClr>
                </a:solidFill>
                <a:cs typeface="Arial" panose="020B0604020202020204" pitchFamily="34" charset="0"/>
              </a:rPr>
              <a:t>strike </a:t>
            </a:r>
            <a:r>
              <a:rPr lang="en-US" sz="2400" b="1" dirty="0">
                <a:solidFill>
                  <a:srgbClr val="FF0000"/>
                </a:solidFill>
                <a:cs typeface="Arial" panose="020B0604020202020204" pitchFamily="34" charset="0"/>
              </a:rPr>
              <a:t>‘</a:t>
            </a:r>
            <a:r>
              <a:rPr lang="en-US" sz="2400" dirty="0">
                <a:solidFill>
                  <a:prstClr val="black">
                    <a:lumMod val="95000"/>
                    <a:lumOff val="5000"/>
                  </a:prstClr>
                </a:solidFill>
                <a:cs typeface="Arial" panose="020B0604020202020204" pitchFamily="34" charset="0"/>
              </a:rPr>
              <a:t>midnight</a:t>
            </a:r>
          </a:p>
        </p:txBody>
      </p:sp>
      <p:sp>
        <p:nvSpPr>
          <p:cNvPr id="10" name="Rectangle 9"/>
          <p:cNvSpPr/>
          <p:nvPr/>
        </p:nvSpPr>
        <p:spPr>
          <a:xfrm>
            <a:off x="907128" y="1679899"/>
            <a:ext cx="2979072" cy="461665"/>
          </a:xfrm>
          <a:prstGeom prst="rect">
            <a:avLst/>
          </a:prstGeom>
        </p:spPr>
        <p:txBody>
          <a:bodyPr wrap="square">
            <a:noAutofit/>
          </a:bodyPr>
          <a:lstStyle/>
          <a:p>
            <a:pPr marL="342900" indent="-342900">
              <a:buClr>
                <a:srgbClr val="0070C0"/>
              </a:buClr>
              <a:buFont typeface="Arial" panose="020B0604020202020204" pitchFamily="34" charset="0"/>
              <a:buChar char="•"/>
            </a:pPr>
            <a:r>
              <a:rPr lang="en-US" sz="2400" dirty="0">
                <a:solidFill>
                  <a:prstClr val="black">
                    <a:lumMod val="95000"/>
                    <a:lumOff val="5000"/>
                  </a:prstClr>
                </a:solidFill>
                <a:cs typeface="Arial" panose="020B0604020202020204" pitchFamily="34" charset="0"/>
              </a:rPr>
              <a:t>light up (v) </a:t>
            </a:r>
          </a:p>
        </p:txBody>
      </p:sp>
      <p:sp>
        <p:nvSpPr>
          <p:cNvPr id="11" name="Rectangle 10"/>
          <p:cNvSpPr/>
          <p:nvPr/>
        </p:nvSpPr>
        <p:spPr>
          <a:xfrm>
            <a:off x="907128" y="2237453"/>
            <a:ext cx="2979072" cy="461665"/>
          </a:xfrm>
          <a:prstGeom prst="rect">
            <a:avLst/>
          </a:prstGeom>
        </p:spPr>
        <p:txBody>
          <a:bodyPr wrap="square">
            <a:noAutofit/>
          </a:bodyPr>
          <a:lstStyle/>
          <a:p>
            <a:pPr marL="342900" indent="-342900">
              <a:buClr>
                <a:srgbClr val="0070C0"/>
              </a:buClr>
              <a:buFont typeface="Arial" panose="020B0604020202020204" pitchFamily="34" charset="0"/>
              <a:buChar char="•"/>
            </a:pPr>
            <a:r>
              <a:rPr lang="en-US" sz="2400" dirty="0">
                <a:solidFill>
                  <a:prstClr val="black">
                    <a:lumMod val="95000"/>
                    <a:lumOff val="5000"/>
                  </a:prstClr>
                </a:solidFill>
                <a:cs typeface="Arial" panose="020B0604020202020204" pitchFamily="34" charset="0"/>
              </a:rPr>
              <a:t>cheer (v)</a:t>
            </a:r>
          </a:p>
        </p:txBody>
      </p:sp>
      <p:sp>
        <p:nvSpPr>
          <p:cNvPr id="12" name="Rectangle 11"/>
          <p:cNvSpPr/>
          <p:nvPr/>
        </p:nvSpPr>
        <p:spPr>
          <a:xfrm>
            <a:off x="907128" y="2795007"/>
            <a:ext cx="2979072" cy="461665"/>
          </a:xfrm>
          <a:prstGeom prst="rect">
            <a:avLst/>
          </a:prstGeom>
        </p:spPr>
        <p:txBody>
          <a:bodyPr wrap="square">
            <a:noAutofit/>
          </a:bodyPr>
          <a:lstStyle/>
          <a:p>
            <a:pPr marL="342900" indent="-342900">
              <a:buClr>
                <a:srgbClr val="0070C0"/>
              </a:buClr>
              <a:buFont typeface="Arial" panose="020B0604020202020204" pitchFamily="34" charset="0"/>
              <a:buChar char="•"/>
            </a:pPr>
            <a:r>
              <a:rPr lang="en-US" sz="2400" b="1" dirty="0">
                <a:solidFill>
                  <a:srgbClr val="FF0000"/>
                </a:solidFill>
                <a:cs typeface="Arial" panose="020B0604020202020204" pitchFamily="34" charset="0"/>
              </a:rPr>
              <a:t>‘</a:t>
            </a:r>
            <a:r>
              <a:rPr lang="en-US" sz="2400" dirty="0">
                <a:solidFill>
                  <a:prstClr val="black">
                    <a:lumMod val="95000"/>
                    <a:lumOff val="5000"/>
                  </a:prstClr>
                </a:solidFill>
                <a:cs typeface="Arial" panose="020B0604020202020204" pitchFamily="34" charset="0"/>
              </a:rPr>
              <a:t>custom (n)</a:t>
            </a:r>
          </a:p>
        </p:txBody>
      </p:sp>
      <p:sp>
        <p:nvSpPr>
          <p:cNvPr id="13" name="Rectangle 12"/>
          <p:cNvSpPr/>
          <p:nvPr/>
        </p:nvSpPr>
        <p:spPr>
          <a:xfrm>
            <a:off x="907128" y="3352561"/>
            <a:ext cx="2979072" cy="461665"/>
          </a:xfrm>
          <a:prstGeom prst="rect">
            <a:avLst/>
          </a:prstGeom>
        </p:spPr>
        <p:txBody>
          <a:bodyPr wrap="square">
            <a:noAutofit/>
          </a:bodyPr>
          <a:lstStyle/>
          <a:p>
            <a:pPr marL="342900" indent="-342900">
              <a:buClr>
                <a:srgbClr val="0070C0"/>
              </a:buClr>
              <a:buFont typeface="Arial" panose="020B0604020202020204" pitchFamily="34" charset="0"/>
              <a:buChar char="•"/>
            </a:pPr>
            <a:r>
              <a:rPr lang="en-US" sz="2400" dirty="0">
                <a:solidFill>
                  <a:prstClr val="black">
                    <a:lumMod val="95000"/>
                    <a:lumOff val="5000"/>
                  </a:prstClr>
                </a:solidFill>
                <a:cs typeface="Arial" panose="020B0604020202020204" pitchFamily="34" charset="0"/>
              </a:rPr>
              <a:t>enough  </a:t>
            </a:r>
            <a:r>
              <a:rPr lang="en-US" sz="2400" i="1" dirty="0">
                <a:solidFill>
                  <a:prstClr val="black">
                    <a:lumMod val="95000"/>
                    <a:lumOff val="5000"/>
                  </a:prstClr>
                </a:solidFill>
                <a:cs typeface="Arial" panose="020B0604020202020204" pitchFamily="34" charset="0"/>
              </a:rPr>
              <a:t>(</a:t>
            </a:r>
            <a:r>
              <a:rPr lang="en-US" sz="2400" i="1" dirty="0">
                <a:solidFill>
                  <a:prstClr val="black"/>
                </a:solidFill>
                <a:cs typeface="Arial" panose="020B0604020202020204" pitchFamily="34" charset="0"/>
              </a:rPr>
              <a:t>deter)</a:t>
            </a:r>
            <a:endParaRPr lang="en-US" sz="2400" i="1" dirty="0">
              <a:solidFill>
                <a:prstClr val="black">
                  <a:lumMod val="95000"/>
                  <a:lumOff val="5000"/>
                </a:prstClr>
              </a:solidFill>
              <a:cs typeface="Arial" panose="020B0604020202020204" pitchFamily="34" charset="0"/>
            </a:endParaRPr>
          </a:p>
        </p:txBody>
      </p:sp>
      <p:sp>
        <p:nvSpPr>
          <p:cNvPr id="15" name="TextBox 14"/>
          <p:cNvSpPr txBox="1"/>
          <p:nvPr/>
        </p:nvSpPr>
        <p:spPr>
          <a:xfrm>
            <a:off x="4005664" y="1122345"/>
            <a:ext cx="2743200" cy="461665"/>
          </a:xfrm>
          <a:prstGeom prst="rect">
            <a:avLst/>
          </a:prstGeom>
          <a:noFill/>
        </p:spPr>
        <p:txBody>
          <a:bodyPr wrap="none" rtlCol="0">
            <a:noAutofit/>
          </a:bodyPr>
          <a:lstStyle/>
          <a:p>
            <a:r>
              <a:rPr lang="vi-VN" sz="2400" dirty="0">
                <a:solidFill>
                  <a:prstClr val="black">
                    <a:lumMod val="95000"/>
                    <a:lumOff val="5000"/>
                  </a:prstClr>
                </a:solidFill>
                <a:latin typeface="Calibri" panose="020F0502020204030204" pitchFamily="34" charset="0"/>
                <a:cs typeface="Arial" panose="020B0604020202020204" pitchFamily="34" charset="0"/>
              </a:rPr>
              <a:t> điểm nửa đêm </a:t>
            </a:r>
            <a:r>
              <a:rPr lang="en-US" sz="2400" dirty="0">
                <a:solidFill>
                  <a:prstClr val="black">
                    <a:lumMod val="95000"/>
                    <a:lumOff val="5000"/>
                  </a:prstClr>
                </a:solidFill>
                <a:cs typeface="Arial" panose="020B0604020202020204" pitchFamily="34" charset="0"/>
              </a:rPr>
              <a:t>  </a:t>
            </a:r>
          </a:p>
        </p:txBody>
      </p:sp>
      <p:sp>
        <p:nvSpPr>
          <p:cNvPr id="16" name="TextBox 15"/>
          <p:cNvSpPr txBox="1"/>
          <p:nvPr/>
        </p:nvSpPr>
        <p:spPr>
          <a:xfrm>
            <a:off x="4005664" y="1679899"/>
            <a:ext cx="2743200" cy="461665"/>
          </a:xfrm>
          <a:prstGeom prst="rect">
            <a:avLst/>
          </a:prstGeom>
          <a:noFill/>
        </p:spPr>
        <p:txBody>
          <a:bodyPr wrap="none" rtlCol="0">
            <a:noAutofit/>
          </a:bodyPr>
          <a:lstStyle/>
          <a:p>
            <a:r>
              <a:rPr lang="en-US" sz="2400" dirty="0" err="1">
                <a:solidFill>
                  <a:prstClr val="black">
                    <a:lumMod val="95000"/>
                    <a:lumOff val="5000"/>
                  </a:prstClr>
                </a:solidFill>
                <a:cs typeface="Arial" panose="020B0604020202020204" pitchFamily="34" charset="0"/>
              </a:rPr>
              <a:t>thắp</a:t>
            </a:r>
            <a:r>
              <a:rPr lang="en-US" sz="2400" dirty="0">
                <a:solidFill>
                  <a:prstClr val="black">
                    <a:lumMod val="95000"/>
                    <a:lumOff val="5000"/>
                  </a:prstClr>
                </a:solidFill>
                <a:cs typeface="Arial" panose="020B0604020202020204" pitchFamily="34" charset="0"/>
              </a:rPr>
              <a:t> </a:t>
            </a:r>
            <a:r>
              <a:rPr lang="en-US" sz="2400" dirty="0" err="1">
                <a:solidFill>
                  <a:prstClr val="black">
                    <a:lumMod val="95000"/>
                    <a:lumOff val="5000"/>
                  </a:prstClr>
                </a:solidFill>
                <a:cs typeface="Arial" panose="020B0604020202020204" pitchFamily="34" charset="0"/>
              </a:rPr>
              <a:t>sáng</a:t>
            </a:r>
            <a:endParaRPr lang="en-US" sz="2400" dirty="0">
              <a:solidFill>
                <a:prstClr val="black">
                  <a:lumMod val="95000"/>
                  <a:lumOff val="5000"/>
                </a:prstClr>
              </a:solidFill>
              <a:cs typeface="Arial" panose="020B0604020202020204" pitchFamily="34" charset="0"/>
            </a:endParaRPr>
          </a:p>
        </p:txBody>
      </p:sp>
      <p:sp>
        <p:nvSpPr>
          <p:cNvPr id="17" name="TextBox 16"/>
          <p:cNvSpPr txBox="1"/>
          <p:nvPr/>
        </p:nvSpPr>
        <p:spPr>
          <a:xfrm>
            <a:off x="4005664" y="2237453"/>
            <a:ext cx="2743200" cy="461665"/>
          </a:xfrm>
          <a:prstGeom prst="rect">
            <a:avLst/>
          </a:prstGeom>
          <a:noFill/>
        </p:spPr>
        <p:txBody>
          <a:bodyPr wrap="none" rtlCol="0">
            <a:noAutofit/>
          </a:bodyPr>
          <a:lstStyle/>
          <a:p>
            <a:r>
              <a:rPr lang="en-US" sz="2400" dirty="0">
                <a:solidFill>
                  <a:prstClr val="black">
                    <a:lumMod val="95000"/>
                    <a:lumOff val="5000"/>
                  </a:prstClr>
                </a:solidFill>
                <a:cs typeface="Arial" panose="020B0604020202020204" pitchFamily="34" charset="0"/>
              </a:rPr>
              <a:t>reo </a:t>
            </a:r>
            <a:r>
              <a:rPr lang="en-US" sz="2400" dirty="0" err="1">
                <a:solidFill>
                  <a:prstClr val="black">
                    <a:lumMod val="95000"/>
                    <a:lumOff val="5000"/>
                  </a:prstClr>
                </a:solidFill>
                <a:cs typeface="Arial" panose="020B0604020202020204" pitchFamily="34" charset="0"/>
              </a:rPr>
              <a:t>hò</a:t>
            </a:r>
            <a:r>
              <a:rPr lang="vi-VN" sz="2400" dirty="0">
                <a:solidFill>
                  <a:prstClr val="black">
                    <a:lumMod val="95000"/>
                    <a:lumOff val="5000"/>
                  </a:prstClr>
                </a:solidFill>
                <a:cs typeface="Arial" panose="020B0604020202020204" pitchFamily="34" charset="0"/>
              </a:rPr>
              <a:t> </a:t>
            </a:r>
            <a:endParaRPr lang="en-US" sz="2400" dirty="0">
              <a:solidFill>
                <a:prstClr val="black">
                  <a:lumMod val="95000"/>
                  <a:lumOff val="5000"/>
                </a:prstClr>
              </a:solidFill>
              <a:cs typeface="Arial" panose="020B0604020202020204" pitchFamily="34" charset="0"/>
            </a:endParaRPr>
          </a:p>
        </p:txBody>
      </p:sp>
      <p:sp>
        <p:nvSpPr>
          <p:cNvPr id="18" name="TextBox 17"/>
          <p:cNvSpPr txBox="1"/>
          <p:nvPr/>
        </p:nvSpPr>
        <p:spPr>
          <a:xfrm>
            <a:off x="4005664" y="2795007"/>
            <a:ext cx="2743200" cy="461665"/>
          </a:xfrm>
          <a:prstGeom prst="rect">
            <a:avLst/>
          </a:prstGeom>
          <a:noFill/>
        </p:spPr>
        <p:txBody>
          <a:bodyPr wrap="none" rtlCol="0">
            <a:noAutofit/>
          </a:bodyPr>
          <a:lstStyle/>
          <a:p>
            <a:r>
              <a:rPr lang="en-US" sz="2400" dirty="0" err="1">
                <a:solidFill>
                  <a:prstClr val="black">
                    <a:lumMod val="95000"/>
                    <a:lumOff val="5000"/>
                  </a:prstClr>
                </a:solidFill>
                <a:cs typeface="Arial" panose="020B0604020202020204" pitchFamily="34" charset="0"/>
              </a:rPr>
              <a:t>phong</a:t>
            </a:r>
            <a:r>
              <a:rPr lang="en-US" sz="2400" dirty="0">
                <a:solidFill>
                  <a:prstClr val="black">
                    <a:lumMod val="95000"/>
                    <a:lumOff val="5000"/>
                  </a:prstClr>
                </a:solidFill>
                <a:cs typeface="Arial" panose="020B0604020202020204" pitchFamily="34" charset="0"/>
              </a:rPr>
              <a:t> </a:t>
            </a:r>
            <a:r>
              <a:rPr lang="en-US" sz="2400" dirty="0" err="1">
                <a:solidFill>
                  <a:prstClr val="black">
                    <a:lumMod val="95000"/>
                    <a:lumOff val="5000"/>
                  </a:prstClr>
                </a:solidFill>
                <a:cs typeface="Arial" panose="020B0604020202020204" pitchFamily="34" charset="0"/>
              </a:rPr>
              <a:t>tục</a:t>
            </a:r>
            <a:endParaRPr lang="en-US" sz="2400" dirty="0">
              <a:solidFill>
                <a:prstClr val="black">
                  <a:lumMod val="95000"/>
                  <a:lumOff val="5000"/>
                </a:prstClr>
              </a:solidFill>
              <a:cs typeface="Arial" panose="020B0604020202020204" pitchFamily="34" charset="0"/>
            </a:endParaRPr>
          </a:p>
        </p:txBody>
      </p:sp>
      <p:sp>
        <p:nvSpPr>
          <p:cNvPr id="19" name="TextBox 18"/>
          <p:cNvSpPr txBox="1"/>
          <p:nvPr/>
        </p:nvSpPr>
        <p:spPr>
          <a:xfrm>
            <a:off x="4005663" y="3352561"/>
            <a:ext cx="2743200" cy="461665"/>
          </a:xfrm>
          <a:prstGeom prst="rect">
            <a:avLst/>
          </a:prstGeom>
          <a:noFill/>
        </p:spPr>
        <p:txBody>
          <a:bodyPr wrap="none" rtlCol="0">
            <a:noAutofit/>
          </a:bodyPr>
          <a:lstStyle/>
          <a:p>
            <a:r>
              <a:rPr lang="en-US" sz="2400" dirty="0" err="1">
                <a:solidFill>
                  <a:prstClr val="black">
                    <a:lumMod val="95000"/>
                    <a:lumOff val="5000"/>
                  </a:prstClr>
                </a:solidFill>
                <a:cs typeface="Arial" panose="020B0604020202020204" pitchFamily="34" charset="0"/>
              </a:rPr>
              <a:t>đủ</a:t>
            </a:r>
            <a:r>
              <a:rPr lang="en-US" sz="2400" dirty="0">
                <a:solidFill>
                  <a:prstClr val="black">
                    <a:lumMod val="95000"/>
                    <a:lumOff val="5000"/>
                  </a:prstClr>
                </a:solidFill>
                <a:cs typeface="Arial" panose="020B0604020202020204" pitchFamily="34" charset="0"/>
              </a:rPr>
              <a:t> </a:t>
            </a:r>
            <a:r>
              <a:rPr lang="en-US" sz="2400" dirty="0" err="1">
                <a:solidFill>
                  <a:prstClr val="black">
                    <a:lumMod val="95000"/>
                    <a:lumOff val="5000"/>
                  </a:prstClr>
                </a:solidFill>
                <a:cs typeface="Arial" panose="020B0604020202020204" pitchFamily="34" charset="0"/>
              </a:rPr>
              <a:t>đầy</a:t>
            </a:r>
            <a:endParaRPr lang="en-US" sz="2400" dirty="0">
              <a:solidFill>
                <a:prstClr val="black">
                  <a:lumMod val="95000"/>
                  <a:lumOff val="5000"/>
                </a:prstClr>
              </a:solidFill>
              <a:cs typeface="Arial" panose="020B0604020202020204" pitchFamily="34" charset="0"/>
            </a:endParaRPr>
          </a:p>
        </p:txBody>
      </p:sp>
      <p:sp>
        <p:nvSpPr>
          <p:cNvPr id="14" name="Rectangle 13"/>
          <p:cNvSpPr/>
          <p:nvPr/>
        </p:nvSpPr>
        <p:spPr>
          <a:xfrm>
            <a:off x="907127" y="3910115"/>
            <a:ext cx="2979072" cy="461665"/>
          </a:xfrm>
          <a:prstGeom prst="rect">
            <a:avLst/>
          </a:prstGeom>
        </p:spPr>
        <p:txBody>
          <a:bodyPr wrap="square">
            <a:noAutofit/>
          </a:bodyPr>
          <a:lstStyle/>
          <a:p>
            <a:pPr marL="342900" indent="-342900">
              <a:buClr>
                <a:srgbClr val="0070C0"/>
              </a:buClr>
              <a:buFont typeface="Arial" panose="020B0604020202020204" pitchFamily="34" charset="0"/>
              <a:buChar char="•"/>
            </a:pPr>
            <a:r>
              <a:rPr lang="en-US" sz="2400" dirty="0">
                <a:solidFill>
                  <a:prstClr val="black">
                    <a:lumMod val="95000"/>
                    <a:lumOff val="5000"/>
                  </a:prstClr>
                </a:solidFill>
                <a:cs typeface="Arial" panose="020B0604020202020204" pitchFamily="34" charset="0"/>
              </a:rPr>
              <a:t>salt (n)</a:t>
            </a:r>
          </a:p>
        </p:txBody>
      </p:sp>
      <p:sp>
        <p:nvSpPr>
          <p:cNvPr id="21" name="TextBox 20"/>
          <p:cNvSpPr txBox="1"/>
          <p:nvPr/>
        </p:nvSpPr>
        <p:spPr>
          <a:xfrm>
            <a:off x="4005663" y="3910115"/>
            <a:ext cx="2743200" cy="461665"/>
          </a:xfrm>
          <a:prstGeom prst="rect">
            <a:avLst/>
          </a:prstGeom>
          <a:noFill/>
        </p:spPr>
        <p:txBody>
          <a:bodyPr wrap="none" rtlCol="0">
            <a:noAutofit/>
          </a:bodyPr>
          <a:lstStyle/>
          <a:p>
            <a:r>
              <a:rPr lang="en-US" sz="2400" dirty="0" err="1">
                <a:solidFill>
                  <a:prstClr val="black">
                    <a:lumMod val="95000"/>
                    <a:lumOff val="5000"/>
                  </a:prstClr>
                </a:solidFill>
                <a:cs typeface="Arial" panose="020B0604020202020204" pitchFamily="34" charset="0"/>
              </a:rPr>
              <a:t>muối</a:t>
            </a:r>
            <a:endParaRPr lang="en-US" sz="2400" dirty="0">
              <a:solidFill>
                <a:prstClr val="black">
                  <a:lumMod val="95000"/>
                  <a:lumOff val="5000"/>
                </a:prstClr>
              </a:solidFill>
              <a:cs typeface="Arial" panose="020B0604020202020204" pitchFamily="34" charset="0"/>
            </a:endParaRPr>
          </a:p>
        </p:txBody>
      </p:sp>
      <p:sp>
        <p:nvSpPr>
          <p:cNvPr id="24" name="Rectangle 23"/>
          <p:cNvSpPr/>
          <p:nvPr/>
        </p:nvSpPr>
        <p:spPr>
          <a:xfrm>
            <a:off x="907128" y="5025223"/>
            <a:ext cx="2979072" cy="461665"/>
          </a:xfrm>
          <a:prstGeom prst="rect">
            <a:avLst/>
          </a:prstGeom>
        </p:spPr>
        <p:txBody>
          <a:bodyPr wrap="square">
            <a:noAutofit/>
          </a:bodyPr>
          <a:lstStyle/>
          <a:p>
            <a:pPr marL="342900" indent="-342900">
              <a:buClr>
                <a:srgbClr val="0070C0"/>
              </a:buClr>
              <a:buFont typeface="Arial" panose="020B0604020202020204" pitchFamily="34" charset="0"/>
              <a:buChar char="•"/>
            </a:pPr>
            <a:r>
              <a:rPr lang="en-US" sz="2400" dirty="0">
                <a:solidFill>
                  <a:prstClr val="black">
                    <a:lumMod val="95000"/>
                    <a:lumOff val="5000"/>
                  </a:prstClr>
                </a:solidFill>
                <a:cs typeface="Arial" panose="020B0604020202020204" pitchFamily="34" charset="0"/>
              </a:rPr>
              <a:t>poor (</a:t>
            </a:r>
            <a:r>
              <a:rPr lang="en-US" sz="2400" dirty="0" err="1">
                <a:solidFill>
                  <a:prstClr val="black">
                    <a:lumMod val="95000"/>
                    <a:lumOff val="5000"/>
                  </a:prstClr>
                </a:solidFill>
                <a:cs typeface="Arial" panose="020B0604020202020204" pitchFamily="34" charset="0"/>
              </a:rPr>
              <a:t>adj</a:t>
            </a:r>
            <a:r>
              <a:rPr lang="en-US" sz="2400" dirty="0">
                <a:solidFill>
                  <a:prstClr val="black">
                    <a:lumMod val="95000"/>
                    <a:lumOff val="5000"/>
                  </a:prstClr>
                </a:solidFill>
                <a:cs typeface="Arial" panose="020B0604020202020204" pitchFamily="34" charset="0"/>
              </a:rPr>
              <a:t>)</a:t>
            </a:r>
          </a:p>
        </p:txBody>
      </p:sp>
      <p:sp>
        <p:nvSpPr>
          <p:cNvPr id="25" name="TextBox 24"/>
          <p:cNvSpPr txBox="1"/>
          <p:nvPr/>
        </p:nvSpPr>
        <p:spPr>
          <a:xfrm>
            <a:off x="4005664" y="5025223"/>
            <a:ext cx="2743200" cy="461665"/>
          </a:xfrm>
          <a:prstGeom prst="rect">
            <a:avLst/>
          </a:prstGeom>
          <a:noFill/>
        </p:spPr>
        <p:txBody>
          <a:bodyPr wrap="none" rtlCol="0">
            <a:noAutofit/>
          </a:bodyPr>
          <a:lstStyle/>
          <a:p>
            <a:r>
              <a:rPr lang="en-US" sz="2400" dirty="0" err="1">
                <a:solidFill>
                  <a:prstClr val="black">
                    <a:lumMod val="95000"/>
                    <a:lumOff val="5000"/>
                  </a:prstClr>
                </a:solidFill>
                <a:cs typeface="Arial" panose="020B0604020202020204" pitchFamily="34" charset="0"/>
              </a:rPr>
              <a:t>nghèo</a:t>
            </a:r>
            <a:r>
              <a:rPr lang="en-US" sz="2400" dirty="0">
                <a:solidFill>
                  <a:prstClr val="black">
                    <a:lumMod val="95000"/>
                    <a:lumOff val="5000"/>
                  </a:prstClr>
                </a:solidFill>
                <a:cs typeface="Arial" panose="020B0604020202020204" pitchFamily="34" charset="0"/>
              </a:rPr>
              <a:t> </a:t>
            </a:r>
            <a:r>
              <a:rPr lang="en-US" sz="2400" dirty="0" err="1">
                <a:solidFill>
                  <a:prstClr val="black">
                    <a:lumMod val="95000"/>
                    <a:lumOff val="5000"/>
                  </a:prstClr>
                </a:solidFill>
                <a:cs typeface="Arial" panose="020B0604020202020204" pitchFamily="34" charset="0"/>
              </a:rPr>
              <a:t>nàn</a:t>
            </a:r>
            <a:endParaRPr lang="en-US" sz="2400" dirty="0">
              <a:solidFill>
                <a:prstClr val="black">
                  <a:lumMod val="95000"/>
                  <a:lumOff val="5000"/>
                </a:prstClr>
              </a:solidFill>
              <a:cs typeface="Arial" panose="020B0604020202020204" pitchFamily="34" charset="0"/>
            </a:endParaRPr>
          </a:p>
        </p:txBody>
      </p:sp>
      <p:sp>
        <p:nvSpPr>
          <p:cNvPr id="26" name="Rectangle 25"/>
          <p:cNvSpPr/>
          <p:nvPr/>
        </p:nvSpPr>
        <p:spPr>
          <a:xfrm>
            <a:off x="907128" y="4467669"/>
            <a:ext cx="2979072" cy="461665"/>
          </a:xfrm>
          <a:prstGeom prst="rect">
            <a:avLst/>
          </a:prstGeom>
        </p:spPr>
        <p:txBody>
          <a:bodyPr wrap="square">
            <a:noAutofit/>
          </a:bodyPr>
          <a:lstStyle/>
          <a:p>
            <a:pPr marL="342900" indent="-342900">
              <a:buClr>
                <a:srgbClr val="0070C0"/>
              </a:buClr>
              <a:buFont typeface="Arial" panose="020B0604020202020204" pitchFamily="34" charset="0"/>
              <a:buChar char="•"/>
            </a:pPr>
            <a:r>
              <a:rPr lang="en-US" sz="2400" dirty="0">
                <a:solidFill>
                  <a:prstClr val="black">
                    <a:lumMod val="95000"/>
                    <a:lumOff val="5000"/>
                  </a:prstClr>
                </a:solidFill>
                <a:cs typeface="Arial" panose="020B0604020202020204" pitchFamily="34" charset="0"/>
              </a:rPr>
              <a:t>cry sound (</a:t>
            </a:r>
            <a:r>
              <a:rPr lang="en-US" sz="2400" dirty="0" err="1">
                <a:solidFill>
                  <a:prstClr val="black">
                    <a:lumMod val="95000"/>
                    <a:lumOff val="5000"/>
                  </a:prstClr>
                </a:solidFill>
                <a:cs typeface="Arial" panose="020B0604020202020204" pitchFamily="34" charset="0"/>
              </a:rPr>
              <a:t>phrn</a:t>
            </a:r>
            <a:r>
              <a:rPr lang="en-US" sz="2400" dirty="0">
                <a:solidFill>
                  <a:prstClr val="black">
                    <a:lumMod val="95000"/>
                    <a:lumOff val="5000"/>
                  </a:prstClr>
                </a:solidFill>
                <a:cs typeface="Arial" panose="020B0604020202020204" pitchFamily="34" charset="0"/>
              </a:rPr>
              <a:t>)</a:t>
            </a:r>
          </a:p>
        </p:txBody>
      </p:sp>
      <p:sp>
        <p:nvSpPr>
          <p:cNvPr id="27" name="TextBox 26"/>
          <p:cNvSpPr txBox="1"/>
          <p:nvPr/>
        </p:nvSpPr>
        <p:spPr>
          <a:xfrm>
            <a:off x="4005664" y="4467669"/>
            <a:ext cx="2743200" cy="461665"/>
          </a:xfrm>
          <a:prstGeom prst="rect">
            <a:avLst/>
          </a:prstGeom>
          <a:noFill/>
        </p:spPr>
        <p:txBody>
          <a:bodyPr wrap="none" rtlCol="0">
            <a:noAutofit/>
          </a:bodyPr>
          <a:lstStyle/>
          <a:p>
            <a:r>
              <a:rPr lang="en-US" sz="2400" dirty="0" err="1">
                <a:solidFill>
                  <a:prstClr val="black">
                    <a:lumMod val="95000"/>
                    <a:lumOff val="5000"/>
                  </a:prstClr>
                </a:solidFill>
                <a:cs typeface="Arial" panose="020B0604020202020204" pitchFamily="34" charset="0"/>
              </a:rPr>
              <a:t>tiếng</a:t>
            </a:r>
            <a:r>
              <a:rPr lang="en-US" sz="2400" dirty="0">
                <a:solidFill>
                  <a:prstClr val="black">
                    <a:lumMod val="95000"/>
                    <a:lumOff val="5000"/>
                  </a:prstClr>
                </a:solidFill>
                <a:cs typeface="Arial" panose="020B0604020202020204" pitchFamily="34" charset="0"/>
              </a:rPr>
              <a:t> </a:t>
            </a:r>
            <a:r>
              <a:rPr lang="en-US" sz="2400" dirty="0" err="1">
                <a:solidFill>
                  <a:prstClr val="black">
                    <a:lumMod val="95000"/>
                    <a:lumOff val="5000"/>
                  </a:prstClr>
                </a:solidFill>
                <a:cs typeface="Arial" panose="020B0604020202020204" pitchFamily="34" charset="0"/>
              </a:rPr>
              <a:t>khóc</a:t>
            </a:r>
            <a:r>
              <a:rPr lang="en-US" sz="2400" dirty="0">
                <a:solidFill>
                  <a:prstClr val="black">
                    <a:lumMod val="95000"/>
                    <a:lumOff val="5000"/>
                  </a:prstClr>
                </a:solidFill>
                <a:cs typeface="Arial" panose="020B0604020202020204" pitchFamily="34" charset="0"/>
              </a:rPr>
              <a:t>, </a:t>
            </a:r>
            <a:r>
              <a:rPr lang="en-US" sz="2400" dirty="0" err="1">
                <a:solidFill>
                  <a:prstClr val="black">
                    <a:lumMod val="95000"/>
                    <a:lumOff val="5000"/>
                  </a:prstClr>
                </a:solidFill>
                <a:cs typeface="Arial" panose="020B0604020202020204" pitchFamily="34" charset="0"/>
              </a:rPr>
              <a:t>tiếng</a:t>
            </a:r>
            <a:r>
              <a:rPr lang="en-US" sz="2400" dirty="0">
                <a:solidFill>
                  <a:prstClr val="black">
                    <a:lumMod val="95000"/>
                    <a:lumOff val="5000"/>
                  </a:prstClr>
                </a:solidFill>
                <a:cs typeface="Arial" panose="020B0604020202020204" pitchFamily="34" charset="0"/>
              </a:rPr>
              <a:t> </a:t>
            </a:r>
            <a:r>
              <a:rPr lang="en-US" sz="2400" dirty="0" err="1">
                <a:solidFill>
                  <a:prstClr val="black">
                    <a:lumMod val="95000"/>
                    <a:lumOff val="5000"/>
                  </a:prstClr>
                </a:solidFill>
                <a:cs typeface="Arial" panose="020B0604020202020204" pitchFamily="34" charset="0"/>
              </a:rPr>
              <a:t>kêu</a:t>
            </a:r>
            <a:endParaRPr lang="en-US" sz="2400" dirty="0">
              <a:solidFill>
                <a:prstClr val="black">
                  <a:lumMod val="95000"/>
                  <a:lumOff val="5000"/>
                </a:prstClr>
              </a:solidFill>
              <a:cs typeface="Arial" panose="020B0604020202020204" pitchFamily="34" charset="0"/>
            </a:endParaRPr>
          </a:p>
        </p:txBody>
      </p:sp>
      <p:pic>
        <p:nvPicPr>
          <p:cNvPr id="1027" name="Picture 3"/>
          <p:cNvPicPr>
            <a:picLocks noChangeAspect="1" noChangeArrowheads="1"/>
          </p:cNvPicPr>
          <p:nvPr/>
        </p:nvPicPr>
        <p:blipFill rotWithShape="1">
          <a:blip r:embed="rId22">
            <a:extLst>
              <a:ext uri="{28A0092B-C50C-407E-A947-70E740481C1C}">
                <a14:useLocalDpi xmlns:a14="http://schemas.microsoft.com/office/drawing/2010/main" val="0"/>
              </a:ext>
            </a:extLst>
          </a:blip>
          <a:srcRect l="8522" r="8522"/>
          <a:stretch/>
        </p:blipFill>
        <p:spPr bwMode="auto">
          <a:xfrm>
            <a:off x="5934386" y="2085780"/>
            <a:ext cx="3209614"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6323867" y="2085780"/>
            <a:ext cx="2430653"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5"/>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6127840" y="2085780"/>
            <a:ext cx="2822706"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5934386" y="2085780"/>
            <a:ext cx="3209614"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Rounded Rectangle 27"/>
          <p:cNvSpPr/>
          <p:nvPr/>
        </p:nvSpPr>
        <p:spPr>
          <a:xfrm>
            <a:off x="-1600200" y="51359"/>
            <a:ext cx="1447800" cy="691439"/>
          </a:xfrm>
          <a:prstGeom prst="roundRect">
            <a:avLst/>
          </a:prstGeom>
          <a:solidFill>
            <a:sysClr val="window" lastClr="FFFFFF"/>
          </a:solidFill>
          <a:ln w="25400" cap="flat" cmpd="sng" algn="ctr">
            <a:solidFill>
              <a:sysClr val="window" lastClr="FFFFFF">
                <a:lumMod val="50000"/>
              </a:sysClr>
            </a:solidFill>
            <a:prstDash val="solid"/>
          </a:ln>
          <a:effectLst/>
        </p:spPr>
        <p:txBody>
          <a:bodyPr rtlCol="0" anchor="ctr"/>
          <a:lstStyle/>
          <a:p>
            <a:pPr algn="ctr">
              <a:defRPr/>
            </a:pPr>
            <a:r>
              <a:rPr lang="en-US" sz="2800" b="1" kern="0" dirty="0">
                <a:solidFill>
                  <a:srgbClr val="FF0000"/>
                </a:solidFill>
                <a:latin typeface="Arial"/>
              </a:rPr>
              <a:t>U6 L5</a:t>
            </a:r>
          </a:p>
        </p:txBody>
      </p:sp>
      <p:sp>
        <p:nvSpPr>
          <p:cNvPr id="29" name="Rectangle 28"/>
          <p:cNvSpPr/>
          <p:nvPr/>
        </p:nvSpPr>
        <p:spPr>
          <a:xfrm>
            <a:off x="0" y="0"/>
            <a:ext cx="9144000" cy="731520"/>
          </a:xfrm>
          <a:prstGeom prst="rect">
            <a:avLst/>
          </a:prstGeom>
          <a:solidFill>
            <a:srgbClr val="4BACC6">
              <a:lumMod val="75000"/>
            </a:srgbClr>
          </a:solidFill>
          <a:ln w="25400" cap="flat" cmpd="sng" algn="ctr">
            <a:noFill/>
            <a:prstDash val="solid"/>
          </a:ln>
          <a:effectLst>
            <a:outerShdw blurRad="50800" dist="38100" dir="5400000" algn="t" rotWithShape="0">
              <a:prstClr val="black">
                <a:alpha val="40000"/>
              </a:prstClr>
            </a:outerShdw>
          </a:effectLst>
        </p:spPr>
        <p:txBody>
          <a:bodyPr rtlCol="0" anchor="ctr"/>
          <a:lstStyle/>
          <a:p>
            <a:pPr algn="ctr"/>
            <a:r>
              <a:rPr lang="en-US" sz="4000" b="1" kern="0" dirty="0">
                <a:solidFill>
                  <a:prstClr val="white"/>
                </a:solidFill>
                <a:latin typeface="Arial"/>
                <a:cs typeface="Arial" panose="020B0604020202020204" pitchFamily="34" charset="0"/>
              </a:rPr>
              <a:t>Vocabulary</a:t>
            </a:r>
          </a:p>
        </p:txBody>
      </p:sp>
      <p:pic>
        <p:nvPicPr>
          <p:cNvPr id="31" name="3 Imagen"/>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130630" y="51359"/>
            <a:ext cx="994747" cy="1005840"/>
          </a:xfrm>
          <a:prstGeom prst="rect">
            <a:avLst/>
          </a:prstGeom>
          <a:effectLst>
            <a:outerShdw blurRad="50800" dist="38100" dir="2700000" algn="tl" rotWithShape="0">
              <a:prstClr val="black">
                <a:alpha val="40000"/>
              </a:prstClr>
            </a:outerShdw>
          </a:effectLst>
        </p:spPr>
      </p:pic>
      <p:pic>
        <p:nvPicPr>
          <p:cNvPr id="23" name="chuông dh.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27" cstate="print">
            <a:extLst>
              <a:ext uri="{BEBA8EAE-BF5A-486C-A8C5-ECC9F3942E4B}">
                <a14:imgProps xmlns:a14="http://schemas.microsoft.com/office/drawing/2010/main">
                  <a14:imgLayer r:embed="rId28">
                    <a14:imgEffect>
                      <a14:backgroundRemoval t="1639" b="98770" l="0" r="100000">
                        <a14:foregroundMark x1="42718" y1="22541" x2="51942" y2="30738"/>
                      </a14:backgroundRemoval>
                    </a14:imgEffect>
                  </a14:imgLayer>
                </a14:imgProps>
              </a:ext>
              <a:ext uri="{28A0092B-C50C-407E-A947-70E740481C1C}">
                <a14:useLocalDpi xmlns:a14="http://schemas.microsoft.com/office/drawing/2010/main" val="0"/>
              </a:ext>
            </a:extLst>
          </a:blip>
          <a:stretch>
            <a:fillRect/>
          </a:stretch>
        </p:blipFill>
        <p:spPr>
          <a:xfrm>
            <a:off x="8404707" y="152400"/>
            <a:ext cx="463195" cy="548640"/>
          </a:xfrm>
          <a:prstGeom prst="rect">
            <a:avLst/>
          </a:prstGeom>
        </p:spPr>
      </p:pic>
      <p:pic>
        <p:nvPicPr>
          <p:cNvPr id="6" name="meo-keu-meo-meo.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29"/>
          <a:stretch>
            <a:fillRect/>
          </a:stretch>
        </p:blipFill>
        <p:spPr>
          <a:xfrm>
            <a:off x="7539193" y="163678"/>
            <a:ext cx="548640" cy="548640"/>
          </a:xfrm>
          <a:prstGeom prst="rect">
            <a:avLst/>
          </a:prstGeom>
        </p:spPr>
      </p:pic>
      <p:pic>
        <p:nvPicPr>
          <p:cNvPr id="2" name="cry-sound1631414525.wav">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30" cstate="print">
            <a:extLst>
              <a:ext uri="{28A0092B-C50C-407E-A947-70E740481C1C}">
                <a14:useLocalDpi xmlns:a14="http://schemas.microsoft.com/office/drawing/2010/main" val="0"/>
              </a:ext>
            </a:extLst>
          </a:blip>
          <a:stretch>
            <a:fillRect/>
          </a:stretch>
        </p:blipFill>
        <p:spPr>
          <a:xfrm>
            <a:off x="302672" y="4614154"/>
            <a:ext cx="365760" cy="365760"/>
          </a:xfrm>
          <a:prstGeom prst="rect">
            <a:avLst/>
          </a:prstGeom>
        </p:spPr>
      </p:pic>
      <p:pic>
        <p:nvPicPr>
          <p:cNvPr id="3" name="enough__gb_.wav">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30" cstate="print">
            <a:extLst>
              <a:ext uri="{28A0092B-C50C-407E-A947-70E740481C1C}">
                <a14:useLocalDpi xmlns:a14="http://schemas.microsoft.com/office/drawing/2010/main" val="0"/>
              </a:ext>
            </a:extLst>
          </a:blip>
          <a:stretch>
            <a:fillRect/>
          </a:stretch>
        </p:blipFill>
        <p:spPr>
          <a:xfrm>
            <a:off x="302672" y="3469898"/>
            <a:ext cx="365760" cy="365760"/>
          </a:xfrm>
          <a:prstGeom prst="rect">
            <a:avLst/>
          </a:prstGeom>
        </p:spPr>
      </p:pic>
      <p:pic>
        <p:nvPicPr>
          <p:cNvPr id="4" name="light-up1631414422.wav">
            <a:hlinkClick r:id="" action="ppaction://media"/>
          </p:cNvPr>
          <p:cNvPicPr>
            <a:picLocks noChangeAspect="1"/>
          </p:cNvPicPr>
          <p:nvPr>
            <a:audioFile r:link="rId10"/>
            <p:extLst>
              <p:ext uri="{DAA4B4D4-6D71-4841-9C94-3DE7FCFB9230}">
                <p14:media xmlns:p14="http://schemas.microsoft.com/office/powerpoint/2010/main" r:embed="rId9"/>
              </p:ext>
            </p:extLst>
          </p:nvPr>
        </p:nvPicPr>
        <p:blipFill>
          <a:blip r:embed="rId30" cstate="print">
            <a:extLst>
              <a:ext uri="{28A0092B-C50C-407E-A947-70E740481C1C}">
                <a14:useLocalDpi xmlns:a14="http://schemas.microsoft.com/office/drawing/2010/main" val="0"/>
              </a:ext>
            </a:extLst>
          </a:blip>
          <a:stretch>
            <a:fillRect/>
          </a:stretch>
        </p:blipFill>
        <p:spPr>
          <a:xfrm>
            <a:off x="302672" y="1753514"/>
            <a:ext cx="365760" cy="365760"/>
          </a:xfrm>
          <a:prstGeom prst="rect">
            <a:avLst/>
          </a:prstGeom>
        </p:spPr>
      </p:pic>
      <p:pic>
        <p:nvPicPr>
          <p:cNvPr id="5" name="poor__gb_.wav">
            <a:hlinkClick r:id="" action="ppaction://media"/>
          </p:cNvPr>
          <p:cNvPicPr>
            <a:picLocks noChangeAspect="1"/>
          </p:cNvPicPr>
          <p:nvPr>
            <a:audioFile r:link="rId12"/>
            <p:extLst>
              <p:ext uri="{DAA4B4D4-6D71-4841-9C94-3DE7FCFB9230}">
                <p14:media xmlns:p14="http://schemas.microsoft.com/office/powerpoint/2010/main" r:embed="rId11"/>
              </p:ext>
            </p:extLst>
          </p:nvPr>
        </p:nvPicPr>
        <p:blipFill>
          <a:blip r:embed="rId30" cstate="print">
            <a:extLst>
              <a:ext uri="{28A0092B-C50C-407E-A947-70E740481C1C}">
                <a14:useLocalDpi xmlns:a14="http://schemas.microsoft.com/office/drawing/2010/main" val="0"/>
              </a:ext>
            </a:extLst>
          </a:blip>
          <a:stretch>
            <a:fillRect/>
          </a:stretch>
        </p:blipFill>
        <p:spPr>
          <a:xfrm>
            <a:off x="302672" y="5186281"/>
            <a:ext cx="365760" cy="365760"/>
          </a:xfrm>
          <a:prstGeom prst="rect">
            <a:avLst/>
          </a:prstGeom>
        </p:spPr>
      </p:pic>
      <p:pic>
        <p:nvPicPr>
          <p:cNvPr id="7" name="salt__gb_.wav">
            <a:hlinkClick r:id="" action="ppaction://media"/>
          </p:cNvPr>
          <p:cNvPicPr>
            <a:picLocks noChangeAspect="1"/>
          </p:cNvPicPr>
          <p:nvPr>
            <a:audioFile r:link="rId14"/>
            <p:extLst>
              <p:ext uri="{DAA4B4D4-6D71-4841-9C94-3DE7FCFB9230}">
                <p14:media xmlns:p14="http://schemas.microsoft.com/office/powerpoint/2010/main" r:embed="rId13"/>
              </p:ext>
            </p:extLst>
          </p:nvPr>
        </p:nvPicPr>
        <p:blipFill>
          <a:blip r:embed="rId30" cstate="print">
            <a:extLst>
              <a:ext uri="{28A0092B-C50C-407E-A947-70E740481C1C}">
                <a14:useLocalDpi xmlns:a14="http://schemas.microsoft.com/office/drawing/2010/main" val="0"/>
              </a:ext>
            </a:extLst>
          </a:blip>
          <a:stretch>
            <a:fillRect/>
          </a:stretch>
        </p:blipFill>
        <p:spPr>
          <a:xfrm>
            <a:off x="302672" y="4042026"/>
            <a:ext cx="365760" cy="365760"/>
          </a:xfrm>
          <a:prstGeom prst="rect">
            <a:avLst/>
          </a:prstGeom>
        </p:spPr>
      </p:pic>
      <p:pic>
        <p:nvPicPr>
          <p:cNvPr id="8" name="strike-midnight-1631413858.wav">
            <a:hlinkClick r:id="" action="ppaction://media"/>
          </p:cNvPr>
          <p:cNvPicPr>
            <a:picLocks noChangeAspect="1"/>
          </p:cNvPicPr>
          <p:nvPr>
            <a:audioFile r:link="rId16"/>
            <p:extLst>
              <p:ext uri="{DAA4B4D4-6D71-4841-9C94-3DE7FCFB9230}">
                <p14:media xmlns:p14="http://schemas.microsoft.com/office/powerpoint/2010/main" r:embed="rId15"/>
              </p:ext>
            </p:extLst>
          </p:nvPr>
        </p:nvPicPr>
        <p:blipFill>
          <a:blip r:embed="rId30" cstate="print">
            <a:extLst>
              <a:ext uri="{28A0092B-C50C-407E-A947-70E740481C1C}">
                <a14:useLocalDpi xmlns:a14="http://schemas.microsoft.com/office/drawing/2010/main" val="0"/>
              </a:ext>
            </a:extLst>
          </a:blip>
          <a:stretch>
            <a:fillRect/>
          </a:stretch>
        </p:blipFill>
        <p:spPr>
          <a:xfrm>
            <a:off x="302672" y="1181386"/>
            <a:ext cx="365760" cy="365760"/>
          </a:xfrm>
          <a:prstGeom prst="rect">
            <a:avLst/>
          </a:prstGeom>
        </p:spPr>
      </p:pic>
      <p:pic>
        <p:nvPicPr>
          <p:cNvPr id="20" name="- cheer__gb_.wav">
            <a:hlinkClick r:id="" action="ppaction://media"/>
          </p:cNvPr>
          <p:cNvPicPr>
            <a:picLocks noChangeAspect="1"/>
          </p:cNvPicPr>
          <p:nvPr>
            <a:audioFile r:link="rId18"/>
            <p:extLst>
              <p:ext uri="{DAA4B4D4-6D71-4841-9C94-3DE7FCFB9230}">
                <p14:media xmlns:p14="http://schemas.microsoft.com/office/powerpoint/2010/main" r:embed="rId17"/>
              </p:ext>
            </p:extLst>
          </p:nvPr>
        </p:nvPicPr>
        <p:blipFill>
          <a:blip r:embed="rId30" cstate="print">
            <a:extLst>
              <a:ext uri="{28A0092B-C50C-407E-A947-70E740481C1C}">
                <a14:useLocalDpi xmlns:a14="http://schemas.microsoft.com/office/drawing/2010/main" val="0"/>
              </a:ext>
            </a:extLst>
          </a:blip>
          <a:stretch>
            <a:fillRect/>
          </a:stretch>
        </p:blipFill>
        <p:spPr>
          <a:xfrm>
            <a:off x="302672" y="2325642"/>
            <a:ext cx="365760" cy="365760"/>
          </a:xfrm>
          <a:prstGeom prst="rect">
            <a:avLst/>
          </a:prstGeom>
        </p:spPr>
      </p:pic>
      <p:pic>
        <p:nvPicPr>
          <p:cNvPr id="22" name="- custom__gb_.wav">
            <a:hlinkClick r:id="" action="ppaction://media"/>
          </p:cNvPr>
          <p:cNvPicPr>
            <a:picLocks noChangeAspect="1"/>
          </p:cNvPicPr>
          <p:nvPr>
            <a:audioFile r:link="rId20"/>
            <p:extLst>
              <p:ext uri="{DAA4B4D4-6D71-4841-9C94-3DE7FCFB9230}">
                <p14:media xmlns:p14="http://schemas.microsoft.com/office/powerpoint/2010/main" r:embed="rId19"/>
              </p:ext>
            </p:extLst>
          </p:nvPr>
        </p:nvPicPr>
        <p:blipFill>
          <a:blip r:embed="rId30" cstate="print">
            <a:extLst>
              <a:ext uri="{28A0092B-C50C-407E-A947-70E740481C1C}">
                <a14:useLocalDpi xmlns:a14="http://schemas.microsoft.com/office/drawing/2010/main" val="0"/>
              </a:ext>
            </a:extLst>
          </a:blip>
          <a:stretch>
            <a:fillRect/>
          </a:stretch>
        </p:blipFill>
        <p:spPr>
          <a:xfrm>
            <a:off x="302672" y="2897770"/>
            <a:ext cx="365760" cy="365760"/>
          </a:xfrm>
          <a:prstGeom prst="rect">
            <a:avLst/>
          </a:prstGeom>
        </p:spPr>
      </p:pic>
    </p:spTree>
    <p:extLst>
      <p:ext uri="{BB962C8B-B14F-4D97-AF65-F5344CB8AC3E}">
        <p14:creationId xmlns:p14="http://schemas.microsoft.com/office/powerpoint/2010/main" val="936051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p:cTn id="14" dur="500" fill="hold"/>
                                        <p:tgtEl>
                                          <p:spTgt spid="15"/>
                                        </p:tgtEl>
                                        <p:attrNameLst>
                                          <p:attrName>ppt_w</p:attrName>
                                        </p:attrNameLst>
                                      </p:cBhvr>
                                      <p:tavLst>
                                        <p:tav tm="0">
                                          <p:val>
                                            <p:fltVal val="0"/>
                                          </p:val>
                                        </p:tav>
                                        <p:tav tm="100000">
                                          <p:val>
                                            <p:strVal val="#ppt_w"/>
                                          </p:val>
                                        </p:tav>
                                      </p:tavLst>
                                    </p:anim>
                                    <p:anim calcmode="lin" valueType="num">
                                      <p:cBhvr>
                                        <p:cTn id="15" dur="500" fill="hold"/>
                                        <p:tgtEl>
                                          <p:spTgt spid="15"/>
                                        </p:tgtEl>
                                        <p:attrNameLst>
                                          <p:attrName>ppt_h</p:attrName>
                                        </p:attrNameLst>
                                      </p:cBhvr>
                                      <p:tavLst>
                                        <p:tav tm="0">
                                          <p:val>
                                            <p:fltVal val="0"/>
                                          </p:val>
                                        </p:tav>
                                        <p:tav tm="100000">
                                          <p:val>
                                            <p:strVal val="#ppt_h"/>
                                          </p:val>
                                        </p:tav>
                                      </p:tavLst>
                                    </p:anim>
                                    <p:animEffect transition="in" filter="fade">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fade">
                                      <p:cBhvr>
                                        <p:cTn id="21" dur="1000"/>
                                        <p:tgtEl>
                                          <p:spTgt spid="30"/>
                                        </p:tgtEl>
                                      </p:cBhvr>
                                    </p:animEffect>
                                    <p:anim calcmode="lin" valueType="num">
                                      <p:cBhvr>
                                        <p:cTn id="22" dur="1000" fill="hold"/>
                                        <p:tgtEl>
                                          <p:spTgt spid="30"/>
                                        </p:tgtEl>
                                        <p:attrNameLst>
                                          <p:attrName>ppt_x</p:attrName>
                                        </p:attrNameLst>
                                      </p:cBhvr>
                                      <p:tavLst>
                                        <p:tav tm="0">
                                          <p:val>
                                            <p:strVal val="#ppt_x"/>
                                          </p:val>
                                        </p:tav>
                                        <p:tav tm="100000">
                                          <p:val>
                                            <p:strVal val="#ppt_x"/>
                                          </p:val>
                                        </p:tav>
                                      </p:tavLst>
                                    </p:anim>
                                    <p:anim calcmode="lin" valueType="num">
                                      <p:cBhvr>
                                        <p:cTn id="23" dur="1000" fill="hold"/>
                                        <p:tgtEl>
                                          <p:spTgt spid="30"/>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028"/>
                                        </p:tgtEl>
                                        <p:attrNameLst>
                                          <p:attrName>style.visibility</p:attrName>
                                        </p:attrNameLst>
                                      </p:cBhvr>
                                      <p:to>
                                        <p:strVal val="visible"/>
                                      </p:to>
                                    </p:set>
                                    <p:animEffect transition="in" filter="fade">
                                      <p:cBhvr>
                                        <p:cTn id="26" dur="1000"/>
                                        <p:tgtEl>
                                          <p:spTgt spid="1028"/>
                                        </p:tgtEl>
                                      </p:cBhvr>
                                    </p:animEffect>
                                    <p:anim calcmode="lin" valueType="num">
                                      <p:cBhvr>
                                        <p:cTn id="27" dur="1000" fill="hold"/>
                                        <p:tgtEl>
                                          <p:spTgt spid="1028"/>
                                        </p:tgtEl>
                                        <p:attrNameLst>
                                          <p:attrName>ppt_x</p:attrName>
                                        </p:attrNameLst>
                                      </p:cBhvr>
                                      <p:tavLst>
                                        <p:tav tm="0">
                                          <p:val>
                                            <p:strVal val="#ppt_x"/>
                                          </p:val>
                                        </p:tav>
                                        <p:tav tm="100000">
                                          <p:val>
                                            <p:strVal val="#ppt_x"/>
                                          </p:val>
                                        </p:tav>
                                      </p:tavLst>
                                    </p:anim>
                                    <p:anim calcmode="lin" valueType="num">
                                      <p:cBhvr>
                                        <p:cTn id="28"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10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fltVal val="0"/>
                                          </p:val>
                                        </p:tav>
                                        <p:tav tm="100000">
                                          <p:val>
                                            <p:strVal val="#ppt_w"/>
                                          </p:val>
                                        </p:tav>
                                      </p:tavLst>
                                    </p:anim>
                                    <p:anim calcmode="lin" valueType="num">
                                      <p:cBhvr>
                                        <p:cTn id="41" dur="500" fill="hold"/>
                                        <p:tgtEl>
                                          <p:spTgt spid="16"/>
                                        </p:tgtEl>
                                        <p:attrNameLst>
                                          <p:attrName>ppt_h</p:attrName>
                                        </p:attrNameLst>
                                      </p:cBhvr>
                                      <p:tavLst>
                                        <p:tav tm="0">
                                          <p:val>
                                            <p:fltVal val="0"/>
                                          </p:val>
                                        </p:tav>
                                        <p:tav tm="100000">
                                          <p:val>
                                            <p:strVal val="#ppt_h"/>
                                          </p:val>
                                        </p:tav>
                                      </p:tavLst>
                                    </p:anim>
                                    <p:animEffect transition="in" filter="fade">
                                      <p:cBhvr>
                                        <p:cTn id="42" dur="500"/>
                                        <p:tgtEl>
                                          <p:spTgt spid="16"/>
                                        </p:tgtEl>
                                      </p:cBhvr>
                                    </p:animEffect>
                                  </p:childTnLst>
                                </p:cTn>
                              </p:par>
                            </p:childTnLst>
                          </p:cTn>
                        </p:par>
                        <p:par>
                          <p:cTn id="43" fill="hold">
                            <p:stCondLst>
                              <p:cond delay="600"/>
                            </p:stCondLst>
                            <p:childTnLst>
                              <p:par>
                                <p:cTn id="44" presetID="2" presetClass="exit" presetSubtype="4" fill="hold" nodeType="afterEffect">
                                  <p:stCondLst>
                                    <p:cond delay="0"/>
                                  </p:stCondLst>
                                  <p:childTnLst>
                                    <p:anim calcmode="lin" valueType="num">
                                      <p:cBhvr additive="base">
                                        <p:cTn id="45" dur="500"/>
                                        <p:tgtEl>
                                          <p:spTgt spid="30"/>
                                        </p:tgtEl>
                                        <p:attrNameLst>
                                          <p:attrName>ppt_x</p:attrName>
                                        </p:attrNameLst>
                                      </p:cBhvr>
                                      <p:tavLst>
                                        <p:tav tm="0">
                                          <p:val>
                                            <p:strVal val="ppt_x"/>
                                          </p:val>
                                        </p:tav>
                                        <p:tav tm="100000">
                                          <p:val>
                                            <p:strVal val="ppt_x"/>
                                          </p:val>
                                        </p:tav>
                                      </p:tavLst>
                                    </p:anim>
                                    <p:anim calcmode="lin" valueType="num">
                                      <p:cBhvr additive="base">
                                        <p:cTn id="46" dur="500"/>
                                        <p:tgtEl>
                                          <p:spTgt spid="30"/>
                                        </p:tgtEl>
                                        <p:attrNameLst>
                                          <p:attrName>ppt_y</p:attrName>
                                        </p:attrNameLst>
                                      </p:cBhvr>
                                      <p:tavLst>
                                        <p:tav tm="0">
                                          <p:val>
                                            <p:strVal val="ppt_y"/>
                                          </p:val>
                                        </p:tav>
                                        <p:tav tm="100000">
                                          <p:val>
                                            <p:strVal val="1+ppt_h/2"/>
                                          </p:val>
                                        </p:tav>
                                      </p:tavLst>
                                    </p:anim>
                                    <p:set>
                                      <p:cBhvr>
                                        <p:cTn id="47" dur="1" fill="hold">
                                          <p:stCondLst>
                                            <p:cond delay="499"/>
                                          </p:stCondLst>
                                        </p:cTn>
                                        <p:tgtEl>
                                          <p:spTgt spid="30"/>
                                        </p:tgtEl>
                                        <p:attrNameLst>
                                          <p:attrName>style.visibility</p:attrName>
                                        </p:attrNameLst>
                                      </p:cBhvr>
                                      <p:to>
                                        <p:strVal val="hidden"/>
                                      </p:to>
                                    </p:set>
                                  </p:childTnLst>
                                </p:cTn>
                              </p:par>
                            </p:childTnLst>
                          </p:cTn>
                        </p:par>
                        <p:par>
                          <p:cTn id="48" fill="hold">
                            <p:stCondLst>
                              <p:cond delay="1100"/>
                            </p:stCondLst>
                            <p:childTnLst>
                              <p:par>
                                <p:cTn id="49" presetID="2" presetClass="exit" presetSubtype="4" fill="hold" nodeType="afterEffect">
                                  <p:stCondLst>
                                    <p:cond delay="0"/>
                                  </p:stCondLst>
                                  <p:childTnLst>
                                    <p:anim calcmode="lin" valueType="num">
                                      <p:cBhvr additive="base">
                                        <p:cTn id="50" dur="500"/>
                                        <p:tgtEl>
                                          <p:spTgt spid="1028"/>
                                        </p:tgtEl>
                                        <p:attrNameLst>
                                          <p:attrName>ppt_x</p:attrName>
                                        </p:attrNameLst>
                                      </p:cBhvr>
                                      <p:tavLst>
                                        <p:tav tm="0">
                                          <p:val>
                                            <p:strVal val="ppt_x"/>
                                          </p:val>
                                        </p:tav>
                                        <p:tav tm="100000">
                                          <p:val>
                                            <p:strVal val="ppt_x"/>
                                          </p:val>
                                        </p:tav>
                                      </p:tavLst>
                                    </p:anim>
                                    <p:anim calcmode="lin" valueType="num">
                                      <p:cBhvr additive="base">
                                        <p:cTn id="51" dur="500"/>
                                        <p:tgtEl>
                                          <p:spTgt spid="1028"/>
                                        </p:tgtEl>
                                        <p:attrNameLst>
                                          <p:attrName>ppt_y</p:attrName>
                                        </p:attrNameLst>
                                      </p:cBhvr>
                                      <p:tavLst>
                                        <p:tav tm="0">
                                          <p:val>
                                            <p:strVal val="ppt_y"/>
                                          </p:val>
                                        </p:tav>
                                        <p:tav tm="100000">
                                          <p:val>
                                            <p:strVal val="1+ppt_h/2"/>
                                          </p:val>
                                        </p:tav>
                                      </p:tavLst>
                                    </p:anim>
                                    <p:set>
                                      <p:cBhvr>
                                        <p:cTn id="52" dur="1" fill="hold">
                                          <p:stCondLst>
                                            <p:cond delay="499"/>
                                          </p:stCondLst>
                                        </p:cTn>
                                        <p:tgtEl>
                                          <p:spTgt spid="1028"/>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1027"/>
                                        </p:tgtEl>
                                        <p:attrNameLst>
                                          <p:attrName>style.visibility</p:attrName>
                                        </p:attrNameLst>
                                      </p:cBhvr>
                                      <p:to>
                                        <p:strVal val="visible"/>
                                      </p:to>
                                    </p:set>
                                    <p:animEffect transition="in" filter="barn(inVertical)">
                                      <p:cBhvr>
                                        <p:cTn id="57" dur="500"/>
                                        <p:tgtEl>
                                          <p:spTgt spid="1027"/>
                                        </p:tgtEl>
                                      </p:cBhvr>
                                    </p:animEffect>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grpId="0" nodeType="clickEffect">
                                  <p:stCondLst>
                                    <p:cond delay="0"/>
                                  </p:stCondLst>
                                  <p:childTnLst>
                                    <p:set>
                                      <p:cBhvr>
                                        <p:cTn id="61" dur="1" fill="hold">
                                          <p:stCondLst>
                                            <p:cond delay="0"/>
                                          </p:stCondLst>
                                        </p:cTn>
                                        <p:tgtEl>
                                          <p:spTgt spid="11"/>
                                        </p:tgtEl>
                                        <p:attrNameLst>
                                          <p:attrName>style.visibility</p:attrName>
                                        </p:attrNameLst>
                                      </p:cBhvr>
                                      <p:to>
                                        <p:strVal val="visible"/>
                                      </p:to>
                                    </p:set>
                                    <p:anim calcmode="lin" valueType="num">
                                      <p:cBhvr>
                                        <p:cTn id="62" dur="500" fill="hold"/>
                                        <p:tgtEl>
                                          <p:spTgt spid="11"/>
                                        </p:tgtEl>
                                        <p:attrNameLst>
                                          <p:attrName>ppt_w</p:attrName>
                                        </p:attrNameLst>
                                      </p:cBhvr>
                                      <p:tavLst>
                                        <p:tav tm="0">
                                          <p:val>
                                            <p:fltVal val="0"/>
                                          </p:val>
                                        </p:tav>
                                        <p:tav tm="100000">
                                          <p:val>
                                            <p:strVal val="#ppt_w"/>
                                          </p:val>
                                        </p:tav>
                                      </p:tavLst>
                                    </p:anim>
                                    <p:anim calcmode="lin" valueType="num">
                                      <p:cBhvr>
                                        <p:cTn id="63" dur="500" fill="hold"/>
                                        <p:tgtEl>
                                          <p:spTgt spid="11"/>
                                        </p:tgtEl>
                                        <p:attrNameLst>
                                          <p:attrName>ppt_h</p:attrName>
                                        </p:attrNameLst>
                                      </p:cBhvr>
                                      <p:tavLst>
                                        <p:tav tm="0">
                                          <p:val>
                                            <p:fltVal val="0"/>
                                          </p:val>
                                        </p:tav>
                                        <p:tav tm="100000">
                                          <p:val>
                                            <p:strVal val="#ppt_h"/>
                                          </p:val>
                                        </p:tav>
                                      </p:tavLst>
                                    </p:anim>
                                    <p:animEffect transition="in" filter="fade">
                                      <p:cBhvr>
                                        <p:cTn id="64" dur="500"/>
                                        <p:tgtEl>
                                          <p:spTgt spid="11"/>
                                        </p:tgtEl>
                                      </p:cBhvr>
                                    </p:animEffect>
                                  </p:childTnLst>
                                </p:cTn>
                              </p:par>
                            </p:childTnLst>
                          </p:cTn>
                        </p:par>
                      </p:childTnLst>
                    </p:cTn>
                  </p:par>
                  <p:par>
                    <p:cTn id="65" fill="hold">
                      <p:stCondLst>
                        <p:cond delay="indefinite"/>
                      </p:stCondLst>
                      <p:childTnLst>
                        <p:par>
                          <p:cTn id="66" fill="hold">
                            <p:stCondLst>
                              <p:cond delay="0"/>
                            </p:stCondLst>
                            <p:childTnLst>
                              <p:par>
                                <p:cTn id="67" presetID="53" presetClass="entr" presetSubtype="16" fill="hold" grpId="0" nodeType="click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p:cTn id="69" dur="500" fill="hold"/>
                                        <p:tgtEl>
                                          <p:spTgt spid="17"/>
                                        </p:tgtEl>
                                        <p:attrNameLst>
                                          <p:attrName>ppt_w</p:attrName>
                                        </p:attrNameLst>
                                      </p:cBhvr>
                                      <p:tavLst>
                                        <p:tav tm="0">
                                          <p:val>
                                            <p:fltVal val="0"/>
                                          </p:val>
                                        </p:tav>
                                        <p:tav tm="100000">
                                          <p:val>
                                            <p:strVal val="#ppt_w"/>
                                          </p:val>
                                        </p:tav>
                                      </p:tavLst>
                                    </p:anim>
                                    <p:anim calcmode="lin" valueType="num">
                                      <p:cBhvr>
                                        <p:cTn id="70" dur="500" fill="hold"/>
                                        <p:tgtEl>
                                          <p:spTgt spid="17"/>
                                        </p:tgtEl>
                                        <p:attrNameLst>
                                          <p:attrName>ppt_h</p:attrName>
                                        </p:attrNameLst>
                                      </p:cBhvr>
                                      <p:tavLst>
                                        <p:tav tm="0">
                                          <p:val>
                                            <p:fltVal val="0"/>
                                          </p:val>
                                        </p:tav>
                                        <p:tav tm="100000">
                                          <p:val>
                                            <p:strVal val="#ppt_h"/>
                                          </p:val>
                                        </p:tav>
                                      </p:tavLst>
                                    </p:anim>
                                    <p:animEffect transition="in" filter="fade">
                                      <p:cBhvr>
                                        <p:cTn id="71" dur="500"/>
                                        <p:tgtEl>
                                          <p:spTgt spid="17"/>
                                        </p:tgtEl>
                                      </p:cBhvr>
                                    </p:animEffect>
                                  </p:childTnLst>
                                </p:cTn>
                              </p:par>
                            </p:childTnLst>
                          </p:cTn>
                        </p:par>
                        <p:par>
                          <p:cTn id="72" fill="hold">
                            <p:stCondLst>
                              <p:cond delay="500"/>
                            </p:stCondLst>
                            <p:childTnLst>
                              <p:par>
                                <p:cTn id="73" presetID="10" presetClass="exit" presetSubtype="0" fill="hold" nodeType="afterEffect">
                                  <p:stCondLst>
                                    <p:cond delay="0"/>
                                  </p:stCondLst>
                                  <p:childTnLst>
                                    <p:animEffect transition="out" filter="fade">
                                      <p:cBhvr>
                                        <p:cTn id="74" dur="500"/>
                                        <p:tgtEl>
                                          <p:spTgt spid="1027"/>
                                        </p:tgtEl>
                                      </p:cBhvr>
                                    </p:animEffect>
                                    <p:set>
                                      <p:cBhvr>
                                        <p:cTn id="75" dur="1" fill="hold">
                                          <p:stCondLst>
                                            <p:cond delay="499"/>
                                          </p:stCondLst>
                                        </p:cTn>
                                        <p:tgtEl>
                                          <p:spTgt spid="1027"/>
                                        </p:tgtEl>
                                        <p:attrNameLst>
                                          <p:attrName>style.visibility</p:attrName>
                                        </p:attrNameLst>
                                      </p:cBhvr>
                                      <p:to>
                                        <p:strVal val="hidden"/>
                                      </p:to>
                                    </p:set>
                                  </p:childTnLst>
                                </p:cTn>
                              </p:par>
                            </p:childTnLst>
                          </p:cTn>
                        </p:par>
                      </p:childTnLst>
                    </p:cTn>
                  </p:par>
                  <p:par>
                    <p:cTn id="76" fill="hold">
                      <p:stCondLst>
                        <p:cond delay="indefinite"/>
                      </p:stCondLst>
                      <p:childTnLst>
                        <p:par>
                          <p:cTn id="77" fill="hold">
                            <p:stCondLst>
                              <p:cond delay="0"/>
                            </p:stCondLst>
                            <p:childTnLst>
                              <p:par>
                                <p:cTn id="78" presetID="53" presetClass="entr" presetSubtype="16" fill="hold" grpId="0" nodeType="click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p:cTn id="80" dur="500" fill="hold"/>
                                        <p:tgtEl>
                                          <p:spTgt spid="18"/>
                                        </p:tgtEl>
                                        <p:attrNameLst>
                                          <p:attrName>ppt_w</p:attrName>
                                        </p:attrNameLst>
                                      </p:cBhvr>
                                      <p:tavLst>
                                        <p:tav tm="0">
                                          <p:val>
                                            <p:fltVal val="0"/>
                                          </p:val>
                                        </p:tav>
                                        <p:tav tm="100000">
                                          <p:val>
                                            <p:strVal val="#ppt_w"/>
                                          </p:val>
                                        </p:tav>
                                      </p:tavLst>
                                    </p:anim>
                                    <p:anim calcmode="lin" valueType="num">
                                      <p:cBhvr>
                                        <p:cTn id="81" dur="500" fill="hold"/>
                                        <p:tgtEl>
                                          <p:spTgt spid="18"/>
                                        </p:tgtEl>
                                        <p:attrNameLst>
                                          <p:attrName>ppt_h</p:attrName>
                                        </p:attrNameLst>
                                      </p:cBhvr>
                                      <p:tavLst>
                                        <p:tav tm="0">
                                          <p:val>
                                            <p:fltVal val="0"/>
                                          </p:val>
                                        </p:tav>
                                        <p:tav tm="100000">
                                          <p:val>
                                            <p:strVal val="#ppt_h"/>
                                          </p:val>
                                        </p:tav>
                                      </p:tavLst>
                                    </p:anim>
                                    <p:animEffect transition="in" filter="fade">
                                      <p:cBhvr>
                                        <p:cTn id="82" dur="500"/>
                                        <p:tgtEl>
                                          <p:spTgt spid="18"/>
                                        </p:tgtEl>
                                      </p:cBhvr>
                                    </p:animEffect>
                                  </p:childTnLst>
                                </p:cTn>
                              </p:par>
                            </p:childTnLst>
                          </p:cTn>
                        </p:par>
                      </p:childTnLst>
                    </p:cTn>
                  </p:par>
                  <p:par>
                    <p:cTn id="83" fill="hold">
                      <p:stCondLst>
                        <p:cond delay="indefinite"/>
                      </p:stCondLst>
                      <p:childTnLst>
                        <p:par>
                          <p:cTn id="84" fill="hold">
                            <p:stCondLst>
                              <p:cond delay="0"/>
                            </p:stCondLst>
                            <p:childTnLst>
                              <p:par>
                                <p:cTn id="85" presetID="53" presetClass="entr" presetSubtype="16" fill="hold" grpId="0" nodeType="clickEffect">
                                  <p:stCondLst>
                                    <p:cond delay="0"/>
                                  </p:stCondLst>
                                  <p:childTnLst>
                                    <p:set>
                                      <p:cBhvr>
                                        <p:cTn id="86" dur="1" fill="hold">
                                          <p:stCondLst>
                                            <p:cond delay="0"/>
                                          </p:stCondLst>
                                        </p:cTn>
                                        <p:tgtEl>
                                          <p:spTgt spid="12"/>
                                        </p:tgtEl>
                                        <p:attrNameLst>
                                          <p:attrName>style.visibility</p:attrName>
                                        </p:attrNameLst>
                                      </p:cBhvr>
                                      <p:to>
                                        <p:strVal val="visible"/>
                                      </p:to>
                                    </p:set>
                                    <p:anim calcmode="lin" valueType="num">
                                      <p:cBhvr>
                                        <p:cTn id="87" dur="500" fill="hold"/>
                                        <p:tgtEl>
                                          <p:spTgt spid="12"/>
                                        </p:tgtEl>
                                        <p:attrNameLst>
                                          <p:attrName>ppt_w</p:attrName>
                                        </p:attrNameLst>
                                      </p:cBhvr>
                                      <p:tavLst>
                                        <p:tav tm="0">
                                          <p:val>
                                            <p:fltVal val="0"/>
                                          </p:val>
                                        </p:tav>
                                        <p:tav tm="100000">
                                          <p:val>
                                            <p:strVal val="#ppt_w"/>
                                          </p:val>
                                        </p:tav>
                                      </p:tavLst>
                                    </p:anim>
                                    <p:anim calcmode="lin" valueType="num">
                                      <p:cBhvr>
                                        <p:cTn id="88" dur="500" fill="hold"/>
                                        <p:tgtEl>
                                          <p:spTgt spid="12"/>
                                        </p:tgtEl>
                                        <p:attrNameLst>
                                          <p:attrName>ppt_h</p:attrName>
                                        </p:attrNameLst>
                                      </p:cBhvr>
                                      <p:tavLst>
                                        <p:tav tm="0">
                                          <p:val>
                                            <p:fltVal val="0"/>
                                          </p:val>
                                        </p:tav>
                                        <p:tav tm="100000">
                                          <p:val>
                                            <p:strVal val="#ppt_h"/>
                                          </p:val>
                                        </p:tav>
                                      </p:tavLst>
                                    </p:anim>
                                    <p:animEffect transition="in" filter="fade">
                                      <p:cBhvr>
                                        <p:cTn id="89" dur="500"/>
                                        <p:tgtEl>
                                          <p:spTgt spid="12"/>
                                        </p:tgtEl>
                                      </p:cBhvr>
                                    </p:animEffect>
                                  </p:childTnLst>
                                </p:cTn>
                              </p:par>
                            </p:childTnLst>
                          </p:cTn>
                        </p:par>
                      </p:childTnLst>
                    </p:cTn>
                  </p:par>
                  <p:par>
                    <p:cTn id="90" fill="hold">
                      <p:stCondLst>
                        <p:cond delay="indefinite"/>
                      </p:stCondLst>
                      <p:childTnLst>
                        <p:par>
                          <p:cTn id="91" fill="hold">
                            <p:stCondLst>
                              <p:cond delay="0"/>
                            </p:stCondLst>
                            <p:childTnLst>
                              <p:par>
                                <p:cTn id="92" presetID="53" presetClass="entr" presetSubtype="16" fill="hold" grpId="0" nodeType="clickEffect">
                                  <p:stCondLst>
                                    <p:cond delay="0"/>
                                  </p:stCondLst>
                                  <p:childTnLst>
                                    <p:set>
                                      <p:cBhvr>
                                        <p:cTn id="93" dur="1" fill="hold">
                                          <p:stCondLst>
                                            <p:cond delay="0"/>
                                          </p:stCondLst>
                                        </p:cTn>
                                        <p:tgtEl>
                                          <p:spTgt spid="13"/>
                                        </p:tgtEl>
                                        <p:attrNameLst>
                                          <p:attrName>style.visibility</p:attrName>
                                        </p:attrNameLst>
                                      </p:cBhvr>
                                      <p:to>
                                        <p:strVal val="visible"/>
                                      </p:to>
                                    </p:set>
                                    <p:anim calcmode="lin" valueType="num">
                                      <p:cBhvr>
                                        <p:cTn id="94" dur="500" fill="hold"/>
                                        <p:tgtEl>
                                          <p:spTgt spid="13"/>
                                        </p:tgtEl>
                                        <p:attrNameLst>
                                          <p:attrName>ppt_w</p:attrName>
                                        </p:attrNameLst>
                                      </p:cBhvr>
                                      <p:tavLst>
                                        <p:tav tm="0">
                                          <p:val>
                                            <p:fltVal val="0"/>
                                          </p:val>
                                        </p:tav>
                                        <p:tav tm="100000">
                                          <p:val>
                                            <p:strVal val="#ppt_w"/>
                                          </p:val>
                                        </p:tav>
                                      </p:tavLst>
                                    </p:anim>
                                    <p:anim calcmode="lin" valueType="num">
                                      <p:cBhvr>
                                        <p:cTn id="95" dur="500" fill="hold"/>
                                        <p:tgtEl>
                                          <p:spTgt spid="13"/>
                                        </p:tgtEl>
                                        <p:attrNameLst>
                                          <p:attrName>ppt_h</p:attrName>
                                        </p:attrNameLst>
                                      </p:cBhvr>
                                      <p:tavLst>
                                        <p:tav tm="0">
                                          <p:val>
                                            <p:fltVal val="0"/>
                                          </p:val>
                                        </p:tav>
                                        <p:tav tm="100000">
                                          <p:val>
                                            <p:strVal val="#ppt_h"/>
                                          </p:val>
                                        </p:tav>
                                      </p:tavLst>
                                    </p:anim>
                                    <p:animEffect transition="in" filter="fade">
                                      <p:cBhvr>
                                        <p:cTn id="96" dur="500"/>
                                        <p:tgtEl>
                                          <p:spTgt spid="13"/>
                                        </p:tgtEl>
                                      </p:cBhvr>
                                    </p:animEffect>
                                  </p:childTnLst>
                                </p:cTn>
                              </p:par>
                            </p:childTnLst>
                          </p:cTn>
                        </p:par>
                      </p:childTnLst>
                    </p:cTn>
                  </p:par>
                  <p:par>
                    <p:cTn id="97" fill="hold">
                      <p:stCondLst>
                        <p:cond delay="indefinite"/>
                      </p:stCondLst>
                      <p:childTnLst>
                        <p:par>
                          <p:cTn id="98" fill="hold">
                            <p:stCondLst>
                              <p:cond delay="0"/>
                            </p:stCondLst>
                            <p:childTnLst>
                              <p:par>
                                <p:cTn id="99" presetID="53" presetClass="entr" presetSubtype="16" fill="hold" grpId="0" nodeType="clickEffect">
                                  <p:stCondLst>
                                    <p:cond delay="0"/>
                                  </p:stCondLst>
                                  <p:childTnLst>
                                    <p:set>
                                      <p:cBhvr>
                                        <p:cTn id="100" dur="1" fill="hold">
                                          <p:stCondLst>
                                            <p:cond delay="0"/>
                                          </p:stCondLst>
                                        </p:cTn>
                                        <p:tgtEl>
                                          <p:spTgt spid="19"/>
                                        </p:tgtEl>
                                        <p:attrNameLst>
                                          <p:attrName>style.visibility</p:attrName>
                                        </p:attrNameLst>
                                      </p:cBhvr>
                                      <p:to>
                                        <p:strVal val="visible"/>
                                      </p:to>
                                    </p:set>
                                    <p:anim calcmode="lin" valueType="num">
                                      <p:cBhvr>
                                        <p:cTn id="101" dur="500" fill="hold"/>
                                        <p:tgtEl>
                                          <p:spTgt spid="19"/>
                                        </p:tgtEl>
                                        <p:attrNameLst>
                                          <p:attrName>ppt_w</p:attrName>
                                        </p:attrNameLst>
                                      </p:cBhvr>
                                      <p:tavLst>
                                        <p:tav tm="0">
                                          <p:val>
                                            <p:fltVal val="0"/>
                                          </p:val>
                                        </p:tav>
                                        <p:tav tm="100000">
                                          <p:val>
                                            <p:strVal val="#ppt_w"/>
                                          </p:val>
                                        </p:tav>
                                      </p:tavLst>
                                    </p:anim>
                                    <p:anim calcmode="lin" valueType="num">
                                      <p:cBhvr>
                                        <p:cTn id="102" dur="500" fill="hold"/>
                                        <p:tgtEl>
                                          <p:spTgt spid="19"/>
                                        </p:tgtEl>
                                        <p:attrNameLst>
                                          <p:attrName>ppt_h</p:attrName>
                                        </p:attrNameLst>
                                      </p:cBhvr>
                                      <p:tavLst>
                                        <p:tav tm="0">
                                          <p:val>
                                            <p:fltVal val="0"/>
                                          </p:val>
                                        </p:tav>
                                        <p:tav tm="100000">
                                          <p:val>
                                            <p:strVal val="#ppt_h"/>
                                          </p:val>
                                        </p:tav>
                                      </p:tavLst>
                                    </p:anim>
                                    <p:animEffect transition="in" filter="fade">
                                      <p:cBhvr>
                                        <p:cTn id="103" dur="500"/>
                                        <p:tgtEl>
                                          <p:spTgt spid="19"/>
                                        </p:tgtEl>
                                      </p:cBhvr>
                                    </p:animEffect>
                                  </p:childTnLst>
                                </p:cTn>
                              </p:par>
                            </p:childTnLst>
                          </p:cTn>
                        </p:par>
                      </p:childTnLst>
                    </p:cTn>
                  </p:par>
                  <p:par>
                    <p:cTn id="104" fill="hold">
                      <p:stCondLst>
                        <p:cond delay="indefinite"/>
                      </p:stCondLst>
                      <p:childTnLst>
                        <p:par>
                          <p:cTn id="105" fill="hold">
                            <p:stCondLst>
                              <p:cond delay="0"/>
                            </p:stCondLst>
                            <p:childTnLst>
                              <p:par>
                                <p:cTn id="106" presetID="22" presetClass="entr" presetSubtype="4" fill="hold" nodeType="clickEffect">
                                  <p:stCondLst>
                                    <p:cond delay="0"/>
                                  </p:stCondLst>
                                  <p:childTnLst>
                                    <p:set>
                                      <p:cBhvr>
                                        <p:cTn id="107" dur="1" fill="hold">
                                          <p:stCondLst>
                                            <p:cond delay="0"/>
                                          </p:stCondLst>
                                        </p:cTn>
                                        <p:tgtEl>
                                          <p:spTgt spid="1031"/>
                                        </p:tgtEl>
                                        <p:attrNameLst>
                                          <p:attrName>style.visibility</p:attrName>
                                        </p:attrNameLst>
                                      </p:cBhvr>
                                      <p:to>
                                        <p:strVal val="visible"/>
                                      </p:to>
                                    </p:set>
                                    <p:animEffect transition="in" filter="wipe(down)">
                                      <p:cBhvr>
                                        <p:cTn id="108" dur="500"/>
                                        <p:tgtEl>
                                          <p:spTgt spid="1031"/>
                                        </p:tgtEl>
                                      </p:cBhvr>
                                    </p:animEffect>
                                  </p:childTnLst>
                                </p:cTn>
                              </p:par>
                            </p:childTnLst>
                          </p:cTn>
                        </p:par>
                      </p:childTnLst>
                    </p:cTn>
                  </p:par>
                  <p:par>
                    <p:cTn id="109" fill="hold">
                      <p:stCondLst>
                        <p:cond delay="indefinite"/>
                      </p:stCondLst>
                      <p:childTnLst>
                        <p:par>
                          <p:cTn id="110" fill="hold">
                            <p:stCondLst>
                              <p:cond delay="0"/>
                            </p:stCondLst>
                            <p:childTnLst>
                              <p:par>
                                <p:cTn id="111" presetID="53" presetClass="entr" presetSubtype="16" fill="hold" grpId="0" nodeType="clickEffect">
                                  <p:stCondLst>
                                    <p:cond delay="0"/>
                                  </p:stCondLst>
                                  <p:childTnLst>
                                    <p:set>
                                      <p:cBhvr>
                                        <p:cTn id="112" dur="1" fill="hold">
                                          <p:stCondLst>
                                            <p:cond delay="0"/>
                                          </p:stCondLst>
                                        </p:cTn>
                                        <p:tgtEl>
                                          <p:spTgt spid="14"/>
                                        </p:tgtEl>
                                        <p:attrNameLst>
                                          <p:attrName>style.visibility</p:attrName>
                                        </p:attrNameLst>
                                      </p:cBhvr>
                                      <p:to>
                                        <p:strVal val="visible"/>
                                      </p:to>
                                    </p:set>
                                    <p:anim calcmode="lin" valueType="num">
                                      <p:cBhvr>
                                        <p:cTn id="113" dur="500" fill="hold"/>
                                        <p:tgtEl>
                                          <p:spTgt spid="14"/>
                                        </p:tgtEl>
                                        <p:attrNameLst>
                                          <p:attrName>ppt_w</p:attrName>
                                        </p:attrNameLst>
                                      </p:cBhvr>
                                      <p:tavLst>
                                        <p:tav tm="0">
                                          <p:val>
                                            <p:fltVal val="0"/>
                                          </p:val>
                                        </p:tav>
                                        <p:tav tm="100000">
                                          <p:val>
                                            <p:strVal val="#ppt_w"/>
                                          </p:val>
                                        </p:tav>
                                      </p:tavLst>
                                    </p:anim>
                                    <p:anim calcmode="lin" valueType="num">
                                      <p:cBhvr>
                                        <p:cTn id="114" dur="500" fill="hold"/>
                                        <p:tgtEl>
                                          <p:spTgt spid="14"/>
                                        </p:tgtEl>
                                        <p:attrNameLst>
                                          <p:attrName>ppt_h</p:attrName>
                                        </p:attrNameLst>
                                      </p:cBhvr>
                                      <p:tavLst>
                                        <p:tav tm="0">
                                          <p:val>
                                            <p:fltVal val="0"/>
                                          </p:val>
                                        </p:tav>
                                        <p:tav tm="100000">
                                          <p:val>
                                            <p:strVal val="#ppt_h"/>
                                          </p:val>
                                        </p:tav>
                                      </p:tavLst>
                                    </p:anim>
                                    <p:animEffect transition="in" filter="fade">
                                      <p:cBhvr>
                                        <p:cTn id="115" dur="500"/>
                                        <p:tgtEl>
                                          <p:spTgt spid="14"/>
                                        </p:tgtEl>
                                      </p:cBhvr>
                                    </p:animEffect>
                                  </p:childTnLst>
                                </p:cTn>
                              </p:par>
                            </p:childTnLst>
                          </p:cTn>
                        </p:par>
                      </p:childTnLst>
                    </p:cTn>
                  </p:par>
                  <p:par>
                    <p:cTn id="116" fill="hold">
                      <p:stCondLst>
                        <p:cond delay="indefinite"/>
                      </p:stCondLst>
                      <p:childTnLst>
                        <p:par>
                          <p:cTn id="117" fill="hold">
                            <p:stCondLst>
                              <p:cond delay="0"/>
                            </p:stCondLst>
                            <p:childTnLst>
                              <p:par>
                                <p:cTn id="118" presetID="53" presetClass="entr" presetSubtype="16" fill="hold" grpId="0" nodeType="clickEffect">
                                  <p:stCondLst>
                                    <p:cond delay="0"/>
                                  </p:stCondLst>
                                  <p:childTnLst>
                                    <p:set>
                                      <p:cBhvr>
                                        <p:cTn id="119" dur="1" fill="hold">
                                          <p:stCondLst>
                                            <p:cond delay="0"/>
                                          </p:stCondLst>
                                        </p:cTn>
                                        <p:tgtEl>
                                          <p:spTgt spid="21"/>
                                        </p:tgtEl>
                                        <p:attrNameLst>
                                          <p:attrName>style.visibility</p:attrName>
                                        </p:attrNameLst>
                                      </p:cBhvr>
                                      <p:to>
                                        <p:strVal val="visible"/>
                                      </p:to>
                                    </p:set>
                                    <p:anim calcmode="lin" valueType="num">
                                      <p:cBhvr>
                                        <p:cTn id="120" dur="500" fill="hold"/>
                                        <p:tgtEl>
                                          <p:spTgt spid="21"/>
                                        </p:tgtEl>
                                        <p:attrNameLst>
                                          <p:attrName>ppt_w</p:attrName>
                                        </p:attrNameLst>
                                      </p:cBhvr>
                                      <p:tavLst>
                                        <p:tav tm="0">
                                          <p:val>
                                            <p:fltVal val="0"/>
                                          </p:val>
                                        </p:tav>
                                        <p:tav tm="100000">
                                          <p:val>
                                            <p:strVal val="#ppt_w"/>
                                          </p:val>
                                        </p:tav>
                                      </p:tavLst>
                                    </p:anim>
                                    <p:anim calcmode="lin" valueType="num">
                                      <p:cBhvr>
                                        <p:cTn id="121" dur="500" fill="hold"/>
                                        <p:tgtEl>
                                          <p:spTgt spid="21"/>
                                        </p:tgtEl>
                                        <p:attrNameLst>
                                          <p:attrName>ppt_h</p:attrName>
                                        </p:attrNameLst>
                                      </p:cBhvr>
                                      <p:tavLst>
                                        <p:tav tm="0">
                                          <p:val>
                                            <p:fltVal val="0"/>
                                          </p:val>
                                        </p:tav>
                                        <p:tav tm="100000">
                                          <p:val>
                                            <p:strVal val="#ppt_h"/>
                                          </p:val>
                                        </p:tav>
                                      </p:tavLst>
                                    </p:anim>
                                    <p:animEffect transition="in" filter="fade">
                                      <p:cBhvr>
                                        <p:cTn id="122" dur="500"/>
                                        <p:tgtEl>
                                          <p:spTgt spid="21"/>
                                        </p:tgtEl>
                                      </p:cBhvr>
                                    </p:animEffect>
                                  </p:childTnLst>
                                </p:cTn>
                              </p:par>
                            </p:childTnLst>
                          </p:cTn>
                        </p:par>
                        <p:par>
                          <p:cTn id="123" fill="hold">
                            <p:stCondLst>
                              <p:cond delay="500"/>
                            </p:stCondLst>
                            <p:childTnLst>
                              <p:par>
                                <p:cTn id="124" presetID="10" presetClass="exit" presetSubtype="0" fill="hold" nodeType="afterEffect">
                                  <p:stCondLst>
                                    <p:cond delay="0"/>
                                  </p:stCondLst>
                                  <p:childTnLst>
                                    <p:animEffect transition="out" filter="fade">
                                      <p:cBhvr>
                                        <p:cTn id="125" dur="500"/>
                                        <p:tgtEl>
                                          <p:spTgt spid="1031"/>
                                        </p:tgtEl>
                                      </p:cBhvr>
                                    </p:animEffect>
                                    <p:set>
                                      <p:cBhvr>
                                        <p:cTn id="126" dur="1" fill="hold">
                                          <p:stCondLst>
                                            <p:cond delay="499"/>
                                          </p:stCondLst>
                                        </p:cTn>
                                        <p:tgtEl>
                                          <p:spTgt spid="1031"/>
                                        </p:tgtEl>
                                        <p:attrNameLst>
                                          <p:attrName>style.visibility</p:attrName>
                                        </p:attrNameLst>
                                      </p:cBhvr>
                                      <p:to>
                                        <p:strVal val="hidden"/>
                                      </p:to>
                                    </p:set>
                                  </p:childTnLst>
                                </p:cTn>
                              </p:par>
                            </p:childTnLst>
                          </p:cTn>
                        </p:par>
                      </p:childTnLst>
                    </p:cTn>
                  </p:par>
                  <p:par>
                    <p:cTn id="127" fill="hold">
                      <p:stCondLst>
                        <p:cond delay="indefinite"/>
                      </p:stCondLst>
                      <p:childTnLst>
                        <p:par>
                          <p:cTn id="128" fill="hold">
                            <p:stCondLst>
                              <p:cond delay="0"/>
                            </p:stCondLst>
                            <p:childTnLst>
                              <p:par>
                                <p:cTn id="129" presetID="53" presetClass="entr" presetSubtype="16" fill="hold" grpId="0" nodeType="click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500" fill="hold"/>
                                        <p:tgtEl>
                                          <p:spTgt spid="26"/>
                                        </p:tgtEl>
                                        <p:attrNameLst>
                                          <p:attrName>ppt_w</p:attrName>
                                        </p:attrNameLst>
                                      </p:cBhvr>
                                      <p:tavLst>
                                        <p:tav tm="0">
                                          <p:val>
                                            <p:fltVal val="0"/>
                                          </p:val>
                                        </p:tav>
                                        <p:tav tm="100000">
                                          <p:val>
                                            <p:strVal val="#ppt_w"/>
                                          </p:val>
                                        </p:tav>
                                      </p:tavLst>
                                    </p:anim>
                                    <p:anim calcmode="lin" valueType="num">
                                      <p:cBhvr>
                                        <p:cTn id="132" dur="500" fill="hold"/>
                                        <p:tgtEl>
                                          <p:spTgt spid="26"/>
                                        </p:tgtEl>
                                        <p:attrNameLst>
                                          <p:attrName>ppt_h</p:attrName>
                                        </p:attrNameLst>
                                      </p:cBhvr>
                                      <p:tavLst>
                                        <p:tav tm="0">
                                          <p:val>
                                            <p:fltVal val="0"/>
                                          </p:val>
                                        </p:tav>
                                        <p:tav tm="100000">
                                          <p:val>
                                            <p:strVal val="#ppt_h"/>
                                          </p:val>
                                        </p:tav>
                                      </p:tavLst>
                                    </p:anim>
                                    <p:animEffect transition="in" filter="fade">
                                      <p:cBhvr>
                                        <p:cTn id="133" dur="500"/>
                                        <p:tgtEl>
                                          <p:spTgt spid="26"/>
                                        </p:tgtEl>
                                      </p:cBhvr>
                                    </p:animEffect>
                                  </p:childTnLst>
                                </p:cTn>
                              </p:par>
                            </p:childTnLst>
                          </p:cTn>
                        </p:par>
                      </p:childTnLst>
                    </p:cTn>
                  </p:par>
                  <p:par>
                    <p:cTn id="134" fill="hold">
                      <p:stCondLst>
                        <p:cond delay="indefinite"/>
                      </p:stCondLst>
                      <p:childTnLst>
                        <p:par>
                          <p:cTn id="135" fill="hold">
                            <p:stCondLst>
                              <p:cond delay="0"/>
                            </p:stCondLst>
                            <p:childTnLst>
                              <p:par>
                                <p:cTn id="136" presetID="53" presetClass="entr" presetSubtype="16" fill="hold" grpId="0" nodeType="clickEffect">
                                  <p:stCondLst>
                                    <p:cond delay="0"/>
                                  </p:stCondLst>
                                  <p:childTnLst>
                                    <p:set>
                                      <p:cBhvr>
                                        <p:cTn id="137" dur="1" fill="hold">
                                          <p:stCondLst>
                                            <p:cond delay="0"/>
                                          </p:stCondLst>
                                        </p:cTn>
                                        <p:tgtEl>
                                          <p:spTgt spid="27"/>
                                        </p:tgtEl>
                                        <p:attrNameLst>
                                          <p:attrName>style.visibility</p:attrName>
                                        </p:attrNameLst>
                                      </p:cBhvr>
                                      <p:to>
                                        <p:strVal val="visible"/>
                                      </p:to>
                                    </p:set>
                                    <p:anim calcmode="lin" valueType="num">
                                      <p:cBhvr>
                                        <p:cTn id="138" dur="500" fill="hold"/>
                                        <p:tgtEl>
                                          <p:spTgt spid="27"/>
                                        </p:tgtEl>
                                        <p:attrNameLst>
                                          <p:attrName>ppt_w</p:attrName>
                                        </p:attrNameLst>
                                      </p:cBhvr>
                                      <p:tavLst>
                                        <p:tav tm="0">
                                          <p:val>
                                            <p:fltVal val="0"/>
                                          </p:val>
                                        </p:tav>
                                        <p:tav tm="100000">
                                          <p:val>
                                            <p:strVal val="#ppt_w"/>
                                          </p:val>
                                        </p:tav>
                                      </p:tavLst>
                                    </p:anim>
                                    <p:anim calcmode="lin" valueType="num">
                                      <p:cBhvr>
                                        <p:cTn id="139" dur="500" fill="hold"/>
                                        <p:tgtEl>
                                          <p:spTgt spid="27"/>
                                        </p:tgtEl>
                                        <p:attrNameLst>
                                          <p:attrName>ppt_h</p:attrName>
                                        </p:attrNameLst>
                                      </p:cBhvr>
                                      <p:tavLst>
                                        <p:tav tm="0">
                                          <p:val>
                                            <p:fltVal val="0"/>
                                          </p:val>
                                        </p:tav>
                                        <p:tav tm="100000">
                                          <p:val>
                                            <p:strVal val="#ppt_h"/>
                                          </p:val>
                                        </p:tav>
                                      </p:tavLst>
                                    </p:anim>
                                    <p:animEffect transition="in" filter="fade">
                                      <p:cBhvr>
                                        <p:cTn id="140" dur="500"/>
                                        <p:tgtEl>
                                          <p:spTgt spid="27"/>
                                        </p:tgtEl>
                                      </p:cBhvr>
                                    </p:animEffect>
                                  </p:childTnLst>
                                </p:cTn>
                              </p:par>
                            </p:childTnLst>
                          </p:cTn>
                        </p:par>
                      </p:childTnLst>
                    </p:cTn>
                  </p:par>
                  <p:par>
                    <p:cTn id="141" fill="hold">
                      <p:stCondLst>
                        <p:cond delay="indefinite"/>
                      </p:stCondLst>
                      <p:childTnLst>
                        <p:par>
                          <p:cTn id="142" fill="hold">
                            <p:stCondLst>
                              <p:cond delay="0"/>
                            </p:stCondLst>
                            <p:childTnLst>
                              <p:par>
                                <p:cTn id="143" presetID="53" presetClass="entr" presetSubtype="16" fill="hold" grpId="0" nodeType="clickEffect">
                                  <p:stCondLst>
                                    <p:cond delay="0"/>
                                  </p:stCondLst>
                                  <p:childTnLst>
                                    <p:set>
                                      <p:cBhvr>
                                        <p:cTn id="144" dur="1" fill="hold">
                                          <p:stCondLst>
                                            <p:cond delay="0"/>
                                          </p:stCondLst>
                                        </p:cTn>
                                        <p:tgtEl>
                                          <p:spTgt spid="24"/>
                                        </p:tgtEl>
                                        <p:attrNameLst>
                                          <p:attrName>style.visibility</p:attrName>
                                        </p:attrNameLst>
                                      </p:cBhvr>
                                      <p:to>
                                        <p:strVal val="visible"/>
                                      </p:to>
                                    </p:set>
                                    <p:anim calcmode="lin" valueType="num">
                                      <p:cBhvr>
                                        <p:cTn id="145" dur="500" fill="hold"/>
                                        <p:tgtEl>
                                          <p:spTgt spid="24"/>
                                        </p:tgtEl>
                                        <p:attrNameLst>
                                          <p:attrName>ppt_w</p:attrName>
                                        </p:attrNameLst>
                                      </p:cBhvr>
                                      <p:tavLst>
                                        <p:tav tm="0">
                                          <p:val>
                                            <p:fltVal val="0"/>
                                          </p:val>
                                        </p:tav>
                                        <p:tav tm="100000">
                                          <p:val>
                                            <p:strVal val="#ppt_w"/>
                                          </p:val>
                                        </p:tav>
                                      </p:tavLst>
                                    </p:anim>
                                    <p:anim calcmode="lin" valueType="num">
                                      <p:cBhvr>
                                        <p:cTn id="146" dur="500" fill="hold"/>
                                        <p:tgtEl>
                                          <p:spTgt spid="24"/>
                                        </p:tgtEl>
                                        <p:attrNameLst>
                                          <p:attrName>ppt_h</p:attrName>
                                        </p:attrNameLst>
                                      </p:cBhvr>
                                      <p:tavLst>
                                        <p:tav tm="0">
                                          <p:val>
                                            <p:fltVal val="0"/>
                                          </p:val>
                                        </p:tav>
                                        <p:tav tm="100000">
                                          <p:val>
                                            <p:strVal val="#ppt_h"/>
                                          </p:val>
                                        </p:tav>
                                      </p:tavLst>
                                    </p:anim>
                                    <p:animEffect transition="in" filter="fade">
                                      <p:cBhvr>
                                        <p:cTn id="147" dur="500"/>
                                        <p:tgtEl>
                                          <p:spTgt spid="24"/>
                                        </p:tgtEl>
                                      </p:cBhvr>
                                    </p:animEffect>
                                  </p:childTnLst>
                                </p:cTn>
                              </p:par>
                            </p:childTnLst>
                          </p:cTn>
                        </p:par>
                      </p:childTnLst>
                    </p:cTn>
                  </p:par>
                  <p:par>
                    <p:cTn id="148" fill="hold">
                      <p:stCondLst>
                        <p:cond delay="indefinite"/>
                      </p:stCondLst>
                      <p:childTnLst>
                        <p:par>
                          <p:cTn id="149" fill="hold">
                            <p:stCondLst>
                              <p:cond delay="0"/>
                            </p:stCondLst>
                            <p:childTnLst>
                              <p:par>
                                <p:cTn id="150" presetID="53" presetClass="entr" presetSubtype="16" fill="hold" grpId="0" nodeType="clickEffect">
                                  <p:stCondLst>
                                    <p:cond delay="0"/>
                                  </p:stCondLst>
                                  <p:childTnLst>
                                    <p:set>
                                      <p:cBhvr>
                                        <p:cTn id="151" dur="1" fill="hold">
                                          <p:stCondLst>
                                            <p:cond delay="0"/>
                                          </p:stCondLst>
                                        </p:cTn>
                                        <p:tgtEl>
                                          <p:spTgt spid="25"/>
                                        </p:tgtEl>
                                        <p:attrNameLst>
                                          <p:attrName>style.visibility</p:attrName>
                                        </p:attrNameLst>
                                      </p:cBhvr>
                                      <p:to>
                                        <p:strVal val="visible"/>
                                      </p:to>
                                    </p:set>
                                    <p:anim calcmode="lin" valueType="num">
                                      <p:cBhvr>
                                        <p:cTn id="152" dur="500" fill="hold"/>
                                        <p:tgtEl>
                                          <p:spTgt spid="25"/>
                                        </p:tgtEl>
                                        <p:attrNameLst>
                                          <p:attrName>ppt_w</p:attrName>
                                        </p:attrNameLst>
                                      </p:cBhvr>
                                      <p:tavLst>
                                        <p:tav tm="0">
                                          <p:val>
                                            <p:fltVal val="0"/>
                                          </p:val>
                                        </p:tav>
                                        <p:tav tm="100000">
                                          <p:val>
                                            <p:strVal val="#ppt_w"/>
                                          </p:val>
                                        </p:tav>
                                      </p:tavLst>
                                    </p:anim>
                                    <p:anim calcmode="lin" valueType="num">
                                      <p:cBhvr>
                                        <p:cTn id="153" dur="500" fill="hold"/>
                                        <p:tgtEl>
                                          <p:spTgt spid="25"/>
                                        </p:tgtEl>
                                        <p:attrNameLst>
                                          <p:attrName>ppt_h</p:attrName>
                                        </p:attrNameLst>
                                      </p:cBhvr>
                                      <p:tavLst>
                                        <p:tav tm="0">
                                          <p:val>
                                            <p:fltVal val="0"/>
                                          </p:val>
                                        </p:tav>
                                        <p:tav tm="100000">
                                          <p:val>
                                            <p:strVal val="#ppt_h"/>
                                          </p:val>
                                        </p:tav>
                                      </p:tavLst>
                                    </p:anim>
                                    <p:animEffect transition="in" filter="fade">
                                      <p:cBhvr>
                                        <p:cTn id="15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5" fill="hold" display="0">
                  <p:stCondLst>
                    <p:cond delay="indefinite"/>
                  </p:stCondLst>
                  <p:endCondLst>
                    <p:cond evt="onStopAudio" delay="0">
                      <p:tgtEl>
                        <p:sldTgt/>
                      </p:tgtEl>
                    </p:cond>
                  </p:endCondLst>
                </p:cTn>
                <p:tgtEl>
                  <p:spTgt spid="23"/>
                </p:tgtEl>
              </p:cMediaNode>
            </p:audio>
            <p:audio>
              <p:cMediaNode vol="80000">
                <p:cTn id="156" fill="hold" display="0">
                  <p:stCondLst>
                    <p:cond delay="indefinite"/>
                  </p:stCondLst>
                  <p:endCondLst>
                    <p:cond evt="onStopAudio" delay="0">
                      <p:tgtEl>
                        <p:sldTgt/>
                      </p:tgtEl>
                    </p:cond>
                  </p:endCondLst>
                </p:cTn>
                <p:tgtEl>
                  <p:spTgt spid="6"/>
                </p:tgtEl>
              </p:cMediaNode>
            </p:audio>
            <p:seq concurrent="1" nextAc="seek">
              <p:cTn id="157" restart="whenNotActive" fill="hold" evtFilter="cancelBubble" nodeType="interactiveSeq">
                <p:stCondLst>
                  <p:cond evt="onClick" delay="0">
                    <p:tgtEl>
                      <p:spTgt spid="2"/>
                    </p:tgtEl>
                  </p:cond>
                </p:stCondLst>
                <p:endSync evt="end" delay="0">
                  <p:rtn val="all"/>
                </p:endSync>
                <p:childTnLst>
                  <p:par>
                    <p:cTn id="158" fill="hold">
                      <p:stCondLst>
                        <p:cond delay="0"/>
                      </p:stCondLst>
                      <p:childTnLst>
                        <p:par>
                          <p:cTn id="159" fill="hold">
                            <p:stCondLst>
                              <p:cond delay="0"/>
                            </p:stCondLst>
                            <p:childTnLst>
                              <p:par>
                                <p:cTn id="160" presetID="1" presetClass="mediacall" presetSubtype="0" fill="hold" nodeType="clickEffect">
                                  <p:stCondLst>
                                    <p:cond delay="0"/>
                                  </p:stCondLst>
                                  <p:childTnLst>
                                    <p:cmd type="call" cmd="playFrom(0.0)">
                                      <p:cBhvr>
                                        <p:cTn id="161" dur="3317" fill="hold"/>
                                        <p:tgtEl>
                                          <p:spTgt spid="2"/>
                                        </p:tgtEl>
                                      </p:cBhvr>
                                    </p:cmd>
                                  </p:childTnLst>
                                </p:cTn>
                              </p:par>
                            </p:childTnLst>
                          </p:cTn>
                        </p:par>
                      </p:childTnLst>
                    </p:cTn>
                  </p:par>
                </p:childTnLst>
              </p:cTn>
              <p:nextCondLst>
                <p:cond evt="onClick" delay="0">
                  <p:tgtEl>
                    <p:spTgt spid="2"/>
                  </p:tgtEl>
                </p:cond>
              </p:nextCondLst>
            </p:seq>
            <p:audio>
              <p:cMediaNode vol="80000">
                <p:cTn id="162" fill="hold" display="0">
                  <p:stCondLst>
                    <p:cond delay="indefinite"/>
                  </p:stCondLst>
                  <p:endCondLst>
                    <p:cond evt="onStopAudio" delay="0">
                      <p:tgtEl>
                        <p:sldTgt/>
                      </p:tgtEl>
                    </p:cond>
                  </p:endCondLst>
                </p:cTn>
                <p:tgtEl>
                  <p:spTgt spid="2"/>
                </p:tgtEl>
              </p:cMediaNode>
            </p:audio>
            <p:seq concurrent="1" nextAc="seek">
              <p:cTn id="163" restart="whenNotActive" fill="hold" evtFilter="cancelBubble" nodeType="interactiveSeq">
                <p:stCondLst>
                  <p:cond evt="onClick" delay="0">
                    <p:tgtEl>
                      <p:spTgt spid="3"/>
                    </p:tgtEl>
                  </p:cond>
                </p:stCondLst>
                <p:endSync evt="end" delay="0">
                  <p:rtn val="all"/>
                </p:endSync>
                <p:childTnLst>
                  <p:par>
                    <p:cTn id="164" fill="hold">
                      <p:stCondLst>
                        <p:cond delay="0"/>
                      </p:stCondLst>
                      <p:childTnLst>
                        <p:par>
                          <p:cTn id="165" fill="hold">
                            <p:stCondLst>
                              <p:cond delay="0"/>
                            </p:stCondLst>
                            <p:childTnLst>
                              <p:par>
                                <p:cTn id="166" presetID="1" presetClass="mediacall" presetSubtype="0" fill="hold" nodeType="clickEffect">
                                  <p:stCondLst>
                                    <p:cond delay="0"/>
                                  </p:stCondLst>
                                  <p:childTnLst>
                                    <p:cmd type="call" cmd="playFrom(0.0)">
                                      <p:cBhvr>
                                        <p:cTn id="167" dur="781" fill="hold"/>
                                        <p:tgtEl>
                                          <p:spTgt spid="3"/>
                                        </p:tgtEl>
                                      </p:cBhvr>
                                    </p:cmd>
                                  </p:childTnLst>
                                </p:cTn>
                              </p:par>
                            </p:childTnLst>
                          </p:cTn>
                        </p:par>
                      </p:childTnLst>
                    </p:cTn>
                  </p:par>
                </p:childTnLst>
              </p:cTn>
              <p:nextCondLst>
                <p:cond evt="onClick" delay="0">
                  <p:tgtEl>
                    <p:spTgt spid="3"/>
                  </p:tgtEl>
                </p:cond>
              </p:nextCondLst>
            </p:seq>
            <p:audio>
              <p:cMediaNode vol="80000">
                <p:cTn id="168" fill="hold" display="0">
                  <p:stCondLst>
                    <p:cond delay="indefinite"/>
                  </p:stCondLst>
                  <p:endCondLst>
                    <p:cond evt="onStopAudio" delay="0">
                      <p:tgtEl>
                        <p:sldTgt/>
                      </p:tgtEl>
                    </p:cond>
                  </p:endCondLst>
                </p:cTn>
                <p:tgtEl>
                  <p:spTgt spid="3"/>
                </p:tgtEl>
              </p:cMediaNode>
            </p:audio>
            <p:seq concurrent="1" nextAc="seek">
              <p:cTn id="169" restart="whenNotActive" fill="hold" evtFilter="cancelBubble" nodeType="interactiveSeq">
                <p:stCondLst>
                  <p:cond evt="onClick" delay="0">
                    <p:tgtEl>
                      <p:spTgt spid="4"/>
                    </p:tgtEl>
                  </p:cond>
                </p:stCondLst>
                <p:endSync evt="end" delay="0">
                  <p:rtn val="all"/>
                </p:endSync>
                <p:childTnLst>
                  <p:par>
                    <p:cTn id="170" fill="hold">
                      <p:stCondLst>
                        <p:cond delay="0"/>
                      </p:stCondLst>
                      <p:childTnLst>
                        <p:par>
                          <p:cTn id="171" fill="hold">
                            <p:stCondLst>
                              <p:cond delay="0"/>
                            </p:stCondLst>
                            <p:childTnLst>
                              <p:par>
                                <p:cTn id="172" presetID="1" presetClass="mediacall" presetSubtype="0" fill="hold" nodeType="clickEffect">
                                  <p:stCondLst>
                                    <p:cond delay="0"/>
                                  </p:stCondLst>
                                  <p:childTnLst>
                                    <p:cmd type="call" cmd="playFrom(0.0)">
                                      <p:cBhvr>
                                        <p:cTn id="173" dur="2899" fill="hold"/>
                                        <p:tgtEl>
                                          <p:spTgt spid="4"/>
                                        </p:tgtEl>
                                      </p:cBhvr>
                                    </p:cmd>
                                  </p:childTnLst>
                                </p:cTn>
                              </p:par>
                            </p:childTnLst>
                          </p:cTn>
                        </p:par>
                      </p:childTnLst>
                    </p:cTn>
                  </p:par>
                </p:childTnLst>
              </p:cTn>
              <p:nextCondLst>
                <p:cond evt="onClick" delay="0">
                  <p:tgtEl>
                    <p:spTgt spid="4"/>
                  </p:tgtEl>
                </p:cond>
              </p:nextCondLst>
            </p:seq>
            <p:audio>
              <p:cMediaNode vol="80000">
                <p:cTn id="174" fill="hold" display="0">
                  <p:stCondLst>
                    <p:cond delay="indefinite"/>
                  </p:stCondLst>
                  <p:endCondLst>
                    <p:cond evt="onStopAudio" delay="0">
                      <p:tgtEl>
                        <p:sldTgt/>
                      </p:tgtEl>
                    </p:cond>
                  </p:endCondLst>
                </p:cTn>
                <p:tgtEl>
                  <p:spTgt spid="4"/>
                </p:tgtEl>
              </p:cMediaNode>
            </p:audio>
            <p:seq concurrent="1" nextAc="seek">
              <p:cTn id="175" restart="whenNotActive" fill="hold" evtFilter="cancelBubble" nodeType="interactiveSeq">
                <p:stCondLst>
                  <p:cond evt="onClick" delay="0">
                    <p:tgtEl>
                      <p:spTgt spid="5"/>
                    </p:tgtEl>
                  </p:cond>
                </p:stCondLst>
                <p:endSync evt="end" delay="0">
                  <p:rtn val="all"/>
                </p:endSync>
                <p:childTnLst>
                  <p:par>
                    <p:cTn id="176" fill="hold">
                      <p:stCondLst>
                        <p:cond delay="0"/>
                      </p:stCondLst>
                      <p:childTnLst>
                        <p:par>
                          <p:cTn id="177" fill="hold">
                            <p:stCondLst>
                              <p:cond delay="0"/>
                            </p:stCondLst>
                            <p:childTnLst>
                              <p:par>
                                <p:cTn id="178" presetID="1" presetClass="mediacall" presetSubtype="0" fill="hold" nodeType="clickEffect">
                                  <p:stCondLst>
                                    <p:cond delay="0"/>
                                  </p:stCondLst>
                                  <p:childTnLst>
                                    <p:cmd type="call" cmd="playFrom(0.0)">
                                      <p:cBhvr>
                                        <p:cTn id="179" dur="712" fill="hold"/>
                                        <p:tgtEl>
                                          <p:spTgt spid="5"/>
                                        </p:tgtEl>
                                      </p:cBhvr>
                                    </p:cmd>
                                  </p:childTnLst>
                                </p:cTn>
                              </p:par>
                            </p:childTnLst>
                          </p:cTn>
                        </p:par>
                      </p:childTnLst>
                    </p:cTn>
                  </p:par>
                </p:childTnLst>
              </p:cTn>
              <p:nextCondLst>
                <p:cond evt="onClick" delay="0">
                  <p:tgtEl>
                    <p:spTgt spid="5"/>
                  </p:tgtEl>
                </p:cond>
              </p:nextCondLst>
            </p:seq>
            <p:audio>
              <p:cMediaNode vol="80000">
                <p:cTn id="180" fill="hold" display="0">
                  <p:stCondLst>
                    <p:cond delay="indefinite"/>
                  </p:stCondLst>
                  <p:endCondLst>
                    <p:cond evt="onStopAudio" delay="0">
                      <p:tgtEl>
                        <p:sldTgt/>
                      </p:tgtEl>
                    </p:cond>
                  </p:endCondLst>
                </p:cTn>
                <p:tgtEl>
                  <p:spTgt spid="5"/>
                </p:tgtEl>
              </p:cMediaNode>
            </p:audio>
            <p:seq concurrent="1" nextAc="seek">
              <p:cTn id="181" restart="whenNotActive" fill="hold" evtFilter="cancelBubble" nodeType="interactiveSeq">
                <p:stCondLst>
                  <p:cond evt="onClick" delay="0">
                    <p:tgtEl>
                      <p:spTgt spid="7"/>
                    </p:tgtEl>
                  </p:cond>
                </p:stCondLst>
                <p:endSync evt="end" delay="0">
                  <p:rtn val="all"/>
                </p:endSync>
                <p:childTnLst>
                  <p:par>
                    <p:cTn id="182" fill="hold">
                      <p:stCondLst>
                        <p:cond delay="0"/>
                      </p:stCondLst>
                      <p:childTnLst>
                        <p:par>
                          <p:cTn id="183" fill="hold">
                            <p:stCondLst>
                              <p:cond delay="0"/>
                            </p:stCondLst>
                            <p:childTnLst>
                              <p:par>
                                <p:cTn id="184" presetID="1" presetClass="mediacall" presetSubtype="0" fill="hold" nodeType="clickEffect">
                                  <p:stCondLst>
                                    <p:cond delay="0"/>
                                  </p:stCondLst>
                                  <p:childTnLst>
                                    <p:cmd type="call" cmd="playFrom(0.0)">
                                      <p:cBhvr>
                                        <p:cTn id="185" dur="931" fill="hold"/>
                                        <p:tgtEl>
                                          <p:spTgt spid="7"/>
                                        </p:tgtEl>
                                      </p:cBhvr>
                                    </p:cmd>
                                  </p:childTnLst>
                                </p:cTn>
                              </p:par>
                            </p:childTnLst>
                          </p:cTn>
                        </p:par>
                      </p:childTnLst>
                    </p:cTn>
                  </p:par>
                </p:childTnLst>
              </p:cTn>
              <p:nextCondLst>
                <p:cond evt="onClick" delay="0">
                  <p:tgtEl>
                    <p:spTgt spid="7"/>
                  </p:tgtEl>
                </p:cond>
              </p:nextCondLst>
            </p:seq>
            <p:audio>
              <p:cMediaNode vol="80000">
                <p:cTn id="186" fill="hold" display="0">
                  <p:stCondLst>
                    <p:cond delay="indefinite"/>
                  </p:stCondLst>
                  <p:endCondLst>
                    <p:cond evt="onStopAudio" delay="0">
                      <p:tgtEl>
                        <p:sldTgt/>
                      </p:tgtEl>
                    </p:cond>
                  </p:endCondLst>
                </p:cTn>
                <p:tgtEl>
                  <p:spTgt spid="7"/>
                </p:tgtEl>
              </p:cMediaNode>
            </p:audio>
            <p:seq concurrent="1" nextAc="seek">
              <p:cTn id="187" restart="whenNotActive" fill="hold" evtFilter="cancelBubble" nodeType="interactiveSeq">
                <p:stCondLst>
                  <p:cond evt="onClick" delay="0">
                    <p:tgtEl>
                      <p:spTgt spid="8"/>
                    </p:tgtEl>
                  </p:cond>
                </p:stCondLst>
                <p:endSync evt="end" delay="0">
                  <p:rtn val="all"/>
                </p:endSync>
                <p:childTnLst>
                  <p:par>
                    <p:cTn id="188" fill="hold">
                      <p:stCondLst>
                        <p:cond delay="0"/>
                      </p:stCondLst>
                      <p:childTnLst>
                        <p:par>
                          <p:cTn id="189" fill="hold">
                            <p:stCondLst>
                              <p:cond delay="0"/>
                            </p:stCondLst>
                            <p:childTnLst>
                              <p:par>
                                <p:cTn id="190" presetID="1" presetClass="mediacall" presetSubtype="0" fill="hold" nodeType="clickEffect">
                                  <p:stCondLst>
                                    <p:cond delay="0"/>
                                  </p:stCondLst>
                                  <p:childTnLst>
                                    <p:cmd type="call" cmd="playFrom(0.0)">
                                      <p:cBhvr>
                                        <p:cTn id="191" dur="3213" fill="hold"/>
                                        <p:tgtEl>
                                          <p:spTgt spid="8"/>
                                        </p:tgtEl>
                                      </p:cBhvr>
                                    </p:cmd>
                                  </p:childTnLst>
                                </p:cTn>
                              </p:par>
                            </p:childTnLst>
                          </p:cTn>
                        </p:par>
                      </p:childTnLst>
                    </p:cTn>
                  </p:par>
                </p:childTnLst>
              </p:cTn>
              <p:nextCondLst>
                <p:cond evt="onClick" delay="0">
                  <p:tgtEl>
                    <p:spTgt spid="8"/>
                  </p:tgtEl>
                </p:cond>
              </p:nextCondLst>
            </p:seq>
            <p:audio>
              <p:cMediaNode vol="80000">
                <p:cTn id="192" fill="hold" display="0">
                  <p:stCondLst>
                    <p:cond delay="indefinite"/>
                  </p:stCondLst>
                  <p:endCondLst>
                    <p:cond evt="onStopAudio" delay="0">
                      <p:tgtEl>
                        <p:sldTgt/>
                      </p:tgtEl>
                    </p:cond>
                  </p:endCondLst>
                </p:cTn>
                <p:tgtEl>
                  <p:spTgt spid="8"/>
                </p:tgtEl>
              </p:cMediaNode>
            </p:audio>
            <p:seq concurrent="1" nextAc="seek">
              <p:cTn id="193" restart="whenNotActive" fill="hold" evtFilter="cancelBubble" nodeType="interactiveSeq">
                <p:stCondLst>
                  <p:cond evt="onClick" delay="0">
                    <p:tgtEl>
                      <p:spTgt spid="20"/>
                    </p:tgtEl>
                  </p:cond>
                </p:stCondLst>
                <p:endSync evt="end" delay="0">
                  <p:rtn val="all"/>
                </p:endSync>
                <p:childTnLst>
                  <p:par>
                    <p:cTn id="194" fill="hold">
                      <p:stCondLst>
                        <p:cond delay="0"/>
                      </p:stCondLst>
                      <p:childTnLst>
                        <p:par>
                          <p:cTn id="195" fill="hold">
                            <p:stCondLst>
                              <p:cond delay="0"/>
                            </p:stCondLst>
                            <p:childTnLst>
                              <p:par>
                                <p:cTn id="196" presetID="1" presetClass="mediacall" presetSubtype="0" fill="hold" nodeType="clickEffect">
                                  <p:stCondLst>
                                    <p:cond delay="0"/>
                                  </p:stCondLst>
                                  <p:childTnLst>
                                    <p:cmd type="call" cmd="playFrom(0.0)">
                                      <p:cBhvr>
                                        <p:cTn id="197" dur="781" fill="hold"/>
                                        <p:tgtEl>
                                          <p:spTgt spid="20"/>
                                        </p:tgtEl>
                                      </p:cBhvr>
                                    </p:cmd>
                                  </p:childTnLst>
                                </p:cTn>
                              </p:par>
                            </p:childTnLst>
                          </p:cTn>
                        </p:par>
                      </p:childTnLst>
                    </p:cTn>
                  </p:par>
                </p:childTnLst>
              </p:cTn>
              <p:nextCondLst>
                <p:cond evt="onClick" delay="0">
                  <p:tgtEl>
                    <p:spTgt spid="20"/>
                  </p:tgtEl>
                </p:cond>
              </p:nextCondLst>
            </p:seq>
            <p:audio>
              <p:cMediaNode vol="80000">
                <p:cTn id="198" fill="hold" display="0">
                  <p:stCondLst>
                    <p:cond delay="indefinite"/>
                  </p:stCondLst>
                  <p:endCondLst>
                    <p:cond evt="onStopAudio" delay="0">
                      <p:tgtEl>
                        <p:sldTgt/>
                      </p:tgtEl>
                    </p:cond>
                  </p:endCondLst>
                </p:cTn>
                <p:tgtEl>
                  <p:spTgt spid="20"/>
                </p:tgtEl>
              </p:cMediaNode>
            </p:audio>
            <p:seq concurrent="1" nextAc="seek">
              <p:cTn id="199" restart="whenNotActive" fill="hold" evtFilter="cancelBubble" nodeType="interactiveSeq">
                <p:stCondLst>
                  <p:cond evt="onClick" delay="0">
                    <p:tgtEl>
                      <p:spTgt spid="22"/>
                    </p:tgtEl>
                  </p:cond>
                </p:stCondLst>
                <p:endSync evt="end" delay="0">
                  <p:rtn val="all"/>
                </p:endSync>
                <p:childTnLst>
                  <p:par>
                    <p:cTn id="200" fill="hold">
                      <p:stCondLst>
                        <p:cond delay="0"/>
                      </p:stCondLst>
                      <p:childTnLst>
                        <p:par>
                          <p:cTn id="201" fill="hold">
                            <p:stCondLst>
                              <p:cond delay="0"/>
                            </p:stCondLst>
                            <p:childTnLst>
                              <p:par>
                                <p:cTn id="202" presetID="1" presetClass="mediacall" presetSubtype="0" fill="hold" nodeType="clickEffect">
                                  <p:stCondLst>
                                    <p:cond delay="0"/>
                                  </p:stCondLst>
                                  <p:childTnLst>
                                    <p:cmd type="call" cmd="playFrom(0.0)">
                                      <p:cBhvr>
                                        <p:cTn id="203" dur="933" fill="hold"/>
                                        <p:tgtEl>
                                          <p:spTgt spid="22"/>
                                        </p:tgtEl>
                                      </p:cBhvr>
                                    </p:cmd>
                                  </p:childTnLst>
                                </p:cTn>
                              </p:par>
                            </p:childTnLst>
                          </p:cTn>
                        </p:par>
                      </p:childTnLst>
                    </p:cTn>
                  </p:par>
                </p:childTnLst>
              </p:cTn>
              <p:nextCondLst>
                <p:cond evt="onClick" delay="0">
                  <p:tgtEl>
                    <p:spTgt spid="22"/>
                  </p:tgtEl>
                </p:cond>
              </p:nextCondLst>
            </p:seq>
            <p:audio>
              <p:cMediaNode vol="80000">
                <p:cTn id="204" fill="hold" display="0">
                  <p:stCondLst>
                    <p:cond delay="indefinite"/>
                  </p:stCondLst>
                  <p:endCondLst>
                    <p:cond evt="onStopAudio" delay="0">
                      <p:tgtEl>
                        <p:sldTgt/>
                      </p:tgtEl>
                    </p:cond>
                  </p:endCondLst>
                </p:cTn>
                <p:tgtEl>
                  <p:spTgt spid="22"/>
                </p:tgtEl>
              </p:cMediaNode>
            </p:audio>
          </p:childTnLst>
        </p:cTn>
      </p:par>
    </p:tnLst>
    <p:bldLst>
      <p:bldP spid="9" grpId="0"/>
      <p:bldP spid="10" grpId="0"/>
      <p:bldP spid="11" grpId="0"/>
      <p:bldP spid="12" grpId="0"/>
      <p:bldP spid="13" grpId="0"/>
      <p:bldP spid="15" grpId="0"/>
      <p:bldP spid="16" grpId="0"/>
      <p:bldP spid="17" grpId="0"/>
      <p:bldP spid="18" grpId="0"/>
      <p:bldP spid="19" grpId="0"/>
      <p:bldP spid="14" grpId="0"/>
      <p:bldP spid="21" grpId="0"/>
      <p:bldP spid="24" grpId="0"/>
      <p:bldP spid="25" grpId="0"/>
      <p:bldP spid="26" grpId="0"/>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7" name="Oval 11"/>
          <p:cNvSpPr>
            <a:spLocks noChangeArrowheads="1"/>
          </p:cNvSpPr>
          <p:nvPr/>
        </p:nvSpPr>
        <p:spPr bwMode="auto">
          <a:xfrm>
            <a:off x="2657856" y="1110622"/>
            <a:ext cx="1393371" cy="731520"/>
          </a:xfrm>
          <a:prstGeom prst="roundRect">
            <a:avLst/>
          </a:prstGeom>
          <a:solidFill>
            <a:srgbClr val="FFFF00"/>
          </a:solidFill>
          <a:ln w="9525">
            <a:noFill/>
            <a:round/>
            <a:headEnd/>
            <a:tailEnd/>
          </a:ln>
          <a:effectLst/>
        </p:spPr>
        <p:style>
          <a:lnRef idx="0">
            <a:scrgbClr r="0" g="0" b="0"/>
          </a:lnRef>
          <a:fillRef idx="1001">
            <a:schemeClr val="lt2"/>
          </a:fillRef>
          <a:effectRef idx="0">
            <a:scrgbClr r="0" g="0" b="0"/>
          </a:effectRef>
          <a:fontRef idx="major"/>
        </p:style>
        <p:txBody>
          <a:bodyPr wrap="none" anchor="ctr"/>
          <a:lstStyle/>
          <a:p>
            <a:pPr algn="ctr"/>
            <a:r>
              <a:rPr lang="en-US" sz="2400" b="1" dirty="0">
                <a:solidFill>
                  <a:prstClr val="black"/>
                </a:solidFill>
                <a:latin typeface="Calibri"/>
                <a:cs typeface="Times New Roman" pitchFamily="18" charset="0"/>
              </a:rPr>
              <a:t>light up </a:t>
            </a:r>
            <a:endParaRPr lang="en-US" sz="2400" b="1" dirty="0">
              <a:solidFill>
                <a:prstClr val="black"/>
              </a:solidFill>
              <a:latin typeface="Calibri"/>
            </a:endParaRPr>
          </a:p>
        </p:txBody>
      </p:sp>
      <p:sp>
        <p:nvSpPr>
          <p:cNvPr id="55308" name="Oval 12"/>
          <p:cNvSpPr>
            <a:spLocks noChangeArrowheads="1"/>
          </p:cNvSpPr>
          <p:nvPr/>
        </p:nvSpPr>
        <p:spPr bwMode="auto">
          <a:xfrm>
            <a:off x="6309360" y="4425466"/>
            <a:ext cx="1393371" cy="731520"/>
          </a:xfrm>
          <a:prstGeom prst="roundRect">
            <a:avLst/>
          </a:prstGeom>
          <a:solidFill>
            <a:srgbClr val="EF5F88"/>
          </a:solidFill>
          <a:ln>
            <a:noFill/>
            <a:headEnd/>
            <a:tailEnd/>
          </a:ln>
          <a:effectLst/>
        </p:spPr>
        <p:style>
          <a:lnRef idx="1">
            <a:schemeClr val="accent4"/>
          </a:lnRef>
          <a:fillRef idx="3">
            <a:schemeClr val="accent4"/>
          </a:fillRef>
          <a:effectRef idx="2">
            <a:schemeClr val="accent4"/>
          </a:effectRef>
          <a:fontRef idx="minor">
            <a:schemeClr val="lt1"/>
          </a:fontRef>
        </p:style>
        <p:txBody>
          <a:bodyPr wrap="none" anchor="ctr"/>
          <a:lstStyle/>
          <a:p>
            <a:pPr algn="ctr"/>
            <a:r>
              <a:rPr lang="en-US" sz="2400" b="1" dirty="0">
                <a:solidFill>
                  <a:prstClr val="black">
                    <a:lumMod val="95000"/>
                    <a:lumOff val="5000"/>
                  </a:prstClr>
                </a:solidFill>
                <a:cs typeface="Times New Roman" pitchFamily="18" charset="0"/>
              </a:rPr>
              <a:t>poor</a:t>
            </a:r>
            <a:endParaRPr lang="en-US" sz="2400" b="1" dirty="0">
              <a:solidFill>
                <a:prstClr val="black">
                  <a:lumMod val="95000"/>
                  <a:lumOff val="5000"/>
                </a:prstClr>
              </a:solidFill>
            </a:endParaRPr>
          </a:p>
        </p:txBody>
      </p:sp>
      <p:sp>
        <p:nvSpPr>
          <p:cNvPr id="55309" name="Oval 13"/>
          <p:cNvSpPr>
            <a:spLocks noChangeArrowheads="1"/>
          </p:cNvSpPr>
          <p:nvPr/>
        </p:nvSpPr>
        <p:spPr bwMode="auto">
          <a:xfrm>
            <a:off x="1051560" y="4425466"/>
            <a:ext cx="1393371" cy="731520"/>
          </a:xfrm>
          <a:prstGeom prst="roundRect">
            <a:avLst/>
          </a:prstGeom>
          <a:solidFill>
            <a:srgbClr val="C00000"/>
          </a:solidFill>
          <a:ln w="9525">
            <a:noFill/>
            <a:round/>
            <a:headEnd/>
            <a:tailEnd/>
          </a:ln>
          <a:effectLst/>
        </p:spPr>
        <p:txBody>
          <a:bodyPr wrap="none" anchor="ctr"/>
          <a:lstStyle/>
          <a:p>
            <a:pPr algn="ctr"/>
            <a:r>
              <a:rPr lang="en-US" sz="2400" b="1" dirty="0">
                <a:solidFill>
                  <a:prstClr val="black">
                    <a:lumMod val="95000"/>
                    <a:lumOff val="5000"/>
                  </a:prstClr>
                </a:solidFill>
                <a:cs typeface="Times New Roman" pitchFamily="18" charset="0"/>
              </a:rPr>
              <a:t>enough</a:t>
            </a:r>
            <a:r>
              <a:rPr lang="en-US" sz="2400" b="1" spc="-100" dirty="0">
                <a:solidFill>
                  <a:prstClr val="black"/>
                </a:solidFill>
                <a:cs typeface="Times New Roman" pitchFamily="18" charset="0"/>
              </a:rPr>
              <a:t> </a:t>
            </a:r>
            <a:endParaRPr lang="en-US" sz="2400" b="1" dirty="0">
              <a:solidFill>
                <a:prstClr val="black"/>
              </a:solidFill>
            </a:endParaRPr>
          </a:p>
        </p:txBody>
      </p:sp>
      <p:sp>
        <p:nvSpPr>
          <p:cNvPr id="55310" name="Oval 14"/>
          <p:cNvSpPr>
            <a:spLocks noChangeArrowheads="1"/>
          </p:cNvSpPr>
          <p:nvPr/>
        </p:nvSpPr>
        <p:spPr bwMode="auto">
          <a:xfrm>
            <a:off x="3574869" y="3236080"/>
            <a:ext cx="1393371" cy="731520"/>
          </a:xfrm>
          <a:prstGeom prst="roundRect">
            <a:avLst/>
          </a:prstGeom>
          <a:solidFill>
            <a:schemeClr val="accent2">
              <a:lumMod val="75000"/>
            </a:schemeClr>
          </a:solidFill>
          <a:ln w="9525">
            <a:noFill/>
            <a:round/>
            <a:headEnd/>
            <a:tailEnd/>
          </a:ln>
          <a:effectLst/>
        </p:spPr>
        <p:txBody>
          <a:bodyPr wrap="none" anchor="ctr"/>
          <a:lstStyle/>
          <a:p>
            <a:pPr algn="ctr"/>
            <a:r>
              <a:rPr lang="en-US" sz="2400" b="1" dirty="0">
                <a:solidFill>
                  <a:prstClr val="black">
                    <a:lumMod val="95000"/>
                    <a:lumOff val="5000"/>
                  </a:prstClr>
                </a:solidFill>
                <a:cs typeface="Times New Roman" pitchFamily="18" charset="0"/>
              </a:rPr>
              <a:t>cheer</a:t>
            </a:r>
            <a:endParaRPr lang="en-US" sz="2400" b="1" dirty="0">
              <a:solidFill>
                <a:srgbClr val="FFFF00"/>
              </a:solidFill>
            </a:endParaRPr>
          </a:p>
        </p:txBody>
      </p:sp>
      <p:sp>
        <p:nvSpPr>
          <p:cNvPr id="55311" name="Oval 15"/>
          <p:cNvSpPr>
            <a:spLocks noChangeArrowheads="1"/>
          </p:cNvSpPr>
          <p:nvPr/>
        </p:nvSpPr>
        <p:spPr bwMode="auto">
          <a:xfrm>
            <a:off x="914400" y="2273286"/>
            <a:ext cx="1393371" cy="731520"/>
          </a:xfrm>
          <a:prstGeom prst="roundRect">
            <a:avLst/>
          </a:prstGeom>
          <a:solidFill>
            <a:srgbClr val="0EAAAE"/>
          </a:solidFill>
          <a:ln w="9525">
            <a:noFill/>
            <a:round/>
            <a:headEnd/>
            <a:tailEnd/>
          </a:ln>
          <a:effectLst/>
        </p:spPr>
        <p:txBody>
          <a:bodyPr wrap="none" anchor="ctr"/>
          <a:lstStyle/>
          <a:p>
            <a:pPr algn="ctr"/>
            <a:r>
              <a:rPr lang="en-US" sz="2400" b="1" dirty="0">
                <a:solidFill>
                  <a:prstClr val="black">
                    <a:lumMod val="95000"/>
                    <a:lumOff val="5000"/>
                  </a:prstClr>
                </a:solidFill>
                <a:cs typeface="Times New Roman" pitchFamily="18" charset="0"/>
              </a:rPr>
              <a:t>custom</a:t>
            </a:r>
            <a:endParaRPr lang="en-US" sz="2400" b="1" dirty="0">
              <a:solidFill>
                <a:srgbClr val="FF0000"/>
              </a:solidFill>
            </a:endParaRPr>
          </a:p>
        </p:txBody>
      </p:sp>
      <p:sp>
        <p:nvSpPr>
          <p:cNvPr id="9" name="Oval 12"/>
          <p:cNvSpPr>
            <a:spLocks noChangeArrowheads="1"/>
          </p:cNvSpPr>
          <p:nvPr/>
        </p:nvSpPr>
        <p:spPr bwMode="auto">
          <a:xfrm>
            <a:off x="3785616" y="4897676"/>
            <a:ext cx="1393371" cy="731520"/>
          </a:xfrm>
          <a:prstGeom prst="roundRect">
            <a:avLst/>
          </a:prstGeom>
          <a:solidFill>
            <a:srgbClr val="00B0F0"/>
          </a:solidFill>
          <a:ln>
            <a:noFill/>
            <a:headEnd/>
            <a:tailEnd/>
          </a:ln>
          <a:effectLst/>
        </p:spPr>
        <p:style>
          <a:lnRef idx="1">
            <a:schemeClr val="accent3"/>
          </a:lnRef>
          <a:fillRef idx="3">
            <a:schemeClr val="accent3"/>
          </a:fillRef>
          <a:effectRef idx="2">
            <a:schemeClr val="accent3"/>
          </a:effectRef>
          <a:fontRef idx="minor">
            <a:schemeClr val="lt1"/>
          </a:fontRef>
        </p:style>
        <p:txBody>
          <a:bodyPr wrap="none" anchor="ctr"/>
          <a:lstStyle/>
          <a:p>
            <a:pPr algn="ctr"/>
            <a:r>
              <a:rPr lang="en-US" sz="2400" b="1" dirty="0">
                <a:solidFill>
                  <a:prstClr val="black">
                    <a:lumMod val="95000"/>
                    <a:lumOff val="5000"/>
                  </a:prstClr>
                </a:solidFill>
                <a:cs typeface="Times New Roman" pitchFamily="18" charset="0"/>
              </a:rPr>
              <a:t>cry sound</a:t>
            </a:r>
            <a:endParaRPr lang="en-US" sz="2400" b="1" dirty="0">
              <a:solidFill>
                <a:srgbClr val="3333CC"/>
              </a:solidFill>
            </a:endParaRPr>
          </a:p>
        </p:txBody>
      </p:sp>
      <p:sp>
        <p:nvSpPr>
          <p:cNvPr id="10" name="Oval 12"/>
          <p:cNvSpPr>
            <a:spLocks noChangeArrowheads="1"/>
          </p:cNvSpPr>
          <p:nvPr/>
        </p:nvSpPr>
        <p:spPr bwMode="auto">
          <a:xfrm>
            <a:off x="6309360" y="2741302"/>
            <a:ext cx="1393371" cy="731520"/>
          </a:xfrm>
          <a:prstGeom prst="roundRect">
            <a:avLst/>
          </a:prstGeom>
          <a:solidFill>
            <a:srgbClr val="92D050"/>
          </a:solidFill>
          <a:ln w="9525">
            <a:noFill/>
            <a:round/>
            <a:headEnd/>
            <a:tailEnd/>
          </a:ln>
          <a:effectLst/>
        </p:spPr>
        <p:txBody>
          <a:bodyPr wrap="none" anchor="ctr"/>
          <a:lstStyle/>
          <a:p>
            <a:pPr algn="ctr"/>
            <a:r>
              <a:rPr lang="en-US" sz="2400" b="1" dirty="0">
                <a:solidFill>
                  <a:prstClr val="black"/>
                </a:solidFill>
                <a:cs typeface="Times New Roman" pitchFamily="18" charset="0"/>
              </a:rPr>
              <a:t>salt</a:t>
            </a:r>
            <a:endParaRPr lang="en-US" sz="2400" b="1" dirty="0">
              <a:solidFill>
                <a:srgbClr val="3333CC"/>
              </a:solidFill>
            </a:endParaRPr>
          </a:p>
        </p:txBody>
      </p:sp>
      <p:sp>
        <p:nvSpPr>
          <p:cNvPr id="11" name="Oval 11"/>
          <p:cNvSpPr>
            <a:spLocks noChangeArrowheads="1"/>
          </p:cNvSpPr>
          <p:nvPr/>
        </p:nvSpPr>
        <p:spPr bwMode="auto">
          <a:xfrm>
            <a:off x="5242560" y="1110622"/>
            <a:ext cx="1393371" cy="731520"/>
          </a:xfrm>
          <a:prstGeom prst="roundRect">
            <a:avLst/>
          </a:prstGeom>
          <a:solidFill>
            <a:srgbClr val="7030A0">
              <a:alpha val="53000"/>
            </a:srgbClr>
          </a:solidFill>
          <a:ln w="9525">
            <a:noFill/>
            <a:round/>
            <a:headEnd/>
            <a:tailEnd/>
          </a:ln>
          <a:effectLst/>
        </p:spPr>
        <p:style>
          <a:lnRef idx="0">
            <a:scrgbClr r="0" g="0" b="0"/>
          </a:lnRef>
          <a:fillRef idx="1001">
            <a:schemeClr val="lt2"/>
          </a:fillRef>
          <a:effectRef idx="0">
            <a:scrgbClr r="0" g="0" b="0"/>
          </a:effectRef>
          <a:fontRef idx="major"/>
        </p:style>
        <p:txBody>
          <a:bodyPr wrap="none" anchor="ctr"/>
          <a:lstStyle/>
          <a:p>
            <a:pPr algn="ctr"/>
            <a:r>
              <a:rPr lang="en-US" sz="2400" b="1" dirty="0">
                <a:solidFill>
                  <a:srgbClr val="002060"/>
                </a:solidFill>
                <a:latin typeface="Calibri"/>
                <a:cs typeface="Times New Roman" pitchFamily="18" charset="0"/>
              </a:rPr>
              <a:t>strike </a:t>
            </a:r>
          </a:p>
          <a:p>
            <a:pPr algn="ctr"/>
            <a:r>
              <a:rPr lang="en-US" sz="2400" b="1" dirty="0">
                <a:solidFill>
                  <a:srgbClr val="002060"/>
                </a:solidFill>
                <a:latin typeface="Calibri"/>
                <a:cs typeface="Times New Roman" pitchFamily="18" charset="0"/>
              </a:rPr>
              <a:t>midnight</a:t>
            </a:r>
            <a:endParaRPr lang="en-US" sz="2400" b="1" dirty="0">
              <a:solidFill>
                <a:srgbClr val="002060"/>
              </a:solidFill>
              <a:latin typeface="Calibri"/>
            </a:endParaRPr>
          </a:p>
        </p:txBody>
      </p:sp>
      <p:sp>
        <p:nvSpPr>
          <p:cNvPr id="12" name="Text Box 5"/>
          <p:cNvSpPr txBox="1">
            <a:spLocks noChangeArrowheads="1"/>
          </p:cNvSpPr>
          <p:nvPr/>
        </p:nvSpPr>
        <p:spPr bwMode="auto">
          <a:xfrm>
            <a:off x="2806881" y="180886"/>
            <a:ext cx="382905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defRPr/>
            </a:pPr>
            <a:r>
              <a:rPr lang="en-US" sz="4000" b="1" kern="0" dirty="0">
                <a:solidFill>
                  <a:srgbClr val="0070C0"/>
                </a:solidFill>
                <a:latin typeface="Forte" panose="03060902040502070203" pitchFamily="66" charset="0"/>
              </a:rPr>
              <a:t>What and Where</a:t>
            </a:r>
          </a:p>
        </p:txBody>
      </p:sp>
    </p:spTree>
    <p:extLst>
      <p:ext uri="{BB962C8B-B14F-4D97-AF65-F5344CB8AC3E}">
        <p14:creationId xmlns:p14="http://schemas.microsoft.com/office/powerpoint/2010/main" val="41712448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5307"/>
                    </p:tgtEl>
                  </p:cond>
                </p:stCondLst>
                <p:endSync evt="end" delay="0">
                  <p:rtn val="all"/>
                </p:endSync>
                <p:childTnLst>
                  <p:par>
                    <p:cTn id="3" fill="hold" nodeType="clickPar">
                      <p:stCondLst>
                        <p:cond delay="0"/>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5307">
                                            <p:txEl>
                                              <p:pRg st="0" end="0"/>
                                            </p:txEl>
                                          </p:spTgt>
                                        </p:tgtEl>
                                        <p:attrNameLst>
                                          <p:attrName>style.visibility</p:attrName>
                                        </p:attrNameLst>
                                      </p:cBhvr>
                                      <p:to>
                                        <p:strVal val="visible"/>
                                      </p:to>
                                    </p:set>
                                    <p:animEffect transition="in" filter="blinds(horizontal)">
                                      <p:cBhvr>
                                        <p:cTn id="7" dur="500"/>
                                        <p:tgtEl>
                                          <p:spTgt spid="55307">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light-up1631414422.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xit" presetSubtype="10" fill="hold" nodeType="clickEffect">
                                  <p:stCondLst>
                                    <p:cond delay="0"/>
                                  </p:stCondLst>
                                  <p:childTnLst>
                                    <p:animEffect transition="out" filter="blinds(horizontal)">
                                      <p:cBhvr>
                                        <p:cTn id="11" dur="500"/>
                                        <p:tgtEl>
                                          <p:spTgt spid="55307">
                                            <p:txEl>
                                              <p:pRg st="0" end="0"/>
                                            </p:txEl>
                                          </p:spTgt>
                                        </p:tgtEl>
                                      </p:cBhvr>
                                    </p:animEffect>
                                    <p:set>
                                      <p:cBhvr>
                                        <p:cTn id="12" dur="1" fill="hold">
                                          <p:stCondLst>
                                            <p:cond delay="499"/>
                                          </p:stCondLst>
                                        </p:cTn>
                                        <p:tgtEl>
                                          <p:spTgt spid="55307">
                                            <p:txEl>
                                              <p:pRg st="0" end="0"/>
                                            </p:txEl>
                                          </p:spTgt>
                                        </p:tgtEl>
                                        <p:attrNameLst>
                                          <p:attrName>style.visibility</p:attrName>
                                        </p:attrNameLst>
                                      </p:cBhvr>
                                      <p:to>
                                        <p:strVal val="hidden"/>
                                      </p:to>
                                    </p:set>
                                  </p:childTnLst>
                                </p:cTn>
                              </p:par>
                            </p:childTnLst>
                          </p:cTn>
                        </p:par>
                      </p:childTnLst>
                    </p:cTn>
                  </p:par>
                </p:childTnLst>
              </p:cTn>
              <p:nextCondLst>
                <p:cond evt="onClick" delay="0">
                  <p:tgtEl>
                    <p:spTgt spid="55307"/>
                  </p:tgtEl>
                </p:cond>
              </p:nextCondLst>
            </p:seq>
            <p:seq concurrent="1" nextAc="seek">
              <p:cTn id="13" restart="whenNotActive" fill="hold" evtFilter="cancelBubble" nodeType="interactiveSeq">
                <p:stCondLst>
                  <p:cond evt="onClick" delay="0">
                    <p:tgtEl>
                      <p:spTgt spid="55308"/>
                    </p:tgtEl>
                  </p:cond>
                </p:stCondLst>
                <p:endSync evt="end" delay="0">
                  <p:rtn val="all"/>
                </p:endSync>
                <p:childTnLst>
                  <p:par>
                    <p:cTn id="14" fill="hold" nodeType="clickPar">
                      <p:stCondLst>
                        <p:cond delay="0"/>
                      </p:stCondLst>
                      <p:childTnLst>
                        <p:par>
                          <p:cTn id="15" fill="hold" nodeType="withGroup">
                            <p:stCondLst>
                              <p:cond delay="0"/>
                            </p:stCondLst>
                            <p:childTnLst>
                              <p:par>
                                <p:cTn id="16" presetID="3" presetClass="entr" presetSubtype="10" fill="hold" nodeType="clickEffect">
                                  <p:stCondLst>
                                    <p:cond delay="0"/>
                                  </p:stCondLst>
                                  <p:childTnLst>
                                    <p:set>
                                      <p:cBhvr>
                                        <p:cTn id="17" dur="1" fill="hold">
                                          <p:stCondLst>
                                            <p:cond delay="0"/>
                                          </p:stCondLst>
                                        </p:cTn>
                                        <p:tgtEl>
                                          <p:spTgt spid="55308">
                                            <p:txEl>
                                              <p:pRg st="0" end="0"/>
                                            </p:txEl>
                                          </p:spTgt>
                                        </p:tgtEl>
                                        <p:attrNameLst>
                                          <p:attrName>style.visibility</p:attrName>
                                        </p:attrNameLst>
                                      </p:cBhvr>
                                      <p:to>
                                        <p:strVal val="visible"/>
                                      </p:to>
                                    </p:set>
                                    <p:animEffect transition="in" filter="blinds(horizontal)">
                                      <p:cBhvr>
                                        <p:cTn id="18" dur="500"/>
                                        <p:tgtEl>
                                          <p:spTgt spid="55308">
                                            <p:txEl>
                                              <p:pRg st="0" end="0"/>
                                            </p:txEl>
                                          </p:spTgt>
                                        </p:tgtEl>
                                      </p:cBhvr>
                                    </p:animEffect>
                                  </p:childTnLst>
                                  <p:subTnLst>
                                    <p:audio>
                                      <p:cMediaNode>
                                        <p:cTn display="0" masterRel="sameClick">
                                          <p:stCondLst>
                                            <p:cond evt="begin" delay="0">
                                              <p:tn val="16"/>
                                            </p:cond>
                                          </p:stCondLst>
                                          <p:endCondLst>
                                            <p:cond evt="onStopAudio" delay="0">
                                              <p:tgtEl>
                                                <p:sldTgt/>
                                              </p:tgtEl>
                                            </p:cond>
                                          </p:endCondLst>
                                        </p:cTn>
                                        <p:tgtEl>
                                          <p:sndTgt r:embed="rId3" name="poor__gb_.wav"/>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xit" presetSubtype="10" fill="hold" nodeType="clickEffect">
                                  <p:stCondLst>
                                    <p:cond delay="0"/>
                                  </p:stCondLst>
                                  <p:childTnLst>
                                    <p:animEffect transition="out" filter="blinds(horizontal)">
                                      <p:cBhvr>
                                        <p:cTn id="22" dur="500"/>
                                        <p:tgtEl>
                                          <p:spTgt spid="55308">
                                            <p:txEl>
                                              <p:pRg st="0" end="0"/>
                                            </p:txEl>
                                          </p:spTgt>
                                        </p:tgtEl>
                                      </p:cBhvr>
                                    </p:animEffect>
                                    <p:set>
                                      <p:cBhvr>
                                        <p:cTn id="23" dur="1" fill="hold">
                                          <p:stCondLst>
                                            <p:cond delay="499"/>
                                          </p:stCondLst>
                                        </p:cTn>
                                        <p:tgtEl>
                                          <p:spTgt spid="55308">
                                            <p:txEl>
                                              <p:pRg st="0" end="0"/>
                                            </p:txEl>
                                          </p:spTgt>
                                        </p:tgtEl>
                                        <p:attrNameLst>
                                          <p:attrName>style.visibility</p:attrName>
                                        </p:attrNameLst>
                                      </p:cBhvr>
                                      <p:to>
                                        <p:strVal val="hidden"/>
                                      </p:to>
                                    </p:set>
                                  </p:childTnLst>
                                </p:cTn>
                              </p:par>
                            </p:childTnLst>
                          </p:cTn>
                        </p:par>
                      </p:childTnLst>
                    </p:cTn>
                  </p:par>
                </p:childTnLst>
              </p:cTn>
              <p:nextCondLst>
                <p:cond evt="onClick" delay="0">
                  <p:tgtEl>
                    <p:spTgt spid="55308"/>
                  </p:tgtEl>
                </p:cond>
              </p:nextCondLst>
            </p:seq>
            <p:seq concurrent="1" nextAc="seek">
              <p:cTn id="24" restart="whenNotActive" fill="hold" evtFilter="cancelBubble" nodeType="interactiveSeq">
                <p:stCondLst>
                  <p:cond evt="onClick" delay="0">
                    <p:tgtEl>
                      <p:spTgt spid="55309"/>
                    </p:tgtEl>
                  </p:cond>
                </p:stCondLst>
                <p:endSync evt="end" delay="0">
                  <p:rtn val="all"/>
                </p:endSync>
                <p:childTnLst>
                  <p:par>
                    <p:cTn id="25" fill="hold" nodeType="clickPar">
                      <p:stCondLst>
                        <p:cond delay="0"/>
                      </p:stCondLst>
                      <p:childTnLst>
                        <p:par>
                          <p:cTn id="26" fill="hold" nodeType="withGroup">
                            <p:stCondLst>
                              <p:cond delay="0"/>
                            </p:stCondLst>
                            <p:childTnLst>
                              <p:par>
                                <p:cTn id="27" presetID="3" presetClass="entr" presetSubtype="10" fill="hold" nodeType="clickEffect">
                                  <p:stCondLst>
                                    <p:cond delay="0"/>
                                  </p:stCondLst>
                                  <p:childTnLst>
                                    <p:set>
                                      <p:cBhvr>
                                        <p:cTn id="28" dur="1" fill="hold">
                                          <p:stCondLst>
                                            <p:cond delay="0"/>
                                          </p:stCondLst>
                                        </p:cTn>
                                        <p:tgtEl>
                                          <p:spTgt spid="55309">
                                            <p:txEl>
                                              <p:pRg st="0" end="0"/>
                                            </p:txEl>
                                          </p:spTgt>
                                        </p:tgtEl>
                                        <p:attrNameLst>
                                          <p:attrName>style.visibility</p:attrName>
                                        </p:attrNameLst>
                                      </p:cBhvr>
                                      <p:to>
                                        <p:strVal val="visible"/>
                                      </p:to>
                                    </p:set>
                                    <p:animEffect transition="in" filter="blinds(horizontal)">
                                      <p:cBhvr>
                                        <p:cTn id="29" dur="500"/>
                                        <p:tgtEl>
                                          <p:spTgt spid="55309">
                                            <p:txEl>
                                              <p:pRg st="0" end="0"/>
                                            </p:txEl>
                                          </p:spTgt>
                                        </p:tgtEl>
                                      </p:cBhvr>
                                    </p:animEffect>
                                  </p:childTnLst>
                                  <p:subTnLst>
                                    <p:audio>
                                      <p:cMediaNode>
                                        <p:cTn display="0" masterRel="sameClick">
                                          <p:stCondLst>
                                            <p:cond evt="begin" delay="0">
                                              <p:tn val="27"/>
                                            </p:cond>
                                          </p:stCondLst>
                                          <p:endCondLst>
                                            <p:cond evt="onStopAudio" delay="0">
                                              <p:tgtEl>
                                                <p:sldTgt/>
                                              </p:tgtEl>
                                            </p:cond>
                                          </p:endCondLst>
                                        </p:cTn>
                                        <p:tgtEl>
                                          <p:sndTgt r:embed="rId4" name="enough__gb_.wav"/>
                                        </p:tgtEl>
                                      </p:cMediaNode>
                                    </p:audio>
                                  </p:subTnLst>
                                </p:cTn>
                              </p:par>
                            </p:childTnLst>
                          </p:cTn>
                        </p:par>
                      </p:childTnLst>
                    </p:cTn>
                  </p:par>
                  <p:par>
                    <p:cTn id="30" fill="hold" nodeType="clickPar">
                      <p:stCondLst>
                        <p:cond delay="indefinite"/>
                      </p:stCondLst>
                      <p:childTnLst>
                        <p:par>
                          <p:cTn id="31" fill="hold" nodeType="withGroup">
                            <p:stCondLst>
                              <p:cond delay="0"/>
                            </p:stCondLst>
                            <p:childTnLst>
                              <p:par>
                                <p:cTn id="32" presetID="3" presetClass="exit" presetSubtype="10" fill="hold" nodeType="clickEffect">
                                  <p:stCondLst>
                                    <p:cond delay="0"/>
                                  </p:stCondLst>
                                  <p:childTnLst>
                                    <p:animEffect transition="out" filter="blinds(horizontal)">
                                      <p:cBhvr>
                                        <p:cTn id="33" dur="500"/>
                                        <p:tgtEl>
                                          <p:spTgt spid="55309">
                                            <p:txEl>
                                              <p:pRg st="0" end="0"/>
                                            </p:txEl>
                                          </p:spTgt>
                                        </p:tgtEl>
                                      </p:cBhvr>
                                    </p:animEffect>
                                    <p:set>
                                      <p:cBhvr>
                                        <p:cTn id="34" dur="1" fill="hold">
                                          <p:stCondLst>
                                            <p:cond delay="499"/>
                                          </p:stCondLst>
                                        </p:cTn>
                                        <p:tgtEl>
                                          <p:spTgt spid="55309">
                                            <p:txEl>
                                              <p:pRg st="0" end="0"/>
                                            </p:txEl>
                                          </p:spTgt>
                                        </p:tgtEl>
                                        <p:attrNameLst>
                                          <p:attrName>style.visibility</p:attrName>
                                        </p:attrNameLst>
                                      </p:cBhvr>
                                      <p:to>
                                        <p:strVal val="hidden"/>
                                      </p:to>
                                    </p:set>
                                  </p:childTnLst>
                                </p:cTn>
                              </p:par>
                            </p:childTnLst>
                          </p:cTn>
                        </p:par>
                      </p:childTnLst>
                    </p:cTn>
                  </p:par>
                </p:childTnLst>
              </p:cTn>
              <p:nextCondLst>
                <p:cond evt="onClick" delay="0">
                  <p:tgtEl>
                    <p:spTgt spid="55309"/>
                  </p:tgtEl>
                </p:cond>
              </p:nextCondLst>
            </p:seq>
            <p:seq concurrent="1" nextAc="seek">
              <p:cTn id="35" restart="whenNotActive" fill="hold" evtFilter="cancelBubble" nodeType="interactiveSeq">
                <p:stCondLst>
                  <p:cond evt="onClick" delay="0">
                    <p:tgtEl>
                      <p:spTgt spid="55310"/>
                    </p:tgtEl>
                  </p:cond>
                </p:stCondLst>
                <p:endSync evt="end" delay="0">
                  <p:rtn val="all"/>
                </p:endSync>
                <p:childTnLst>
                  <p:par>
                    <p:cTn id="36" fill="hold" nodeType="clickPar">
                      <p:stCondLst>
                        <p:cond delay="0"/>
                      </p:stCondLst>
                      <p:childTnLst>
                        <p:par>
                          <p:cTn id="37" fill="hold" nodeType="withGroup">
                            <p:stCondLst>
                              <p:cond delay="0"/>
                            </p:stCondLst>
                            <p:childTnLst>
                              <p:par>
                                <p:cTn id="38" presetID="3" presetClass="entr" presetSubtype="10" fill="hold" nodeType="clickEffect">
                                  <p:stCondLst>
                                    <p:cond delay="0"/>
                                  </p:stCondLst>
                                  <p:childTnLst>
                                    <p:set>
                                      <p:cBhvr>
                                        <p:cTn id="39" dur="1" fill="hold">
                                          <p:stCondLst>
                                            <p:cond delay="0"/>
                                          </p:stCondLst>
                                        </p:cTn>
                                        <p:tgtEl>
                                          <p:spTgt spid="55310">
                                            <p:txEl>
                                              <p:pRg st="0" end="0"/>
                                            </p:txEl>
                                          </p:spTgt>
                                        </p:tgtEl>
                                        <p:attrNameLst>
                                          <p:attrName>style.visibility</p:attrName>
                                        </p:attrNameLst>
                                      </p:cBhvr>
                                      <p:to>
                                        <p:strVal val="visible"/>
                                      </p:to>
                                    </p:set>
                                    <p:animEffect transition="in" filter="blinds(horizontal)">
                                      <p:cBhvr>
                                        <p:cTn id="40" dur="500"/>
                                        <p:tgtEl>
                                          <p:spTgt spid="55310">
                                            <p:txEl>
                                              <p:pRg st="0" end="0"/>
                                            </p:txEl>
                                          </p:spTgt>
                                        </p:tgtEl>
                                      </p:cBhvr>
                                    </p:animEffect>
                                  </p:childTnLst>
                                  <p:subTnLst>
                                    <p:audio>
                                      <p:cMediaNode>
                                        <p:cTn display="0" masterRel="sameClick">
                                          <p:stCondLst>
                                            <p:cond evt="begin" delay="0">
                                              <p:tn val="38"/>
                                            </p:cond>
                                          </p:stCondLst>
                                          <p:endCondLst>
                                            <p:cond evt="onStopAudio" delay="0">
                                              <p:tgtEl>
                                                <p:sldTgt/>
                                              </p:tgtEl>
                                            </p:cond>
                                          </p:endCondLst>
                                        </p:cTn>
                                        <p:tgtEl>
                                          <p:sndTgt r:embed="rId5" name="- cheer__gb_.wav"/>
                                        </p:tgtEl>
                                      </p:cMediaNode>
                                    </p:audio>
                                  </p:subTnLst>
                                </p:cTn>
                              </p:par>
                            </p:childTnLst>
                          </p:cTn>
                        </p:par>
                      </p:childTnLst>
                    </p:cTn>
                  </p:par>
                  <p:par>
                    <p:cTn id="41" fill="hold" nodeType="clickPar">
                      <p:stCondLst>
                        <p:cond delay="indefinite"/>
                      </p:stCondLst>
                      <p:childTnLst>
                        <p:par>
                          <p:cTn id="42" fill="hold" nodeType="withGroup">
                            <p:stCondLst>
                              <p:cond delay="0"/>
                            </p:stCondLst>
                            <p:childTnLst>
                              <p:par>
                                <p:cTn id="43" presetID="3" presetClass="exit" presetSubtype="10" fill="hold" nodeType="clickEffect">
                                  <p:stCondLst>
                                    <p:cond delay="0"/>
                                  </p:stCondLst>
                                  <p:childTnLst>
                                    <p:animEffect transition="out" filter="blinds(horizontal)">
                                      <p:cBhvr>
                                        <p:cTn id="44" dur="500"/>
                                        <p:tgtEl>
                                          <p:spTgt spid="55310">
                                            <p:txEl>
                                              <p:pRg st="0" end="0"/>
                                            </p:txEl>
                                          </p:spTgt>
                                        </p:tgtEl>
                                      </p:cBhvr>
                                    </p:animEffect>
                                    <p:set>
                                      <p:cBhvr>
                                        <p:cTn id="45" dur="1" fill="hold">
                                          <p:stCondLst>
                                            <p:cond delay="499"/>
                                          </p:stCondLst>
                                        </p:cTn>
                                        <p:tgtEl>
                                          <p:spTgt spid="55310">
                                            <p:txEl>
                                              <p:pRg st="0" end="0"/>
                                            </p:txEl>
                                          </p:spTgt>
                                        </p:tgtEl>
                                        <p:attrNameLst>
                                          <p:attrName>style.visibility</p:attrName>
                                        </p:attrNameLst>
                                      </p:cBhvr>
                                      <p:to>
                                        <p:strVal val="hidden"/>
                                      </p:to>
                                    </p:set>
                                  </p:childTnLst>
                                </p:cTn>
                              </p:par>
                            </p:childTnLst>
                          </p:cTn>
                        </p:par>
                      </p:childTnLst>
                    </p:cTn>
                  </p:par>
                </p:childTnLst>
              </p:cTn>
              <p:nextCondLst>
                <p:cond evt="onClick" delay="0">
                  <p:tgtEl>
                    <p:spTgt spid="55310"/>
                  </p:tgtEl>
                </p:cond>
              </p:nextCondLst>
            </p:seq>
            <p:seq concurrent="1" nextAc="seek">
              <p:cTn id="46" restart="whenNotActive" fill="hold" evtFilter="cancelBubble" nodeType="interactiveSeq">
                <p:stCondLst>
                  <p:cond evt="onClick" delay="0">
                    <p:tgtEl>
                      <p:spTgt spid="55311"/>
                    </p:tgtEl>
                  </p:cond>
                </p:stCondLst>
                <p:endSync evt="end" delay="0">
                  <p:rtn val="all"/>
                </p:endSync>
                <p:childTnLst>
                  <p:par>
                    <p:cTn id="47" fill="hold" nodeType="clickPar">
                      <p:stCondLst>
                        <p:cond delay="0"/>
                      </p:stCondLst>
                      <p:childTnLst>
                        <p:par>
                          <p:cTn id="48" fill="hold" nodeType="withGroup">
                            <p:stCondLst>
                              <p:cond delay="0"/>
                            </p:stCondLst>
                            <p:childTnLst>
                              <p:par>
                                <p:cTn id="49" presetID="3" presetClass="entr" presetSubtype="10" fill="hold" nodeType="clickEffect">
                                  <p:stCondLst>
                                    <p:cond delay="0"/>
                                  </p:stCondLst>
                                  <p:childTnLst>
                                    <p:set>
                                      <p:cBhvr>
                                        <p:cTn id="50" dur="1" fill="hold">
                                          <p:stCondLst>
                                            <p:cond delay="0"/>
                                          </p:stCondLst>
                                        </p:cTn>
                                        <p:tgtEl>
                                          <p:spTgt spid="55311">
                                            <p:txEl>
                                              <p:pRg st="0" end="0"/>
                                            </p:txEl>
                                          </p:spTgt>
                                        </p:tgtEl>
                                        <p:attrNameLst>
                                          <p:attrName>style.visibility</p:attrName>
                                        </p:attrNameLst>
                                      </p:cBhvr>
                                      <p:to>
                                        <p:strVal val="visible"/>
                                      </p:to>
                                    </p:set>
                                    <p:animEffect transition="in" filter="blinds(horizontal)">
                                      <p:cBhvr>
                                        <p:cTn id="51" dur="500"/>
                                        <p:tgtEl>
                                          <p:spTgt spid="55311">
                                            <p:txEl>
                                              <p:pRg st="0" end="0"/>
                                            </p:txEl>
                                          </p:spTgt>
                                        </p:tgtEl>
                                      </p:cBhvr>
                                    </p:animEffect>
                                  </p:childTnLst>
                                  <p:subTnLst>
                                    <p:audio>
                                      <p:cMediaNode>
                                        <p:cTn display="0" masterRel="sameClick">
                                          <p:stCondLst>
                                            <p:cond evt="begin" delay="0">
                                              <p:tn val="49"/>
                                            </p:cond>
                                          </p:stCondLst>
                                          <p:endCondLst>
                                            <p:cond evt="onStopAudio" delay="0">
                                              <p:tgtEl>
                                                <p:sldTgt/>
                                              </p:tgtEl>
                                            </p:cond>
                                          </p:endCondLst>
                                        </p:cTn>
                                        <p:tgtEl>
                                          <p:sndTgt r:embed="rId6" name="- custom__gb_.wav"/>
                                        </p:tgtEl>
                                      </p:cMediaNode>
                                    </p:audio>
                                  </p:subTnLst>
                                </p:cTn>
                              </p:par>
                            </p:childTnLst>
                          </p:cTn>
                        </p:par>
                      </p:childTnLst>
                    </p:cTn>
                  </p:par>
                  <p:par>
                    <p:cTn id="52" fill="hold" nodeType="clickPar">
                      <p:stCondLst>
                        <p:cond delay="indefinite"/>
                      </p:stCondLst>
                      <p:childTnLst>
                        <p:par>
                          <p:cTn id="53" fill="hold" nodeType="withGroup">
                            <p:stCondLst>
                              <p:cond delay="0"/>
                            </p:stCondLst>
                            <p:childTnLst>
                              <p:par>
                                <p:cTn id="54" presetID="3" presetClass="exit" presetSubtype="10" fill="hold" nodeType="clickEffect">
                                  <p:stCondLst>
                                    <p:cond delay="0"/>
                                  </p:stCondLst>
                                  <p:childTnLst>
                                    <p:animEffect transition="out" filter="blinds(horizontal)">
                                      <p:cBhvr>
                                        <p:cTn id="55" dur="500"/>
                                        <p:tgtEl>
                                          <p:spTgt spid="55311">
                                            <p:txEl>
                                              <p:pRg st="0" end="0"/>
                                            </p:txEl>
                                          </p:spTgt>
                                        </p:tgtEl>
                                      </p:cBhvr>
                                    </p:animEffect>
                                    <p:set>
                                      <p:cBhvr>
                                        <p:cTn id="56" dur="1" fill="hold">
                                          <p:stCondLst>
                                            <p:cond delay="499"/>
                                          </p:stCondLst>
                                        </p:cTn>
                                        <p:tgtEl>
                                          <p:spTgt spid="55311">
                                            <p:txEl>
                                              <p:pRg st="0" end="0"/>
                                            </p:txEl>
                                          </p:spTgt>
                                        </p:tgtEl>
                                        <p:attrNameLst>
                                          <p:attrName>style.visibility</p:attrName>
                                        </p:attrNameLst>
                                      </p:cBhvr>
                                      <p:to>
                                        <p:strVal val="hidden"/>
                                      </p:to>
                                    </p:set>
                                  </p:childTnLst>
                                </p:cTn>
                              </p:par>
                            </p:childTnLst>
                          </p:cTn>
                        </p:par>
                      </p:childTnLst>
                    </p:cTn>
                  </p:par>
                </p:childTnLst>
              </p:cTn>
              <p:nextCondLst>
                <p:cond evt="onClick" delay="0">
                  <p:tgtEl>
                    <p:spTgt spid="55311"/>
                  </p:tgtEl>
                </p:cond>
              </p:nextCondLst>
            </p:seq>
            <p:seq concurrent="1" nextAc="seek">
              <p:cTn id="57" restart="whenNotActive" fill="hold" evtFilter="cancelBubble" nodeType="interactiveSeq">
                <p:stCondLst>
                  <p:cond evt="onClick" delay="0">
                    <p:tgtEl>
                      <p:spTgt spid="9"/>
                    </p:tgtEl>
                  </p:cond>
                </p:stCondLst>
                <p:endSync evt="end" delay="0">
                  <p:rtn val="all"/>
                </p:endSync>
                <p:childTnLst>
                  <p:par>
                    <p:cTn id="58" fill="hold">
                      <p:stCondLst>
                        <p:cond delay="0"/>
                      </p:stCondLst>
                      <p:childTnLst>
                        <p:par>
                          <p:cTn id="59" fill="hold">
                            <p:stCondLst>
                              <p:cond delay="0"/>
                            </p:stCondLst>
                            <p:childTnLst>
                              <p:par>
                                <p:cTn id="60" presetID="3" presetClass="entr" presetSubtype="10" fill="hold" nodeType="clickEffect">
                                  <p:stCondLst>
                                    <p:cond delay="0"/>
                                  </p:stCondLst>
                                  <p:childTnLst>
                                    <p:set>
                                      <p:cBhvr>
                                        <p:cTn id="61" dur="1" fill="hold">
                                          <p:stCondLst>
                                            <p:cond delay="0"/>
                                          </p:stCondLst>
                                        </p:cTn>
                                        <p:tgtEl>
                                          <p:spTgt spid="9">
                                            <p:txEl>
                                              <p:pRg st="0" end="0"/>
                                            </p:txEl>
                                          </p:spTgt>
                                        </p:tgtEl>
                                        <p:attrNameLst>
                                          <p:attrName>style.visibility</p:attrName>
                                        </p:attrNameLst>
                                      </p:cBhvr>
                                      <p:to>
                                        <p:strVal val="visible"/>
                                      </p:to>
                                    </p:set>
                                    <p:animEffect transition="in" filter="blinds(horizontal)">
                                      <p:cBhvr>
                                        <p:cTn id="62" dur="500"/>
                                        <p:tgtEl>
                                          <p:spTgt spid="9">
                                            <p:txEl>
                                              <p:pRg st="0" end="0"/>
                                            </p:txEl>
                                          </p:spTgt>
                                        </p:tgtEl>
                                      </p:cBhvr>
                                    </p:animEffect>
                                  </p:childTnLst>
                                  <p:subTnLst>
                                    <p:audio>
                                      <p:cMediaNode>
                                        <p:cTn display="0" masterRel="sameClick">
                                          <p:stCondLst>
                                            <p:cond evt="begin" delay="0">
                                              <p:tn val="60"/>
                                            </p:cond>
                                          </p:stCondLst>
                                          <p:endCondLst>
                                            <p:cond evt="onStopAudio" delay="0">
                                              <p:tgtEl>
                                                <p:sldTgt/>
                                              </p:tgtEl>
                                            </p:cond>
                                          </p:endCondLst>
                                        </p:cTn>
                                        <p:tgtEl>
                                          <p:sndTgt r:embed="rId7" name="cry-sound1631414525.wav"/>
                                        </p:tgtEl>
                                      </p:cMediaNode>
                                    </p:audio>
                                  </p:subTnLst>
                                </p:cTn>
                              </p:par>
                            </p:childTnLst>
                          </p:cTn>
                        </p:par>
                      </p:childTnLst>
                    </p:cTn>
                  </p:par>
                  <p:par>
                    <p:cTn id="63" fill="hold">
                      <p:stCondLst>
                        <p:cond delay="indefinite"/>
                      </p:stCondLst>
                      <p:childTnLst>
                        <p:par>
                          <p:cTn id="64" fill="hold">
                            <p:stCondLst>
                              <p:cond delay="0"/>
                            </p:stCondLst>
                            <p:childTnLst>
                              <p:par>
                                <p:cTn id="65" presetID="3" presetClass="exit" presetSubtype="10" fill="hold" nodeType="clickEffect">
                                  <p:stCondLst>
                                    <p:cond delay="0"/>
                                  </p:stCondLst>
                                  <p:childTnLst>
                                    <p:animEffect transition="out" filter="blinds(horizontal)">
                                      <p:cBhvr>
                                        <p:cTn id="66" dur="500"/>
                                        <p:tgtEl>
                                          <p:spTgt spid="9">
                                            <p:txEl>
                                              <p:pRg st="0" end="0"/>
                                            </p:txEl>
                                          </p:spTgt>
                                        </p:tgtEl>
                                      </p:cBhvr>
                                    </p:animEffect>
                                    <p:set>
                                      <p:cBhvr>
                                        <p:cTn id="67" dur="1" fill="hold">
                                          <p:stCondLst>
                                            <p:cond delay="499"/>
                                          </p:stCondLst>
                                        </p:cTn>
                                        <p:tgtEl>
                                          <p:spTgt spid="9">
                                            <p:txEl>
                                              <p:pRg st="0" end="0"/>
                                            </p:txEl>
                                          </p:spTgt>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68" restart="whenNotActive" fill="hold" evtFilter="cancelBubble" nodeType="interactiveSeq">
                <p:stCondLst>
                  <p:cond evt="onClick" delay="0">
                    <p:tgtEl>
                      <p:spTgt spid="10"/>
                    </p:tgtEl>
                  </p:cond>
                </p:stCondLst>
                <p:endSync evt="end" delay="0">
                  <p:rtn val="all"/>
                </p:endSync>
                <p:childTnLst>
                  <p:par>
                    <p:cTn id="69" fill="hold">
                      <p:stCondLst>
                        <p:cond delay="0"/>
                      </p:stCondLst>
                      <p:childTnLst>
                        <p:par>
                          <p:cTn id="70" fill="hold">
                            <p:stCondLst>
                              <p:cond delay="0"/>
                            </p:stCondLst>
                            <p:childTnLst>
                              <p:par>
                                <p:cTn id="71" presetID="3" presetClass="entr" presetSubtype="10" fill="hold" nodeType="clickEffect">
                                  <p:stCondLst>
                                    <p:cond delay="0"/>
                                  </p:stCondLst>
                                  <p:childTnLst>
                                    <p:set>
                                      <p:cBhvr>
                                        <p:cTn id="72" dur="1" fill="hold">
                                          <p:stCondLst>
                                            <p:cond delay="0"/>
                                          </p:stCondLst>
                                        </p:cTn>
                                        <p:tgtEl>
                                          <p:spTgt spid="10">
                                            <p:txEl>
                                              <p:pRg st="0" end="0"/>
                                            </p:txEl>
                                          </p:spTgt>
                                        </p:tgtEl>
                                        <p:attrNameLst>
                                          <p:attrName>style.visibility</p:attrName>
                                        </p:attrNameLst>
                                      </p:cBhvr>
                                      <p:to>
                                        <p:strVal val="visible"/>
                                      </p:to>
                                    </p:set>
                                    <p:animEffect transition="in" filter="blinds(horizontal)">
                                      <p:cBhvr>
                                        <p:cTn id="73" dur="500"/>
                                        <p:tgtEl>
                                          <p:spTgt spid="10">
                                            <p:txEl>
                                              <p:pRg st="0" end="0"/>
                                            </p:txEl>
                                          </p:spTgt>
                                        </p:tgtEl>
                                      </p:cBhvr>
                                    </p:animEffect>
                                  </p:childTnLst>
                                  <p:subTnLst>
                                    <p:audio>
                                      <p:cMediaNode>
                                        <p:cTn display="0" masterRel="sameClick">
                                          <p:stCondLst>
                                            <p:cond evt="begin" delay="0">
                                              <p:tn val="71"/>
                                            </p:cond>
                                          </p:stCondLst>
                                          <p:endCondLst>
                                            <p:cond evt="onStopAudio" delay="0">
                                              <p:tgtEl>
                                                <p:sldTgt/>
                                              </p:tgtEl>
                                            </p:cond>
                                          </p:endCondLst>
                                        </p:cTn>
                                        <p:tgtEl>
                                          <p:sndTgt r:embed="rId8" name="salt__gb_.wav"/>
                                        </p:tgtEl>
                                      </p:cMediaNode>
                                    </p:audio>
                                  </p:subTnLst>
                                </p:cTn>
                              </p:par>
                            </p:childTnLst>
                          </p:cTn>
                        </p:par>
                      </p:childTnLst>
                    </p:cTn>
                  </p:par>
                  <p:par>
                    <p:cTn id="74" fill="hold">
                      <p:stCondLst>
                        <p:cond delay="indefinite"/>
                      </p:stCondLst>
                      <p:childTnLst>
                        <p:par>
                          <p:cTn id="75" fill="hold">
                            <p:stCondLst>
                              <p:cond delay="0"/>
                            </p:stCondLst>
                            <p:childTnLst>
                              <p:par>
                                <p:cTn id="76" presetID="3" presetClass="exit" presetSubtype="10" fill="hold" nodeType="clickEffect">
                                  <p:stCondLst>
                                    <p:cond delay="0"/>
                                  </p:stCondLst>
                                  <p:childTnLst>
                                    <p:animEffect transition="out" filter="blinds(horizontal)">
                                      <p:cBhvr>
                                        <p:cTn id="77" dur="500"/>
                                        <p:tgtEl>
                                          <p:spTgt spid="10">
                                            <p:txEl>
                                              <p:pRg st="0" end="0"/>
                                            </p:txEl>
                                          </p:spTgt>
                                        </p:tgtEl>
                                      </p:cBhvr>
                                    </p:animEffect>
                                    <p:set>
                                      <p:cBhvr>
                                        <p:cTn id="78" dur="1" fill="hold">
                                          <p:stCondLst>
                                            <p:cond delay="499"/>
                                          </p:stCondLst>
                                        </p:cTn>
                                        <p:tgtEl>
                                          <p:spTgt spid="10">
                                            <p:txEl>
                                              <p:pRg st="0" end="0"/>
                                            </p:txEl>
                                          </p:spTgt>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79" restart="whenNotActive" fill="hold" evtFilter="cancelBubble" nodeType="interactiveSeq">
                <p:stCondLst>
                  <p:cond evt="onClick" delay="0">
                    <p:tgtEl>
                      <p:spTgt spid="11"/>
                    </p:tgtEl>
                  </p:cond>
                </p:stCondLst>
                <p:endSync evt="end" delay="0">
                  <p:rtn val="all"/>
                </p:endSync>
                <p:childTnLst>
                  <p:par>
                    <p:cTn id="80" fill="hold">
                      <p:stCondLst>
                        <p:cond delay="0"/>
                      </p:stCondLst>
                      <p:childTnLst>
                        <p:par>
                          <p:cTn id="81" fill="hold">
                            <p:stCondLst>
                              <p:cond delay="0"/>
                            </p:stCondLst>
                            <p:childTnLst>
                              <p:par>
                                <p:cTn id="82" presetID="3" presetClass="entr" presetSubtype="10" fill="hold" nodeType="clickEffect">
                                  <p:stCondLst>
                                    <p:cond delay="0"/>
                                  </p:stCondLst>
                                  <p:childTnLst>
                                    <p:set>
                                      <p:cBhvr>
                                        <p:cTn id="83" dur="1" fill="hold">
                                          <p:stCondLst>
                                            <p:cond delay="0"/>
                                          </p:stCondLst>
                                        </p:cTn>
                                        <p:tgtEl>
                                          <p:spTgt spid="11">
                                            <p:txEl>
                                              <p:pRg st="0" end="0"/>
                                            </p:txEl>
                                          </p:spTgt>
                                        </p:tgtEl>
                                        <p:attrNameLst>
                                          <p:attrName>style.visibility</p:attrName>
                                        </p:attrNameLst>
                                      </p:cBhvr>
                                      <p:to>
                                        <p:strVal val="visible"/>
                                      </p:to>
                                    </p:set>
                                    <p:animEffect transition="in" filter="blinds(horizontal)">
                                      <p:cBhvr>
                                        <p:cTn id="84" dur="500"/>
                                        <p:tgtEl>
                                          <p:spTgt spid="11">
                                            <p:txEl>
                                              <p:pRg st="0" end="0"/>
                                            </p:txEl>
                                          </p:spTgt>
                                        </p:tgtEl>
                                      </p:cBhvr>
                                    </p:animEffect>
                                  </p:childTnLst>
                                  <p:subTnLst>
                                    <p:audio>
                                      <p:cMediaNode>
                                        <p:cTn display="0" masterRel="sameClick">
                                          <p:stCondLst>
                                            <p:cond evt="begin" delay="0">
                                              <p:tn val="82"/>
                                            </p:cond>
                                          </p:stCondLst>
                                          <p:endCondLst>
                                            <p:cond evt="onStopAudio" delay="0">
                                              <p:tgtEl>
                                                <p:sldTgt/>
                                              </p:tgtEl>
                                            </p:cond>
                                          </p:endCondLst>
                                        </p:cTn>
                                        <p:tgtEl>
                                          <p:sndTgt r:embed="rId9" name="strike-midnight-1631413858.wav"/>
                                        </p:tgtEl>
                                      </p:cMediaNode>
                                    </p:audio>
                                  </p:subTnLst>
                                </p:cTn>
                              </p:par>
                              <p:par>
                                <p:cTn id="85" presetID="3" presetClass="entr" presetSubtype="10" fill="hold" nodeType="withEffect">
                                  <p:stCondLst>
                                    <p:cond delay="0"/>
                                  </p:stCondLst>
                                  <p:childTnLst>
                                    <p:set>
                                      <p:cBhvr>
                                        <p:cTn id="86" dur="1" fill="hold">
                                          <p:stCondLst>
                                            <p:cond delay="0"/>
                                          </p:stCondLst>
                                        </p:cTn>
                                        <p:tgtEl>
                                          <p:spTgt spid="11">
                                            <p:txEl>
                                              <p:pRg st="1" end="1"/>
                                            </p:txEl>
                                          </p:spTgt>
                                        </p:tgtEl>
                                        <p:attrNameLst>
                                          <p:attrName>style.visibility</p:attrName>
                                        </p:attrNameLst>
                                      </p:cBhvr>
                                      <p:to>
                                        <p:strVal val="visible"/>
                                      </p:to>
                                    </p:set>
                                    <p:animEffect transition="in" filter="blinds(horizontal)">
                                      <p:cBhvr>
                                        <p:cTn id="87" dur="500"/>
                                        <p:tgtEl>
                                          <p:spTgt spid="11">
                                            <p:txEl>
                                              <p:pRg st="1" end="1"/>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3" presetClass="exit" presetSubtype="10" fill="hold" nodeType="clickEffect">
                                  <p:stCondLst>
                                    <p:cond delay="0"/>
                                  </p:stCondLst>
                                  <p:childTnLst>
                                    <p:animEffect transition="out" filter="blinds(horizontal)">
                                      <p:cBhvr>
                                        <p:cTn id="91" dur="500"/>
                                        <p:tgtEl>
                                          <p:spTgt spid="11">
                                            <p:txEl>
                                              <p:pRg st="0" end="0"/>
                                            </p:txEl>
                                          </p:spTgt>
                                        </p:tgtEl>
                                      </p:cBhvr>
                                    </p:animEffect>
                                    <p:set>
                                      <p:cBhvr>
                                        <p:cTn id="92" dur="1" fill="hold">
                                          <p:stCondLst>
                                            <p:cond delay="499"/>
                                          </p:stCondLst>
                                        </p:cTn>
                                        <p:tgtEl>
                                          <p:spTgt spid="11">
                                            <p:txEl>
                                              <p:pRg st="0" end="0"/>
                                            </p:txEl>
                                          </p:spTgt>
                                        </p:tgtEl>
                                        <p:attrNameLst>
                                          <p:attrName>style.visibility</p:attrName>
                                        </p:attrNameLst>
                                      </p:cBhvr>
                                      <p:to>
                                        <p:strVal val="hidden"/>
                                      </p:to>
                                    </p:set>
                                  </p:childTnLst>
                                </p:cTn>
                              </p:par>
                              <p:par>
                                <p:cTn id="93" presetID="3" presetClass="exit" presetSubtype="10" fill="hold" nodeType="withEffect">
                                  <p:stCondLst>
                                    <p:cond delay="0"/>
                                  </p:stCondLst>
                                  <p:childTnLst>
                                    <p:animEffect transition="out" filter="blinds(horizontal)">
                                      <p:cBhvr>
                                        <p:cTn id="94" dur="500"/>
                                        <p:tgtEl>
                                          <p:spTgt spid="11">
                                            <p:txEl>
                                              <p:pRg st="1" end="1"/>
                                            </p:txEl>
                                          </p:spTgt>
                                        </p:tgtEl>
                                      </p:cBhvr>
                                    </p:animEffect>
                                    <p:set>
                                      <p:cBhvr>
                                        <p:cTn id="95" dur="1" fill="hold">
                                          <p:stCondLst>
                                            <p:cond delay="499"/>
                                          </p:stCondLst>
                                        </p:cTn>
                                        <p:tgtEl>
                                          <p:spTgt spid="11">
                                            <p:txEl>
                                              <p:pRg st="1" end="1"/>
                                            </p:txEl>
                                          </p:spTgt>
                                        </p:tgtEl>
                                        <p:attrNameLst>
                                          <p:attrName>style.visibility</p:attrName>
                                        </p:attrNameLst>
                                      </p:cBhvr>
                                      <p:to>
                                        <p:strVal val="hidden"/>
                                      </p:to>
                                    </p:set>
                                  </p:childTnLst>
                                </p:cTn>
                              </p:par>
                            </p:childTnLst>
                          </p:cTn>
                        </p:par>
                      </p:childTnLst>
                    </p:cTn>
                  </p:par>
                </p:childTnLst>
              </p:cTn>
              <p:nextCondLst>
                <p:cond evt="onClick" delay="0">
                  <p:tgtEl>
                    <p:spTgt spid="11"/>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endParaRPr lang="en-US" dirty="0"/>
          </a:p>
        </p:txBody>
      </p:sp>
      <p:sp>
        <p:nvSpPr>
          <p:cNvPr id="13" name="Rectangle 12" descr="greatwall.jpg"/>
          <p:cNvSpPr>
            <a:spLocks noChangeAspect="1"/>
          </p:cNvSpPr>
          <p:nvPr/>
        </p:nvSpPr>
        <p:spPr>
          <a:xfrm>
            <a:off x="3205578" y="362596"/>
            <a:ext cx="2743200" cy="2027212"/>
          </a:xfrm>
          <a:prstGeom prst="rect">
            <a:avLst/>
          </a:prstGeom>
          <a:blipFill>
            <a:blip r:embed="rId2">
              <a:extLst>
                <a:ext uri="{BEBA8EAE-BF5A-486C-A8C5-ECC9F3942E4B}">
                  <a14:imgProps xmlns:a14="http://schemas.microsoft.com/office/drawing/2010/main">
                    <a14:imgLayer r:embed="rId3">
                      <a14:imgEffect>
                        <a14:brightnessContrast bright="-9000"/>
                      </a14:imgEffect>
                    </a14:imgLayer>
                  </a14:imgProps>
                </a:ext>
              </a:extLst>
            </a:blip>
            <a:srcRect/>
            <a:stretch>
              <a:fillRect l="-5000" r="-5000"/>
            </a:stretch>
          </a:blip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15" name="Rectangle 14" descr="tuong-nu-than-tu-do-cua-my-bi-doa-danh-bom-du-khach-phai-so-tan.jpg"/>
          <p:cNvSpPr>
            <a:spLocks noChangeAspect="1"/>
          </p:cNvSpPr>
          <p:nvPr/>
        </p:nvSpPr>
        <p:spPr>
          <a:xfrm>
            <a:off x="381577" y="362596"/>
            <a:ext cx="2743200" cy="2027212"/>
          </a:xfrm>
          <a:prstGeom prst="rect">
            <a:avLst/>
          </a:prstGeom>
          <a:blipFill>
            <a:blip r:embed="rId4"/>
            <a:srcRect/>
            <a:stretch>
              <a:fillRect t="-1000" b="-1000"/>
            </a:stretch>
          </a:blip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17" name="Rectangle 16" descr="chua1c.jpg"/>
          <p:cNvSpPr>
            <a:spLocks noChangeAspect="1"/>
          </p:cNvSpPr>
          <p:nvPr/>
        </p:nvSpPr>
        <p:spPr>
          <a:xfrm>
            <a:off x="6101178" y="362596"/>
            <a:ext cx="2743200" cy="2027212"/>
          </a:xfrm>
          <a:prstGeom prst="rect">
            <a:avLst/>
          </a:prstGeom>
          <a:blipFill>
            <a:blip r:embed="rId5"/>
            <a:srcRect/>
            <a:stretch>
              <a:fillRect l="-5000" r="-5000"/>
            </a:stretch>
          </a:blip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19" name="Rectangle 18"/>
          <p:cNvSpPr/>
          <p:nvPr/>
        </p:nvSpPr>
        <p:spPr>
          <a:xfrm>
            <a:off x="457200" y="2727846"/>
            <a:ext cx="8229600" cy="3600986"/>
          </a:xfrm>
          <a:prstGeom prst="rect">
            <a:avLst/>
          </a:prstGeom>
        </p:spPr>
        <p:txBody>
          <a:bodyPr wrap="square">
            <a:spAutoFit/>
          </a:bodyPr>
          <a:lstStyle/>
          <a:p>
            <a:pPr marL="342900" indent="-342900">
              <a:spcBef>
                <a:spcPts val="600"/>
              </a:spcBef>
              <a:spcAft>
                <a:spcPts val="600"/>
              </a:spcAft>
              <a:buFont typeface="Wingdings" pitchFamily="2" charset="2"/>
              <a:buChar char="Ø"/>
            </a:pPr>
            <a:r>
              <a:rPr lang="en-US" sz="2400" dirty="0">
                <a:solidFill>
                  <a:srgbClr val="231F20"/>
                </a:solidFill>
                <a:latin typeface="Arial" pitchFamily="34" charset="0"/>
                <a:cs typeface="Arial" pitchFamily="34" charset="0"/>
              </a:rPr>
              <a:t>What is his/ her name?</a:t>
            </a:r>
          </a:p>
          <a:p>
            <a:pPr marL="342900" indent="-342900">
              <a:spcBef>
                <a:spcPts val="600"/>
              </a:spcBef>
              <a:spcAft>
                <a:spcPts val="600"/>
              </a:spcAft>
              <a:buFont typeface="Wingdings" pitchFamily="2" charset="2"/>
              <a:buChar char="Ø"/>
            </a:pPr>
            <a:endParaRPr lang="en-US" sz="2400" dirty="0">
              <a:solidFill>
                <a:srgbClr val="231F20"/>
              </a:solidFill>
              <a:latin typeface="Arial" pitchFamily="34" charset="0"/>
              <a:cs typeface="Arial" pitchFamily="34" charset="0"/>
            </a:endParaRPr>
          </a:p>
          <a:p>
            <a:pPr marL="342900" indent="-342900">
              <a:spcBef>
                <a:spcPts val="600"/>
              </a:spcBef>
              <a:spcAft>
                <a:spcPts val="600"/>
              </a:spcAft>
              <a:buFont typeface="Wingdings" pitchFamily="2" charset="2"/>
              <a:buChar char="Ø"/>
            </a:pPr>
            <a:r>
              <a:rPr lang="en-US" sz="2400" dirty="0">
                <a:solidFill>
                  <a:srgbClr val="231F20"/>
                </a:solidFill>
                <a:latin typeface="Arial" pitchFamily="34" charset="0"/>
                <a:cs typeface="Arial" pitchFamily="34" charset="0"/>
              </a:rPr>
              <a:t>Which country does he/ she come from?</a:t>
            </a:r>
          </a:p>
          <a:p>
            <a:pPr marL="342900" indent="-342900">
              <a:spcBef>
                <a:spcPts val="600"/>
              </a:spcBef>
              <a:spcAft>
                <a:spcPts val="600"/>
              </a:spcAft>
              <a:buFont typeface="Wingdings" pitchFamily="2" charset="2"/>
              <a:buChar char="Ø"/>
            </a:pPr>
            <a:endParaRPr lang="en-US" sz="2400" dirty="0">
              <a:solidFill>
                <a:srgbClr val="231F20"/>
              </a:solidFill>
              <a:latin typeface="Arial" pitchFamily="34" charset="0"/>
              <a:cs typeface="Arial" pitchFamily="34" charset="0"/>
            </a:endParaRPr>
          </a:p>
          <a:p>
            <a:pPr marL="342900" indent="-342900">
              <a:spcBef>
                <a:spcPts val="600"/>
              </a:spcBef>
              <a:spcAft>
                <a:spcPts val="600"/>
              </a:spcAft>
              <a:buFont typeface="Wingdings" pitchFamily="2" charset="2"/>
              <a:buChar char="Ø"/>
            </a:pPr>
            <a:r>
              <a:rPr lang="en-US" sz="2400" dirty="0">
                <a:solidFill>
                  <a:srgbClr val="231F20"/>
                </a:solidFill>
                <a:latin typeface="Arial" pitchFamily="34" charset="0"/>
                <a:cs typeface="Arial" pitchFamily="34" charset="0"/>
              </a:rPr>
              <a:t>Do you know anything about his/ her country?</a:t>
            </a:r>
          </a:p>
          <a:p>
            <a:pPr marL="342900" indent="-342900">
              <a:spcBef>
                <a:spcPts val="600"/>
              </a:spcBef>
              <a:spcAft>
                <a:spcPts val="600"/>
              </a:spcAft>
              <a:buFont typeface="Wingdings" pitchFamily="2" charset="2"/>
              <a:buChar char="Ø"/>
            </a:pPr>
            <a:endParaRPr lang="en-US" sz="2400" dirty="0">
              <a:solidFill>
                <a:srgbClr val="231F20"/>
              </a:solidFill>
              <a:latin typeface="Arial" pitchFamily="34" charset="0"/>
              <a:cs typeface="Arial" pitchFamily="34" charset="0"/>
            </a:endParaRPr>
          </a:p>
          <a:p>
            <a:pPr marL="342900" indent="-342900">
              <a:spcBef>
                <a:spcPts val="600"/>
              </a:spcBef>
              <a:spcAft>
                <a:spcPts val="600"/>
              </a:spcAft>
              <a:buFont typeface="Wingdings" pitchFamily="2" charset="2"/>
              <a:buChar char="Ø"/>
            </a:pPr>
            <a:endParaRPr lang="en-US" sz="2400" dirty="0">
              <a:solidFill>
                <a:srgbClr val="231F20"/>
              </a:solidFill>
              <a:latin typeface="Arial" pitchFamily="34" charset="0"/>
              <a:cs typeface="Arial" pitchFamily="34" charset="0"/>
            </a:endParaRPr>
          </a:p>
        </p:txBody>
      </p:sp>
      <p:pic>
        <p:nvPicPr>
          <p:cNvPr id="20" name="Picture 2"/>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1443009" y="5346643"/>
            <a:ext cx="864147" cy="875369"/>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4324729" y="5346643"/>
            <a:ext cx="799713" cy="806607"/>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6"/>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7164221" y="5346643"/>
            <a:ext cx="861038" cy="875947"/>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457200" y="6176423"/>
            <a:ext cx="1971617" cy="369332"/>
          </a:xfrm>
          <a:prstGeom prst="rect">
            <a:avLst/>
          </a:prstGeom>
          <a:noFill/>
        </p:spPr>
        <p:txBody>
          <a:bodyPr wrap="square" rtlCol="0">
            <a:spAutoFit/>
          </a:bodyPr>
          <a:lstStyle/>
          <a:p>
            <a:r>
              <a:rPr lang="en-US" dirty="0">
                <a:solidFill>
                  <a:srgbClr val="FF0000"/>
                </a:solidFill>
                <a:effectLst>
                  <a:glow rad="63500">
                    <a:prstClr val="white"/>
                  </a:glow>
                </a:effectLst>
                <a:latin typeface="Comic Sans MS" panose="030F0702030302020204" pitchFamily="66" charset="0"/>
              </a:rPr>
              <a:t>Russ – the USA</a:t>
            </a:r>
          </a:p>
        </p:txBody>
      </p:sp>
      <p:sp>
        <p:nvSpPr>
          <p:cNvPr id="18" name="TextBox 17"/>
          <p:cNvSpPr txBox="1"/>
          <p:nvPr/>
        </p:nvSpPr>
        <p:spPr>
          <a:xfrm>
            <a:off x="3367783" y="6176423"/>
            <a:ext cx="1763374" cy="461665"/>
          </a:xfrm>
          <a:prstGeom prst="rect">
            <a:avLst/>
          </a:prstGeom>
          <a:noFill/>
        </p:spPr>
        <p:txBody>
          <a:bodyPr wrap="square" rtlCol="0">
            <a:spAutoFit/>
          </a:bodyPr>
          <a:lstStyle>
            <a:defPPr>
              <a:defRPr lang="en-US"/>
            </a:defPPr>
            <a:lvl1pPr>
              <a:defRPr>
                <a:solidFill>
                  <a:srgbClr val="FF0000"/>
                </a:solidFill>
                <a:effectLst>
                  <a:glow rad="63500">
                    <a:schemeClr val="bg1"/>
                  </a:glow>
                </a:effectLst>
                <a:latin typeface="Comic Sans MS" panose="030F0702030302020204" pitchFamily="66" charset="0"/>
              </a:defRPr>
            </a:lvl1pPr>
          </a:lstStyle>
          <a:p>
            <a:pPr algn="ctr"/>
            <a:r>
              <a:rPr lang="en-US" sz="2400" b="1" dirty="0">
                <a:effectLst>
                  <a:glow rad="63500">
                    <a:prstClr val="white"/>
                  </a:glow>
                </a:effectLst>
                <a:latin typeface="Times New Roman" pitchFamily="18" charset="0"/>
                <a:cs typeface="Times New Roman" pitchFamily="18" charset="0"/>
              </a:rPr>
              <a:t>Wu - China</a:t>
            </a:r>
          </a:p>
        </p:txBody>
      </p:sp>
      <p:sp>
        <p:nvSpPr>
          <p:cNvPr id="23" name="TextBox 22"/>
          <p:cNvSpPr txBox="1"/>
          <p:nvPr/>
        </p:nvSpPr>
        <p:spPr>
          <a:xfrm>
            <a:off x="6069400" y="6176423"/>
            <a:ext cx="1955859" cy="400110"/>
          </a:xfrm>
          <a:prstGeom prst="rect">
            <a:avLst/>
          </a:prstGeom>
          <a:noFill/>
        </p:spPr>
        <p:txBody>
          <a:bodyPr wrap="square" rtlCol="0">
            <a:spAutoFit/>
          </a:bodyPr>
          <a:lstStyle>
            <a:defPPr>
              <a:defRPr lang="en-US"/>
            </a:defPPr>
            <a:lvl1pPr algn="ctr">
              <a:defRPr>
                <a:solidFill>
                  <a:srgbClr val="FF0000"/>
                </a:solidFill>
                <a:effectLst>
                  <a:glow rad="63500">
                    <a:schemeClr val="bg1"/>
                  </a:glow>
                </a:effectLst>
                <a:latin typeface="Comic Sans MS" panose="030F0702030302020204" pitchFamily="66" charset="0"/>
              </a:defRPr>
            </a:lvl1pPr>
          </a:lstStyle>
          <a:p>
            <a:r>
              <a:rPr lang="en-US" sz="2000" b="1" dirty="0">
                <a:effectLst>
                  <a:glow rad="63500">
                    <a:prstClr val="white"/>
                  </a:glow>
                </a:effectLst>
                <a:latin typeface="Times New Roman" pitchFamily="18" charset="0"/>
                <a:cs typeface="Times New Roman" pitchFamily="18" charset="0"/>
              </a:rPr>
              <a:t>Mai – Viet Nam</a:t>
            </a:r>
          </a:p>
        </p:txBody>
      </p:sp>
    </p:spTree>
    <p:extLst>
      <p:ext uri="{BB962C8B-B14F-4D97-AF65-F5344CB8AC3E}">
        <p14:creationId xmlns:p14="http://schemas.microsoft.com/office/powerpoint/2010/main" val="144104658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 calcmode="lin" valueType="num">
                                      <p:cBhvr>
                                        <p:cTn id="7" dur="500" fill="hold"/>
                                        <p:tgtEl>
                                          <p:spTgt spid="1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9">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9">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9">
                                            <p:txEl>
                                              <p:pRg st="2" end="2"/>
                                            </p:txEl>
                                          </p:spTgt>
                                        </p:tgtEl>
                                        <p:attrNameLst>
                                          <p:attrName>style.visibility</p:attrName>
                                        </p:attrNameLst>
                                      </p:cBhvr>
                                      <p:to>
                                        <p:strVal val="visible"/>
                                      </p:to>
                                    </p:set>
                                    <p:anim calcmode="lin" valueType="num">
                                      <p:cBhvr>
                                        <p:cTn id="14" dur="500" fill="hold"/>
                                        <p:tgtEl>
                                          <p:spTgt spid="19">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19">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19">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9">
                                            <p:txEl>
                                              <p:pRg st="4" end="4"/>
                                            </p:txEl>
                                          </p:spTgt>
                                        </p:tgtEl>
                                        <p:attrNameLst>
                                          <p:attrName>style.visibility</p:attrName>
                                        </p:attrNameLst>
                                      </p:cBhvr>
                                      <p:to>
                                        <p:strVal val="visible"/>
                                      </p:to>
                                    </p:set>
                                    <p:anim calcmode="lin" valueType="num">
                                      <p:cBhvr>
                                        <p:cTn id="21" dur="500" fill="hold"/>
                                        <p:tgtEl>
                                          <p:spTgt spid="19">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19">
                                            <p:txEl>
                                              <p:pRg st="4" end="4"/>
                                            </p:txEl>
                                          </p:spTgt>
                                        </p:tgtEl>
                                        <p:attrNameLst>
                                          <p:attrName>ppt_h</p:attrName>
                                        </p:attrNameLst>
                                      </p:cBhvr>
                                      <p:tavLst>
                                        <p:tav tm="0">
                                          <p:val>
                                            <p:fltVal val="0"/>
                                          </p:val>
                                        </p:tav>
                                        <p:tav tm="100000">
                                          <p:val>
                                            <p:strVal val="#ppt_h"/>
                                          </p:val>
                                        </p:tav>
                                      </p:tavLst>
                                    </p:anim>
                                    <p:animEffect transition="in" filter="fade">
                                      <p:cBhvr>
                                        <p:cTn id="23" dur="500"/>
                                        <p:tgtEl>
                                          <p:spTgt spid="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397C43D-27AD-4A3D-8DEC-66A95DD9E4BC}" type="slidenum">
              <a:rPr lang="en-GB" smtClean="0">
                <a:solidFill>
                  <a:prstClr val="black">
                    <a:tint val="75000"/>
                  </a:prstClr>
                </a:solidFill>
              </a:rPr>
              <a:pPr/>
              <a:t>8</a:t>
            </a:fld>
            <a:endParaRPr lang="en-GB" dirty="0">
              <a:solidFill>
                <a:prstClr val="black">
                  <a:tint val="75000"/>
                </a:prstClr>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24580" y="570003"/>
            <a:ext cx="2065401" cy="209222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452020" y="643635"/>
            <a:ext cx="1916811" cy="193333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314370" y="569311"/>
            <a:ext cx="2057972" cy="2093607"/>
          </a:xfrm>
          <a:prstGeom prst="rect">
            <a:avLst/>
          </a:prstGeom>
          <a:noFill/>
          <a:extLst>
            <a:ext uri="{909E8E84-426E-40DD-AFC4-6F175D3DCCD1}">
              <a14:hiddenFill xmlns:a14="http://schemas.microsoft.com/office/drawing/2010/main">
                <a:solidFill>
                  <a:srgbClr val="FFFFFF"/>
                </a:solidFill>
              </a14:hiddenFill>
            </a:ext>
          </a:extLst>
        </p:spPr>
      </p:pic>
      <p:sp>
        <p:nvSpPr>
          <p:cNvPr id="8" name="Cloud Callout 7"/>
          <p:cNvSpPr>
            <a:spLocks/>
          </p:cNvSpPr>
          <p:nvPr/>
        </p:nvSpPr>
        <p:spPr>
          <a:xfrm>
            <a:off x="616857" y="3124200"/>
            <a:ext cx="4206240" cy="1463040"/>
          </a:xfrm>
          <a:prstGeom prst="cloudCallout">
            <a:avLst>
              <a:gd name="adj1" fmla="val -33773"/>
              <a:gd name="adj2" fmla="val 95058"/>
            </a:avLst>
          </a:prstGeom>
          <a:solidFill>
            <a:schemeClr val="bg1"/>
          </a:solidFill>
          <a:ln>
            <a:solidFill>
              <a:schemeClr val="bg1">
                <a:lumMod val="50000"/>
              </a:schemeClr>
            </a:solidFill>
          </a:ln>
        </p:spPr>
        <p:txBody>
          <a:bodyPr wrap="square">
            <a:spAutoFit/>
          </a:bodyPr>
          <a:lstStyle/>
          <a:p>
            <a:pPr algn="ctr">
              <a:spcBef>
                <a:spcPts val="600"/>
              </a:spcBef>
              <a:spcAft>
                <a:spcPts val="600"/>
              </a:spcAft>
            </a:pPr>
            <a:r>
              <a:rPr lang="en-US" sz="2800" b="1" dirty="0">
                <a:solidFill>
                  <a:srgbClr val="00B050"/>
                </a:solidFill>
                <a:latin typeface="Arial" pitchFamily="34" charset="0"/>
                <a:cs typeface="Arial" pitchFamily="34" charset="0"/>
              </a:rPr>
              <a:t>What are they talking about?</a:t>
            </a:r>
          </a:p>
        </p:txBody>
      </p:sp>
      <p:sp>
        <p:nvSpPr>
          <p:cNvPr id="12" name="Cloud Callout 11"/>
          <p:cNvSpPr>
            <a:spLocks/>
          </p:cNvSpPr>
          <p:nvPr/>
        </p:nvSpPr>
        <p:spPr>
          <a:xfrm>
            <a:off x="5029200" y="3149600"/>
            <a:ext cx="3200400" cy="1463040"/>
          </a:xfrm>
          <a:prstGeom prst="cloudCallout">
            <a:avLst>
              <a:gd name="adj1" fmla="val 42387"/>
              <a:gd name="adj2" fmla="val 98989"/>
            </a:avLst>
          </a:prstGeom>
          <a:solidFill>
            <a:schemeClr val="bg1"/>
          </a:solidFill>
          <a:ln>
            <a:solidFill>
              <a:schemeClr val="bg1">
                <a:lumMod val="50000"/>
              </a:schemeClr>
            </a:solidFill>
          </a:ln>
        </p:spPr>
        <p:txBody>
          <a:bodyPr wrap="square" anchor="ctr">
            <a:spAutoFit/>
          </a:bodyPr>
          <a:lstStyle/>
          <a:p>
            <a:pPr algn="ctr">
              <a:spcBef>
                <a:spcPts val="600"/>
              </a:spcBef>
              <a:spcAft>
                <a:spcPts val="600"/>
              </a:spcAft>
            </a:pPr>
            <a:r>
              <a:rPr lang="en-US" sz="2800" b="1" dirty="0">
                <a:solidFill>
                  <a:srgbClr val="D234A9"/>
                </a:solidFill>
                <a:latin typeface="Arial" pitchFamily="34" charset="0"/>
                <a:cs typeface="Arial" pitchFamily="34" charset="0"/>
              </a:rPr>
              <a:t>New Year Activities</a:t>
            </a:r>
          </a:p>
        </p:txBody>
      </p:sp>
    </p:spTree>
    <p:extLst>
      <p:ext uri="{BB962C8B-B14F-4D97-AF65-F5344CB8AC3E}">
        <p14:creationId xmlns:p14="http://schemas.microsoft.com/office/powerpoint/2010/main" val="199702578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linds(horizontal)">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123545" y="268260"/>
            <a:ext cx="7817893" cy="954107"/>
          </a:xfrm>
          <a:prstGeom prst="rect">
            <a:avLst/>
          </a:prstGeom>
          <a:noFill/>
        </p:spPr>
        <p:txBody>
          <a:bodyPr wrap="square" rtlCol="0">
            <a:spAutoFit/>
          </a:bodyPr>
          <a:lstStyle/>
          <a:p>
            <a:r>
              <a:rPr lang="en-US" sz="2800" b="1" spc="-100" dirty="0">
                <a:effectLst>
                  <a:glow rad="88900">
                    <a:schemeClr val="bg1"/>
                  </a:glow>
                </a:effectLst>
                <a:latin typeface="Arial" panose="020B0604020202020204" pitchFamily="34" charset="0"/>
                <a:cs typeface="Arial" panose="020B0604020202020204" pitchFamily="34" charset="0"/>
              </a:rPr>
              <a:t>Read the passages and decide who says sentences 1 – 5.</a:t>
            </a:r>
          </a:p>
        </p:txBody>
      </p:sp>
      <p:grpSp>
        <p:nvGrpSpPr>
          <p:cNvPr id="19" name="Group 18"/>
          <p:cNvGrpSpPr/>
          <p:nvPr/>
        </p:nvGrpSpPr>
        <p:grpSpPr>
          <a:xfrm>
            <a:off x="-9914" y="1222367"/>
            <a:ext cx="9144000" cy="1713932"/>
            <a:chOff x="-9914" y="1352567"/>
            <a:chExt cx="9144000" cy="1713932"/>
          </a:xfrm>
        </p:grpSpPr>
        <p:sp>
          <p:nvSpPr>
            <p:cNvPr id="7" name="Rounded Rectangle 6"/>
            <p:cNvSpPr/>
            <p:nvPr/>
          </p:nvSpPr>
          <p:spPr>
            <a:xfrm>
              <a:off x="-9914" y="1366085"/>
              <a:ext cx="9144000" cy="1694004"/>
            </a:xfrm>
            <a:prstGeom prst="roundRect">
              <a:avLst>
                <a:gd name="adj" fmla="val 11027"/>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6783" y="1352567"/>
              <a:ext cx="1413524" cy="1430716"/>
            </a:xfrm>
            <a:prstGeom prst="rect">
              <a:avLst/>
            </a:prstGeom>
          </p:spPr>
        </p:pic>
        <p:sp>
          <p:nvSpPr>
            <p:cNvPr id="5" name="TextBox 4"/>
            <p:cNvSpPr txBox="1"/>
            <p:nvPr/>
          </p:nvSpPr>
          <p:spPr>
            <a:xfrm>
              <a:off x="137737" y="2697167"/>
              <a:ext cx="1971617" cy="369332"/>
            </a:xfrm>
            <a:prstGeom prst="rect">
              <a:avLst/>
            </a:prstGeom>
            <a:noFill/>
          </p:spPr>
          <p:txBody>
            <a:bodyPr wrap="square" rtlCol="0">
              <a:spAutoFit/>
            </a:bodyPr>
            <a:lstStyle/>
            <a:p>
              <a:r>
                <a:rPr lang="en-US" dirty="0">
                  <a:solidFill>
                    <a:srgbClr val="FF0000"/>
                  </a:solidFill>
                  <a:effectLst>
                    <a:glow rad="63500">
                      <a:schemeClr val="bg1"/>
                    </a:glow>
                  </a:effectLst>
                  <a:latin typeface="Comic Sans MS" panose="030F0702030302020204" pitchFamily="66" charset="0"/>
                </a:rPr>
                <a:t>Russ – the USA</a:t>
              </a:r>
            </a:p>
          </p:txBody>
        </p:sp>
        <p:sp>
          <p:nvSpPr>
            <p:cNvPr id="6" name="Rectangle 5"/>
            <p:cNvSpPr/>
            <p:nvPr/>
          </p:nvSpPr>
          <p:spPr>
            <a:xfrm>
              <a:off x="1953491" y="1490428"/>
              <a:ext cx="7128164" cy="1569660"/>
            </a:xfrm>
            <a:prstGeom prst="rect">
              <a:avLst/>
            </a:prstGeom>
          </p:spPr>
          <p:txBody>
            <a:bodyPr wrap="square">
              <a:spAutoFit/>
            </a:bodyPr>
            <a:lstStyle/>
            <a:p>
              <a:pPr algn="just"/>
              <a:r>
                <a:rPr lang="en-US" sz="2400" dirty="0">
                  <a:latin typeface="Comic Sans MS" panose="030F0702030302020204" pitchFamily="66" charset="0"/>
                </a:rPr>
                <a:t>I often go to Times Square with my parents to welcome the New Year. When the clock strikes midnight, </a:t>
              </a:r>
              <a:r>
                <a:rPr lang="en-US" sz="2400" dirty="0" err="1">
                  <a:latin typeface="Comic Sans MS" panose="030F0702030302020204" pitchFamily="66" charset="0"/>
                </a:rPr>
                <a:t>colourful</a:t>
              </a:r>
              <a:r>
                <a:rPr lang="en-US" sz="2400" dirty="0">
                  <a:latin typeface="Comic Sans MS" panose="030F0702030302020204" pitchFamily="66" charset="0"/>
                </a:rPr>
                <a:t> fireworks light up the sky. Everybody cheers and sings.</a:t>
              </a:r>
            </a:p>
          </p:txBody>
        </p:sp>
        <p:sp>
          <p:nvSpPr>
            <p:cNvPr id="18" name="Flowchart: Delay 17"/>
            <p:cNvSpPr/>
            <p:nvPr/>
          </p:nvSpPr>
          <p:spPr>
            <a:xfrm>
              <a:off x="0" y="1361592"/>
              <a:ext cx="416783" cy="385085"/>
            </a:xfrm>
            <a:prstGeom prst="flowChartDelay">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t>A</a:t>
              </a:r>
            </a:p>
          </p:txBody>
        </p:sp>
      </p:grpSp>
      <p:grpSp>
        <p:nvGrpSpPr>
          <p:cNvPr id="20" name="Group 19"/>
          <p:cNvGrpSpPr/>
          <p:nvPr/>
        </p:nvGrpSpPr>
        <p:grpSpPr>
          <a:xfrm>
            <a:off x="-9914" y="3002036"/>
            <a:ext cx="9144000" cy="1796000"/>
            <a:chOff x="-9914" y="1124821"/>
            <a:chExt cx="9144000" cy="1796000"/>
          </a:xfrm>
        </p:grpSpPr>
        <p:sp>
          <p:nvSpPr>
            <p:cNvPr id="21" name="Rounded Rectangle 20"/>
            <p:cNvSpPr/>
            <p:nvPr/>
          </p:nvSpPr>
          <p:spPr>
            <a:xfrm>
              <a:off x="-9914" y="1204724"/>
              <a:ext cx="9144000" cy="1691640"/>
            </a:xfrm>
            <a:prstGeom prst="roundRect">
              <a:avLst>
                <a:gd name="adj" fmla="val 11020"/>
              </a:avLst>
            </a:prstGeom>
            <a:solidFill>
              <a:srgbClr val="A3E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6782" y="1124821"/>
              <a:ext cx="1413524" cy="1430715"/>
            </a:xfrm>
            <a:prstGeom prst="rect">
              <a:avLst/>
            </a:prstGeom>
          </p:spPr>
        </p:pic>
        <p:sp>
          <p:nvSpPr>
            <p:cNvPr id="23" name="TextBox 22"/>
            <p:cNvSpPr txBox="1"/>
            <p:nvPr/>
          </p:nvSpPr>
          <p:spPr>
            <a:xfrm>
              <a:off x="137735" y="2551489"/>
              <a:ext cx="1971617" cy="369332"/>
            </a:xfrm>
            <a:prstGeom prst="rect">
              <a:avLst/>
            </a:prstGeom>
            <a:noFill/>
          </p:spPr>
          <p:txBody>
            <a:bodyPr wrap="square" rtlCol="0">
              <a:spAutoFit/>
            </a:bodyPr>
            <a:lstStyle>
              <a:defPPr>
                <a:defRPr lang="en-US"/>
              </a:defPPr>
              <a:lvl1pPr>
                <a:defRPr>
                  <a:solidFill>
                    <a:srgbClr val="FF0000"/>
                  </a:solidFill>
                  <a:effectLst>
                    <a:glow rad="63500">
                      <a:schemeClr val="bg1"/>
                    </a:glow>
                  </a:effectLst>
                  <a:latin typeface="Comic Sans MS" panose="030F0702030302020204" pitchFamily="66" charset="0"/>
                </a:defRPr>
              </a:lvl1pPr>
            </a:lstStyle>
            <a:p>
              <a:pPr algn="ctr"/>
              <a:r>
                <a:rPr lang="en-US"/>
                <a:t>Wu - China</a:t>
              </a:r>
            </a:p>
          </p:txBody>
        </p:sp>
        <p:sp>
          <p:nvSpPr>
            <p:cNvPr id="24" name="Rectangle 23"/>
            <p:cNvSpPr/>
            <p:nvPr/>
          </p:nvSpPr>
          <p:spPr>
            <a:xfrm>
              <a:off x="1923071" y="1295526"/>
              <a:ext cx="7128164" cy="1569660"/>
            </a:xfrm>
            <a:prstGeom prst="rect">
              <a:avLst/>
            </a:prstGeom>
          </p:spPr>
          <p:txBody>
            <a:bodyPr wrap="square">
              <a:spAutoFit/>
            </a:bodyPr>
            <a:lstStyle/>
            <a:p>
              <a:pPr algn="just"/>
              <a:r>
                <a:rPr lang="en-US" sz="2400">
                  <a:latin typeface="Comic Sans MS" panose="030F0702030302020204" pitchFamily="66" charset="0"/>
                </a:rPr>
                <a:t>On New Year’s Day, we dress beautifully and go to our grandparents’ houses. We wish them Happy New Year and they give us lucky money. Then we go out and have a day full of fun. </a:t>
              </a:r>
            </a:p>
          </p:txBody>
        </p:sp>
        <p:sp>
          <p:nvSpPr>
            <p:cNvPr id="25" name="Flowchart: Delay 24"/>
            <p:cNvSpPr/>
            <p:nvPr/>
          </p:nvSpPr>
          <p:spPr>
            <a:xfrm>
              <a:off x="0" y="1204724"/>
              <a:ext cx="416783" cy="385085"/>
            </a:xfrm>
            <a:prstGeom prst="flowChartDelay">
              <a:avLst/>
            </a:prstGeom>
            <a:solidFill>
              <a:srgbClr val="57B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t>B</a:t>
              </a:r>
            </a:p>
          </p:txBody>
        </p:sp>
      </p:grpSp>
      <p:grpSp>
        <p:nvGrpSpPr>
          <p:cNvPr id="26" name="Group 25"/>
          <p:cNvGrpSpPr/>
          <p:nvPr/>
        </p:nvGrpSpPr>
        <p:grpSpPr>
          <a:xfrm>
            <a:off x="-9914" y="4863773"/>
            <a:ext cx="9237039" cy="1800047"/>
            <a:chOff x="-9914" y="1144292"/>
            <a:chExt cx="9237039" cy="1800047"/>
          </a:xfrm>
        </p:grpSpPr>
        <p:sp>
          <p:nvSpPr>
            <p:cNvPr id="27" name="Rounded Rectangle 26"/>
            <p:cNvSpPr/>
            <p:nvPr/>
          </p:nvSpPr>
          <p:spPr>
            <a:xfrm>
              <a:off x="-9914" y="1204724"/>
              <a:ext cx="9144000" cy="1691640"/>
            </a:xfrm>
            <a:prstGeom prst="roundRect">
              <a:avLst>
                <a:gd name="adj" fmla="val 12633"/>
              </a:avLst>
            </a:prstGeom>
            <a:solidFill>
              <a:srgbClr val="75D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0568" y="1144292"/>
              <a:ext cx="1413523" cy="1430715"/>
            </a:xfrm>
            <a:prstGeom prst="rect">
              <a:avLst/>
            </a:prstGeom>
          </p:spPr>
        </p:pic>
        <p:sp>
          <p:nvSpPr>
            <p:cNvPr id="29" name="TextBox 28"/>
            <p:cNvSpPr txBox="1"/>
            <p:nvPr/>
          </p:nvSpPr>
          <p:spPr>
            <a:xfrm>
              <a:off x="137735" y="2575007"/>
              <a:ext cx="1971617" cy="369332"/>
            </a:xfrm>
            <a:prstGeom prst="rect">
              <a:avLst/>
            </a:prstGeom>
            <a:noFill/>
          </p:spPr>
          <p:txBody>
            <a:bodyPr wrap="square" rtlCol="0">
              <a:spAutoFit/>
            </a:bodyPr>
            <a:lstStyle>
              <a:defPPr>
                <a:defRPr lang="en-US"/>
              </a:defPPr>
              <a:lvl1pPr algn="ctr">
                <a:defRPr>
                  <a:solidFill>
                    <a:srgbClr val="FF0000"/>
                  </a:solidFill>
                  <a:effectLst>
                    <a:glow rad="63500">
                      <a:schemeClr val="bg1"/>
                    </a:glow>
                  </a:effectLst>
                  <a:latin typeface="Comic Sans MS" panose="030F0702030302020204" pitchFamily="66" charset="0"/>
                </a:defRPr>
              </a:lvl1pPr>
            </a:lstStyle>
            <a:p>
              <a:r>
                <a:rPr lang="en-US"/>
                <a:t>Mai – Viet Nam</a:t>
              </a:r>
            </a:p>
          </p:txBody>
        </p:sp>
        <p:sp>
          <p:nvSpPr>
            <p:cNvPr id="30" name="Rectangle 29"/>
            <p:cNvSpPr/>
            <p:nvPr/>
          </p:nvSpPr>
          <p:spPr>
            <a:xfrm>
              <a:off x="1953490" y="1282932"/>
              <a:ext cx="7273635" cy="1569660"/>
            </a:xfrm>
            <a:prstGeom prst="rect">
              <a:avLst/>
            </a:prstGeom>
          </p:spPr>
          <p:txBody>
            <a:bodyPr wrap="square">
              <a:spAutoFit/>
            </a:bodyPr>
            <a:lstStyle/>
            <a:p>
              <a:r>
                <a:rPr lang="en-US" sz="2400" spc="-80" dirty="0">
                  <a:latin typeface="Comic Sans MS" panose="030F0702030302020204" pitchFamily="66" charset="0"/>
                </a:rPr>
                <a:t>I learn some customs about Tet from my parents. People give rice to wish for enough food and buy salt to wish for good luck. Dogs are lucky animals but cats are not. A cat’s cry sounds like "poor" in Vietnamese.</a:t>
              </a:r>
            </a:p>
          </p:txBody>
        </p:sp>
        <p:sp>
          <p:nvSpPr>
            <p:cNvPr id="31" name="Flowchart: Delay 30"/>
            <p:cNvSpPr/>
            <p:nvPr/>
          </p:nvSpPr>
          <p:spPr>
            <a:xfrm>
              <a:off x="0" y="1204724"/>
              <a:ext cx="416783" cy="385085"/>
            </a:xfrm>
            <a:prstGeom prst="flowChartDelay">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t>c</a:t>
              </a:r>
            </a:p>
          </p:txBody>
        </p:sp>
      </p:grpSp>
      <p:sp>
        <p:nvSpPr>
          <p:cNvPr id="32" name="Rounded Rectangle 31"/>
          <p:cNvSpPr>
            <a:spLocks noChangeAspect="1"/>
          </p:cNvSpPr>
          <p:nvPr/>
        </p:nvSpPr>
        <p:spPr>
          <a:xfrm>
            <a:off x="609600" y="395952"/>
            <a:ext cx="457200" cy="457200"/>
          </a:xfrm>
          <a:prstGeom prst="roundRect">
            <a:avLst/>
          </a:prstGeom>
          <a:solidFill>
            <a:srgbClr val="F79646">
              <a:lumMod val="75000"/>
            </a:srgbClr>
          </a:solidFill>
          <a:ln w="25400" cap="flat" cmpd="sng" algn="ctr">
            <a:noFill/>
            <a:prstDash val="solid"/>
          </a:ln>
          <a:effectLst/>
        </p:spPr>
        <p:txBody>
          <a:bodyPr rtlCol="0" anchor="ctr"/>
          <a:lstStyle/>
          <a:p>
            <a:pPr algn="ctr">
              <a:defRPr/>
            </a:pPr>
            <a:r>
              <a:rPr lang="en-US" sz="2800" b="1" kern="0" dirty="0">
                <a:solidFill>
                  <a:sysClr val="window" lastClr="FFFFFF"/>
                </a:solidFill>
                <a:latin typeface="Arial" pitchFamily="34" charset="0"/>
                <a:cs typeface="Arial" pitchFamily="34" charset="0"/>
              </a:rPr>
              <a:t>1</a:t>
            </a:r>
          </a:p>
        </p:txBody>
      </p:sp>
      <p:pic>
        <p:nvPicPr>
          <p:cNvPr id="2" name="G6 - U6L5.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cstate="print">
            <a:extLst>
              <a:ext uri="{28A0092B-C50C-407E-A947-70E740481C1C}">
                <a14:useLocalDpi xmlns:a14="http://schemas.microsoft.com/office/drawing/2010/main" val="0"/>
              </a:ext>
            </a:extLst>
          </a:blip>
          <a:stretch>
            <a:fillRect/>
          </a:stretch>
        </p:blipFill>
        <p:spPr>
          <a:xfrm>
            <a:off x="8200571" y="548352"/>
            <a:ext cx="609600" cy="609600"/>
          </a:xfrm>
          <a:prstGeom prst="rect">
            <a:avLst/>
          </a:prstGeom>
        </p:spPr>
      </p:pic>
    </p:spTree>
    <p:extLst>
      <p:ext uri="{BB962C8B-B14F-4D97-AF65-F5344CB8AC3E}">
        <p14:creationId xmlns:p14="http://schemas.microsoft.com/office/powerpoint/2010/main" val="324056444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3462"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5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7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1504</TotalTime>
  <Words>982</Words>
  <Application>Microsoft Office PowerPoint</Application>
  <PresentationFormat>On-screen Show (4:3)</PresentationFormat>
  <Paragraphs>181</Paragraphs>
  <Slides>19</Slides>
  <Notes>2</Notes>
  <HiddenSlides>2</HiddenSlides>
  <MMClips>11</MMClips>
  <ScaleCrop>false</ScaleCrop>
  <HeadingPairs>
    <vt:vector size="6" baseType="variant">
      <vt:variant>
        <vt:lpstr>Fonts Used</vt:lpstr>
      </vt:variant>
      <vt:variant>
        <vt:i4>11</vt:i4>
      </vt:variant>
      <vt:variant>
        <vt:lpstr>Theme</vt:lpstr>
      </vt:variant>
      <vt:variant>
        <vt:i4>8</vt:i4>
      </vt:variant>
      <vt:variant>
        <vt:lpstr>Slide Titles</vt:lpstr>
      </vt:variant>
      <vt:variant>
        <vt:i4>19</vt:i4>
      </vt:variant>
    </vt:vector>
  </HeadingPairs>
  <TitlesOfParts>
    <vt:vector size="38" baseType="lpstr">
      <vt:lpstr>.VnRevue</vt:lpstr>
      <vt:lpstr>Algerian</vt:lpstr>
      <vt:lpstr>Arial</vt:lpstr>
      <vt:lpstr>Arial</vt:lpstr>
      <vt:lpstr>Calibri</vt:lpstr>
      <vt:lpstr>Calibri Light</vt:lpstr>
      <vt:lpstr>Comic Sans MS</vt:lpstr>
      <vt:lpstr>Forte</vt:lpstr>
      <vt:lpstr>Tahoma</vt:lpstr>
      <vt:lpstr>Times New Roman</vt:lpstr>
      <vt:lpstr>Wingdings</vt:lpstr>
      <vt:lpstr>Office Theme</vt:lpstr>
      <vt:lpstr>1_Office Theme</vt:lpstr>
      <vt:lpstr>3_Office Theme</vt:lpstr>
      <vt:lpstr>4_Office Theme</vt:lpstr>
      <vt:lpstr>5_Office Theme</vt:lpstr>
      <vt:lpstr>6_Office Theme</vt:lpstr>
      <vt:lpstr>7_Office Theme</vt:lpstr>
      <vt:lpstr>17_Office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Post speaking</vt:lpstr>
      <vt:lpstr>Homework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TrangDTT</dc:creator>
  <cp:lastModifiedBy>nguyenminhanh20752m@gmail.com</cp:lastModifiedBy>
  <cp:revision>160</cp:revision>
  <dcterms:created xsi:type="dcterms:W3CDTF">2020-12-09T02:04:09Z</dcterms:created>
  <dcterms:modified xsi:type="dcterms:W3CDTF">2023-11-24T11:03:17Z</dcterms:modified>
</cp:coreProperties>
</file>