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media/audio1.wav" ContentType="audio/wav"/>
  <Override PartName="/ppt/media/audio2.wav" ContentType="audio/wav"/>
  <Override PartName="/ppt/media/audio3.wav" ContentType="audio/wav"/>
  <Override PartName="/ppt/media/audio4.wav" ContentType="audio/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5.wav" ContentType="audio/wav"/>
  <Override PartName="/ppt/media/audio6.wav" ContentType="audio/wav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  <p:sldMasterId id="2147483710" r:id="rId5"/>
    <p:sldMasterId id="2147483736" r:id="rId6"/>
    <p:sldMasterId id="2147483748" r:id="rId7"/>
  </p:sldMasterIdLst>
  <p:notesMasterIdLst>
    <p:notesMasterId r:id="rId29"/>
  </p:notesMasterIdLst>
  <p:sldIdLst>
    <p:sldId id="304" r:id="rId8"/>
    <p:sldId id="257" r:id="rId9"/>
    <p:sldId id="307" r:id="rId10"/>
    <p:sldId id="308" r:id="rId11"/>
    <p:sldId id="314" r:id="rId12"/>
    <p:sldId id="315" r:id="rId13"/>
    <p:sldId id="264" r:id="rId14"/>
    <p:sldId id="297" r:id="rId15"/>
    <p:sldId id="293" r:id="rId16"/>
    <p:sldId id="260" r:id="rId17"/>
    <p:sldId id="302" r:id="rId18"/>
    <p:sldId id="309" r:id="rId19"/>
    <p:sldId id="310" r:id="rId20"/>
    <p:sldId id="311" r:id="rId21"/>
    <p:sldId id="261" r:id="rId22"/>
    <p:sldId id="294" r:id="rId23"/>
    <p:sldId id="262" r:id="rId24"/>
    <p:sldId id="295" r:id="rId25"/>
    <p:sldId id="303" r:id="rId26"/>
    <p:sldId id="313" r:id="rId27"/>
    <p:sldId id="30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62C8CE"/>
    <a:srgbClr val="C0E6EA"/>
    <a:srgbClr val="CB2027"/>
    <a:srgbClr val="97E4FF"/>
    <a:srgbClr val="00A1DA"/>
    <a:srgbClr val="00B0F0"/>
    <a:srgbClr val="B7ECFF"/>
    <a:srgbClr val="61D6FF"/>
    <a:srgbClr val="1D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531" y="58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12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3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66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55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94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27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07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73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48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9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8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39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1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2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9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2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4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9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9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6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3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1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7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7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9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6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8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0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5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4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5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1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5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8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8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9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9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32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4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5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5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332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7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277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68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298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903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391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922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038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4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055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492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617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536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859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35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533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531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674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6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18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5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488B4E8-806E-46AD-86E4-990571E66A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8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488B4E8-806E-46AD-86E4-990571E66A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488B4E8-806E-46AD-86E4-990571E66A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24/11/2023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0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5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5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8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10" Type="http://schemas.openxmlformats.org/officeDocument/2006/relationships/image" Target="../media/image29.gif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4.png"/><Relationship Id="rId18" Type="http://schemas.microsoft.com/office/2007/relationships/hdphoto" Target="../media/hdphoto4.wdp"/><Relationship Id="rId3" Type="http://schemas.openxmlformats.org/officeDocument/2006/relationships/audio" Target="../media/audio6.wav"/><Relationship Id="rId7" Type="http://schemas.openxmlformats.org/officeDocument/2006/relationships/image" Target="../media/image27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audio" Target="../media/audio5.wav"/><Relationship Id="rId16" Type="http://schemas.openxmlformats.org/officeDocument/2006/relationships/image" Target="../media/image37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58.xml"/><Relationship Id="rId6" Type="http://schemas.microsoft.com/office/2007/relationships/hdphoto" Target="../media/hdphoto2.wdp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39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7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6.jpg"/><Relationship Id="rId5" Type="http://schemas.microsoft.com/office/2007/relationships/media" Target="../media/media3.wav"/><Relationship Id="rId10" Type="http://schemas.openxmlformats.org/officeDocument/2006/relationships/image" Target="../media/image5.jpg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1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24950" cy="1828800"/>
          </a:xfrm>
          <a:prstGeom prst="rect">
            <a:avLst/>
          </a:prstGeom>
          <a:solidFill>
            <a:sysClr val="window" lastClr="FFFFFF">
              <a:alpha val="70000"/>
            </a:sys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>
              <a:spcBef>
                <a:spcPct val="0"/>
              </a:spcBef>
            </a:pPr>
            <a:r>
              <a:rPr lang="en-US" sz="4400" b="1" kern="0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6: OUT TET HOLIDAY</a:t>
            </a:r>
          </a:p>
          <a:p>
            <a:pPr marL="0" lvl="3" algn="ctr">
              <a:spcBef>
                <a:spcPct val="0"/>
              </a:spcBef>
            </a:pPr>
            <a:r>
              <a:rPr lang="en-GB" sz="3200" b="1" kern="0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 3: A CLOSER LOOK 2</a:t>
            </a:r>
            <a:endParaRPr lang="en-US" sz="3200" b="1" kern="0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24700" y="6300982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6</a:t>
            </a:r>
            <a:endParaRPr lang="en-GB" sz="2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08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7098" y="188941"/>
            <a:ext cx="7669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(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the activities children should do at Tet and cross (×) the ones they shouldn’t.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1048516" y="1152802"/>
            <a:ext cx="2963014" cy="2888407"/>
            <a:chOff x="561832" y="1251955"/>
            <a:chExt cx="2963014" cy="2888407"/>
          </a:xfrm>
        </p:grpSpPr>
        <p:grpSp>
          <p:nvGrpSpPr>
            <p:cNvPr id="5" name="Group 4"/>
            <p:cNvGrpSpPr/>
            <p:nvPr/>
          </p:nvGrpSpPr>
          <p:grpSpPr>
            <a:xfrm>
              <a:off x="561832" y="1251955"/>
              <a:ext cx="2754217" cy="2306493"/>
              <a:chOff x="627961" y="1251955"/>
              <a:chExt cx="2754217" cy="2306493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19" t="14111" r="14324" b="17645"/>
              <a:stretch/>
            </p:blipFill>
            <p:spPr>
              <a:xfrm>
                <a:off x="627961" y="1516758"/>
                <a:ext cx="2754217" cy="2041690"/>
              </a:xfrm>
              <a:prstGeom prst="roundRect">
                <a:avLst>
                  <a:gd name="adj" fmla="val 7695"/>
                </a:avLst>
              </a:prstGeom>
              <a:ln>
                <a:solidFill>
                  <a:srgbClr val="F16649"/>
                </a:solidFill>
                <a:prstDash val="dash"/>
              </a:ln>
            </p:spPr>
          </p:pic>
          <p:sp>
            <p:nvSpPr>
              <p:cNvPr id="3" name="Oval Callout 2"/>
              <p:cNvSpPr/>
              <p:nvPr/>
            </p:nvSpPr>
            <p:spPr>
              <a:xfrm>
                <a:off x="1784733" y="1251955"/>
                <a:ext cx="1453675" cy="479631"/>
              </a:xfrm>
              <a:prstGeom prst="wedgeEllipseCallout">
                <a:avLst>
                  <a:gd name="adj1" fmla="val 9419"/>
                  <a:gd name="adj2" fmla="val 93269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817784" y="1308977"/>
                <a:ext cx="1471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002060"/>
                    </a:solidFill>
                    <a:latin typeface="Comic Sans MS" panose="030F0702030302020204" pitchFamily="66" charset="0"/>
                  </a:rPr>
                  <a:t>Thank you.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3067646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09683" y="3670568"/>
              <a:ext cx="2258515" cy="469794"/>
              <a:chOff x="495703" y="3670568"/>
              <a:chExt cx="2258515" cy="469794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495703" y="36786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970534" y="3670568"/>
                <a:ext cx="17836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behave well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5509905" y="1417605"/>
            <a:ext cx="3092123" cy="2623604"/>
            <a:chOff x="600360" y="1516758"/>
            <a:chExt cx="3092123" cy="2623604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473" t="-540" r="-6078" b="540"/>
            <a:stretch/>
          </p:blipFill>
          <p:spPr>
            <a:xfrm>
              <a:off x="670117" y="1516758"/>
              <a:ext cx="2779998" cy="2041690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68" name="Rectangle 67"/>
            <p:cNvSpPr/>
            <p:nvPr/>
          </p:nvSpPr>
          <p:spPr>
            <a:xfrm>
              <a:off x="3188833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600360" y="3670568"/>
              <a:ext cx="3092123" cy="469794"/>
              <a:chOff x="286380" y="3670568"/>
              <a:chExt cx="3092123" cy="469794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286380" y="36786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761210" y="3670568"/>
                <a:ext cx="2617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eat lots of sweets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1158345" y="4234396"/>
            <a:ext cx="2853185" cy="2623604"/>
            <a:chOff x="671661" y="1516758"/>
            <a:chExt cx="2853185" cy="2623604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61" y="1516758"/>
              <a:ext cx="2534559" cy="2041690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77" name="Rectangle 76"/>
            <p:cNvSpPr/>
            <p:nvPr/>
          </p:nvSpPr>
          <p:spPr>
            <a:xfrm>
              <a:off x="3067646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809683" y="3670568"/>
              <a:ext cx="2258515" cy="469794"/>
              <a:chOff x="495703" y="3670568"/>
              <a:chExt cx="2258515" cy="469794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495703" y="36786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970534" y="3670568"/>
                <a:ext cx="17836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plant trees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5581206" y="4234396"/>
            <a:ext cx="2853185" cy="2623604"/>
            <a:chOff x="671661" y="1516758"/>
            <a:chExt cx="2853185" cy="2623604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61" y="1516758"/>
              <a:ext cx="2534559" cy="2041690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86" name="Rectangle 85"/>
            <p:cNvSpPr/>
            <p:nvPr/>
          </p:nvSpPr>
          <p:spPr>
            <a:xfrm>
              <a:off x="3067646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809683" y="3670568"/>
              <a:ext cx="2258515" cy="469794"/>
              <a:chOff x="495703" y="3670568"/>
              <a:chExt cx="2258515" cy="469794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495703" y="36786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970534" y="3670568"/>
                <a:ext cx="17836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break things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0D03BB2-D0F5-4ECA-90FD-03612CD038D4}"/>
              </a:ext>
            </a:extLst>
          </p:cNvPr>
          <p:cNvSpPr txBox="1"/>
          <p:nvPr/>
        </p:nvSpPr>
        <p:spPr>
          <a:xfrm>
            <a:off x="3514032" y="3105352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F20EE9-9F4B-4CBF-BF32-41ABC5AA1046}"/>
              </a:ext>
            </a:extLst>
          </p:cNvPr>
          <p:cNvSpPr txBox="1"/>
          <p:nvPr/>
        </p:nvSpPr>
        <p:spPr>
          <a:xfrm>
            <a:off x="8087143" y="3058468"/>
            <a:ext cx="514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CC8804-DA42-4799-BCBB-4E8CB3DCB8E5}"/>
              </a:ext>
            </a:extLst>
          </p:cNvPr>
          <p:cNvSpPr txBox="1"/>
          <p:nvPr/>
        </p:nvSpPr>
        <p:spPr>
          <a:xfrm>
            <a:off x="3525235" y="5922292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C95A52-41C7-44A1-96E0-E4D5192F1C33}"/>
              </a:ext>
            </a:extLst>
          </p:cNvPr>
          <p:cNvSpPr txBox="1"/>
          <p:nvPr/>
        </p:nvSpPr>
        <p:spPr>
          <a:xfrm>
            <a:off x="7946755" y="5878552"/>
            <a:ext cx="514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6" name="Rounded Rectangle 35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58493" y="180719"/>
            <a:ext cx="7587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(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the activities children should do at Tet and cross (×) the ones they shouldn’t.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1046883" y="1425636"/>
            <a:ext cx="3024186" cy="2497589"/>
            <a:chOff x="501207" y="1642773"/>
            <a:chExt cx="3024186" cy="24975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32" y="1642773"/>
              <a:ext cx="2754217" cy="1789659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10" name="Rectangle 9"/>
            <p:cNvSpPr/>
            <p:nvPr/>
          </p:nvSpPr>
          <p:spPr>
            <a:xfrm>
              <a:off x="3067646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01207" y="3670568"/>
              <a:ext cx="3024186" cy="469794"/>
              <a:chOff x="187227" y="3670568"/>
              <a:chExt cx="3024186" cy="469794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187227" y="36786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629007" y="3670568"/>
                <a:ext cx="25824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go out with friends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5862524" y="1299621"/>
            <a:ext cx="2855282" cy="2623604"/>
            <a:chOff x="790751" y="1516758"/>
            <a:chExt cx="2855282" cy="2623604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751" y="1516758"/>
              <a:ext cx="2538730" cy="2041690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68" name="Rectangle 67"/>
            <p:cNvSpPr/>
            <p:nvPr/>
          </p:nvSpPr>
          <p:spPr>
            <a:xfrm>
              <a:off x="3188833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052056" y="3670568"/>
              <a:ext cx="2302580" cy="469794"/>
              <a:chOff x="738076" y="3670568"/>
              <a:chExt cx="2302580" cy="469794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738076" y="3678697"/>
                <a:ext cx="4748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6.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179856" y="3670568"/>
                <a:ext cx="1860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make a wish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1217337" y="4116412"/>
            <a:ext cx="2853185" cy="2623604"/>
            <a:chOff x="671661" y="1516758"/>
            <a:chExt cx="2853185" cy="2623604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61" y="1516758"/>
              <a:ext cx="2534559" cy="2041689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77" name="Rectangle 76"/>
            <p:cNvSpPr/>
            <p:nvPr/>
          </p:nvSpPr>
          <p:spPr>
            <a:xfrm>
              <a:off x="3067646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173241" y="3670568"/>
              <a:ext cx="1393690" cy="469794"/>
              <a:chOff x="859261" y="3670568"/>
              <a:chExt cx="1393690" cy="469794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859261" y="36786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7.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334092" y="3670568"/>
                <a:ext cx="9188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fight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5396712" y="4116412"/>
            <a:ext cx="3422629" cy="2623604"/>
            <a:chOff x="324939" y="1516758"/>
            <a:chExt cx="3422629" cy="2623604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5" r="2745"/>
            <a:stretch/>
          </p:blipFill>
          <p:spPr>
            <a:xfrm>
              <a:off x="671661" y="1516758"/>
              <a:ext cx="2534559" cy="2041690"/>
            </a:xfrm>
            <a:prstGeom prst="roundRect">
              <a:avLst>
                <a:gd name="adj" fmla="val 7695"/>
              </a:avLst>
            </a:prstGeom>
            <a:ln>
              <a:solidFill>
                <a:srgbClr val="F16649"/>
              </a:solidFill>
              <a:prstDash val="dash"/>
            </a:ln>
          </p:spPr>
        </p:pic>
        <p:sp>
          <p:nvSpPr>
            <p:cNvPr id="86" name="Rectangle 85"/>
            <p:cNvSpPr/>
            <p:nvPr/>
          </p:nvSpPr>
          <p:spPr>
            <a:xfrm>
              <a:off x="3067646" y="3275682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24939" y="3670568"/>
              <a:ext cx="3422629" cy="469794"/>
              <a:chOff x="10959" y="3670568"/>
              <a:chExt cx="3422629" cy="469794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10959" y="36786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8.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85789" y="3670568"/>
                <a:ext cx="29477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help with housework</a:t>
                </a:r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22B1D02-1CC6-46DD-827A-093D798A5399}"/>
              </a:ext>
            </a:extLst>
          </p:cNvPr>
          <p:cNvSpPr txBox="1"/>
          <p:nvPr/>
        </p:nvSpPr>
        <p:spPr>
          <a:xfrm>
            <a:off x="3573024" y="298736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3E6392-E9E1-42FC-8976-E361DF881704}"/>
              </a:ext>
            </a:extLst>
          </p:cNvPr>
          <p:cNvSpPr txBox="1"/>
          <p:nvPr/>
        </p:nvSpPr>
        <p:spPr>
          <a:xfrm>
            <a:off x="8210043" y="2969980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2EC358-B040-43BF-86AA-FDF3190C176D}"/>
              </a:ext>
            </a:extLst>
          </p:cNvPr>
          <p:cNvSpPr txBox="1"/>
          <p:nvPr/>
        </p:nvSpPr>
        <p:spPr>
          <a:xfrm>
            <a:off x="3584227" y="5804308"/>
            <a:ext cx="514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5FCFD8-DA6D-4C85-A421-2D1CAFF108ED}"/>
              </a:ext>
            </a:extLst>
          </p:cNvPr>
          <p:cNvSpPr txBox="1"/>
          <p:nvPr/>
        </p:nvSpPr>
        <p:spPr>
          <a:xfrm>
            <a:off x="8099151" y="5790064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3" name="Rounded Rectangle 32"/>
          <p:cNvSpPr>
            <a:spLocks noChangeAspect="1"/>
          </p:cNvSpPr>
          <p:nvPr/>
        </p:nvSpPr>
        <p:spPr>
          <a:xfrm>
            <a:off x="671661" y="269207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0345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458" y1="68966" x2="11111" y2="82759"/>
                        <a14:foregroundMark x1="70139" y1="33229" x2="73611" y2="58307"/>
                        <a14:foregroundMark x1="59896" y1="20846" x2="92014" y2="5956"/>
                        <a14:foregroundMark x1="11458" y1="7994" x2="43229" y2="24922"/>
                        <a14:foregroundMark x1="7292" y1="9404" x2="18403" y2="9404"/>
                        <a14:foregroundMark x1="11458" y1="12539" x2="29688" y2="18652"/>
                        <a14:foregroundMark x1="67188" y1="38401" x2="71701" y2="49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35114"/>
            <a:ext cx="2145987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759848"/>
            <a:ext cx="1007988" cy="1371600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34151"/>
            <a:ext cx="999577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024">
            <a:off x="6199815" y="5325573"/>
            <a:ext cx="80889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340604" y="1912248"/>
            <a:ext cx="1295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= 10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40604" y="3697756"/>
            <a:ext cx="1295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= 15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40604" y="5280068"/>
            <a:ext cx="1295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= 5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77" y="130629"/>
            <a:ext cx="7450137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" y="2935756"/>
            <a:ext cx="2253081" cy="3657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7400" y="1808883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i="1" dirty="0">
                <a:solidFill>
                  <a:prstClr val="white"/>
                </a:solidFill>
                <a:latin typeface="Arial" pitchFamily="34" charset="0"/>
                <a:ea typeface="MyriadPro-BoldIt"/>
                <a:cs typeface="Arial" pitchFamily="34" charset="0"/>
              </a:rPr>
              <a:t>should / shouldn’t</a:t>
            </a:r>
            <a:endParaRPr lang="en-GB" sz="3200" dirty="0">
              <a:solidFill>
                <a:prstClr val="white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28335" y="6011373"/>
            <a:ext cx="228600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By: </a:t>
            </a:r>
            <a:r>
              <a:rPr lang="en-US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Nguyelinarose</a:t>
            </a:r>
            <a:endParaRPr lang="en-US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8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080" y="1949414"/>
            <a:ext cx="1007988" cy="1371600"/>
          </a:xfrm>
          <a:prstGeom prst="rect">
            <a:avLst/>
          </a:prstGeom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33" y="5019740"/>
            <a:ext cx="999577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024">
            <a:off x="5245148" y="1868350"/>
            <a:ext cx="80889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024">
            <a:off x="1024036" y="1868350"/>
            <a:ext cx="80889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681" y="4836860"/>
            <a:ext cx="1007988" cy="13716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72" y="4836860"/>
            <a:ext cx="1007988" cy="1371600"/>
          </a:xfrm>
          <a:prstGeom prst="rect">
            <a:avLst/>
          </a:prstGeom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024">
            <a:off x="3207454" y="4755796"/>
            <a:ext cx="80889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851" y="1949414"/>
            <a:ext cx="1007988" cy="1371600"/>
          </a:xfrm>
          <a:prstGeom prst="rect">
            <a:avLst/>
          </a:prstGeom>
        </p:spPr>
      </p:pic>
      <p:sp>
        <p:nvSpPr>
          <p:cNvPr id="12" name="Rectangle 11"/>
          <p:cNvSpPr>
            <a:spLocks noChangeAspect="1"/>
          </p:cNvSpPr>
          <p:nvPr/>
        </p:nvSpPr>
        <p:spPr>
          <a:xfrm>
            <a:off x="6877231" y="4759932"/>
            <a:ext cx="1979767" cy="1463040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  <a:ln w="28575">
            <a:solidFill>
              <a:schemeClr val="bg1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4685439" y="4759932"/>
            <a:ext cx="1979767" cy="1463040"/>
          </a:xfrm>
          <a:prstGeom prst="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  <a:ln w="28575">
            <a:solidFill>
              <a:schemeClr val="bg1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2493648" y="4759932"/>
            <a:ext cx="1979767" cy="1463040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  <a:ln w="28575">
            <a:solidFill>
              <a:schemeClr val="bg1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301857" y="4759932"/>
            <a:ext cx="1979767" cy="1463040"/>
          </a:xfrm>
          <a:prstGeom prst="rect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 w="28575">
            <a:solidFill>
              <a:schemeClr val="bg1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6877231" y="1885768"/>
            <a:ext cx="1979767" cy="1463040"/>
          </a:xfrm>
          <a:prstGeom prst="rect">
            <a:avLst/>
          </a:pr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685439" y="1885768"/>
            <a:ext cx="1979767" cy="1463040"/>
          </a:xfrm>
          <a:prstGeom prst="rect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  <a:ln w="28575">
            <a:solidFill>
              <a:schemeClr val="bg1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2493648" y="1885768"/>
            <a:ext cx="1979767" cy="1463040"/>
          </a:xfrm>
          <a:prstGeom prst="rect">
            <a:avLst/>
          </a:prstGeom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  <a:ln w="28575">
            <a:solidFill>
              <a:schemeClr val="bg1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01857" y="1885768"/>
            <a:ext cx="1979767" cy="1463040"/>
          </a:xfrm>
          <a:prstGeom prst="rect">
            <a:avLst/>
          </a:prstGeom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  <a:ln w="28575">
            <a:solidFill>
              <a:schemeClr val="bg1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21454" y1="34603" x2="19930" y2="92063"/>
                        <a14:foregroundMark x1="80891" y1="28889" x2="81360" y2="93016"/>
                        <a14:foregroundMark x1="63892" y1="17884" x2="92028" y2="4974"/>
                        <a14:foregroundMark x1="69754" y1="27407" x2="94138" y2="17884"/>
                        <a14:foregroundMark x1="7737" y1="8783" x2="33646" y2="17884"/>
                        <a14:foregroundMark x1="72333" y1="40847" x2="72333" y2="40847"/>
                        <a14:foregroundMark x1="10082" y1="11640" x2="30715" y2="20000"/>
                        <a14:foregroundMark x1="94607" y1="6561" x2="93904" y2="14709"/>
                        <a14:foregroundMark x1="69168" y1="40635" x2="69168" y2="40635"/>
                        <a14:foregroundMark x1="70809" y1="43492" x2="70223" y2="36085"/>
                        <a14:foregroundMark x1="66589" y1="40106" x2="69519" y2="45397"/>
                        <a14:foregroundMark x1="66823" y1="41058" x2="66823" y2="41058"/>
                        <a14:foregroundMark x1="11958" y1="67831" x2="11958" y2="8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" y="758106"/>
            <a:ext cx="2395728" cy="265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21454" y1="34603" x2="19930" y2="92063"/>
                        <a14:foregroundMark x1="80891" y1="28889" x2="81360" y2="93016"/>
                        <a14:foregroundMark x1="63892" y1="17884" x2="92028" y2="4974"/>
                        <a14:foregroundMark x1="69754" y1="27407" x2="94138" y2="17884"/>
                        <a14:foregroundMark x1="7737" y1="8783" x2="33646" y2="17884"/>
                        <a14:foregroundMark x1="72333" y1="40847" x2="72333" y2="40847"/>
                        <a14:foregroundMark x1="10082" y1="11640" x2="30715" y2="20000"/>
                        <a14:foregroundMark x1="94607" y1="6561" x2="93904" y2="14709"/>
                        <a14:foregroundMark x1="69168" y1="40635" x2="69168" y2="40635"/>
                        <a14:foregroundMark x1="70809" y1="43492" x2="70223" y2="36085"/>
                        <a14:foregroundMark x1="66589" y1="40106" x2="69519" y2="45397"/>
                        <a14:foregroundMark x1="66823" y1="41058" x2="66823" y2="41058"/>
                        <a14:foregroundMark x1="11958" y1="67831" x2="11958" y2="8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240" y="758106"/>
            <a:ext cx="2395728" cy="265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21454" y1="34603" x2="19930" y2="92063"/>
                        <a14:foregroundMark x1="80891" y1="28889" x2="81360" y2="93016"/>
                        <a14:foregroundMark x1="63892" y1="17884" x2="92028" y2="4974"/>
                        <a14:foregroundMark x1="69754" y1="27407" x2="94138" y2="17884"/>
                        <a14:foregroundMark x1="7737" y1="8783" x2="33646" y2="17884"/>
                        <a14:foregroundMark x1="72333" y1="40847" x2="72333" y2="40847"/>
                        <a14:foregroundMark x1="10082" y1="11640" x2="30715" y2="20000"/>
                        <a14:foregroundMark x1="94607" y1="6561" x2="93904" y2="14709"/>
                        <a14:foregroundMark x1="69168" y1="40635" x2="69168" y2="40635"/>
                        <a14:foregroundMark x1="70809" y1="43492" x2="70223" y2="36085"/>
                        <a14:foregroundMark x1="66589" y1="40106" x2="69519" y2="45397"/>
                        <a14:foregroundMark x1="66823" y1="41058" x2="66823" y2="41058"/>
                        <a14:foregroundMark x1="11958" y1="67831" x2="11958" y2="8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723" y="758106"/>
            <a:ext cx="2395728" cy="265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21454" y1="34603" x2="19930" y2="92063"/>
                        <a14:foregroundMark x1="80891" y1="28889" x2="81360" y2="93016"/>
                        <a14:foregroundMark x1="63892" y1="17884" x2="92028" y2="4974"/>
                        <a14:foregroundMark x1="69754" y1="27407" x2="94138" y2="17884"/>
                        <a14:foregroundMark x1="7737" y1="8783" x2="33646" y2="17884"/>
                        <a14:foregroundMark x1="72333" y1="40847" x2="72333" y2="40847"/>
                        <a14:foregroundMark x1="10082" y1="11640" x2="30715" y2="20000"/>
                        <a14:foregroundMark x1="94607" y1="6561" x2="93904" y2="14709"/>
                        <a14:foregroundMark x1="69168" y1="40635" x2="69168" y2="40635"/>
                        <a14:foregroundMark x1="70809" y1="43492" x2="70223" y2="36085"/>
                        <a14:foregroundMark x1="66589" y1="40106" x2="69519" y2="45397"/>
                        <a14:foregroundMark x1="66823" y1="41058" x2="66823" y2="41058"/>
                        <a14:foregroundMark x1="11958" y1="67831" x2="11958" y2="8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458" y="758106"/>
            <a:ext cx="2395728" cy="265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21454" y1="34603" x2="19930" y2="92063"/>
                        <a14:foregroundMark x1="80891" y1="28889" x2="81360" y2="93016"/>
                        <a14:foregroundMark x1="63892" y1="17884" x2="92028" y2="4974"/>
                        <a14:foregroundMark x1="69754" y1="27407" x2="94138" y2="17884"/>
                        <a14:foregroundMark x1="7737" y1="8783" x2="33646" y2="17884"/>
                        <a14:foregroundMark x1="72333" y1="40847" x2="72333" y2="40847"/>
                        <a14:foregroundMark x1="10082" y1="11640" x2="30715" y2="20000"/>
                        <a14:foregroundMark x1="94607" y1="6561" x2="93904" y2="14709"/>
                        <a14:foregroundMark x1="69168" y1="40635" x2="69168" y2="40635"/>
                        <a14:foregroundMark x1="70809" y1="43492" x2="70223" y2="36085"/>
                        <a14:foregroundMark x1="66589" y1="40106" x2="69519" y2="45397"/>
                        <a14:foregroundMark x1="66823" y1="41058" x2="66823" y2="41058"/>
                        <a14:foregroundMark x1="11958" y1="67831" x2="11958" y2="8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2" y="3620724"/>
            <a:ext cx="2395728" cy="265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21454" y1="34603" x2="19930" y2="92063"/>
                        <a14:foregroundMark x1="80891" y1="28889" x2="81360" y2="93016"/>
                        <a14:foregroundMark x1="63892" y1="17884" x2="92028" y2="4974"/>
                        <a14:foregroundMark x1="69754" y1="27407" x2="94138" y2="17884"/>
                        <a14:foregroundMark x1="7737" y1="8783" x2="33646" y2="17884"/>
                        <a14:foregroundMark x1="72333" y1="40847" x2="72333" y2="40847"/>
                        <a14:foregroundMark x1="10082" y1="11640" x2="30715" y2="20000"/>
                        <a14:foregroundMark x1="94607" y1="6561" x2="93904" y2="14709"/>
                        <a14:foregroundMark x1="69168" y1="40635" x2="69168" y2="40635"/>
                        <a14:foregroundMark x1="70809" y1="43492" x2="70223" y2="36085"/>
                        <a14:foregroundMark x1="66589" y1="40106" x2="69519" y2="45397"/>
                        <a14:foregroundMark x1="66823" y1="41058" x2="66823" y2="41058"/>
                        <a14:foregroundMark x1="11958" y1="67831" x2="11958" y2="8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240" y="3620724"/>
            <a:ext cx="2395728" cy="265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21454" y1="34603" x2="19930" y2="92063"/>
                        <a14:foregroundMark x1="80891" y1="28889" x2="81360" y2="93016"/>
                        <a14:foregroundMark x1="63892" y1="17884" x2="92028" y2="4974"/>
                        <a14:foregroundMark x1="69754" y1="27407" x2="94138" y2="17884"/>
                        <a14:foregroundMark x1="7737" y1="8783" x2="33646" y2="17884"/>
                        <a14:foregroundMark x1="72333" y1="40847" x2="72333" y2="40847"/>
                        <a14:foregroundMark x1="10082" y1="11640" x2="30715" y2="20000"/>
                        <a14:foregroundMark x1="94607" y1="6561" x2="93904" y2="14709"/>
                        <a14:foregroundMark x1="69168" y1="40635" x2="69168" y2="40635"/>
                        <a14:foregroundMark x1="70809" y1="43492" x2="70223" y2="36085"/>
                        <a14:foregroundMark x1="66589" y1="40106" x2="69519" y2="45397"/>
                        <a14:foregroundMark x1="66823" y1="41058" x2="66823" y2="41058"/>
                        <a14:foregroundMark x1="11958" y1="67831" x2="11958" y2="8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723" y="3620724"/>
            <a:ext cx="2395728" cy="265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21454" y1="34603" x2="19930" y2="92063"/>
                        <a14:foregroundMark x1="80891" y1="28889" x2="81360" y2="93016"/>
                        <a14:foregroundMark x1="63892" y1="17884" x2="92028" y2="4974"/>
                        <a14:foregroundMark x1="69754" y1="27407" x2="94138" y2="17884"/>
                        <a14:foregroundMark x1="7737" y1="8783" x2="33646" y2="17884"/>
                        <a14:foregroundMark x1="72333" y1="40847" x2="72333" y2="40847"/>
                        <a14:foregroundMark x1="10082" y1="11640" x2="30715" y2="20000"/>
                        <a14:foregroundMark x1="94607" y1="6561" x2="93904" y2="14709"/>
                        <a14:foregroundMark x1="69168" y1="40635" x2="69168" y2="40635"/>
                        <a14:foregroundMark x1="70809" y1="43492" x2="70223" y2="36085"/>
                        <a14:foregroundMark x1="66589" y1="40106" x2="69519" y2="45397"/>
                        <a14:foregroundMark x1="66823" y1="41058" x2="66823" y2="41058"/>
                        <a14:foregroundMark x1="11958" y1="67831" x2="11958" y2="8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206" y="3620724"/>
            <a:ext cx="2395728" cy="265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1 Forma libre"/>
          <p:cNvSpPr>
            <a:spLocks/>
          </p:cNvSpPr>
          <p:nvPr/>
        </p:nvSpPr>
        <p:spPr>
          <a:xfrm>
            <a:off x="866620" y="-981075"/>
            <a:ext cx="731520" cy="914400"/>
          </a:xfrm>
          <a:custGeom>
            <a:avLst/>
            <a:gdLst>
              <a:gd name="connsiteX0" fmla="*/ 421793 w 2126919"/>
              <a:gd name="connsiteY0" fmla="*/ 46910 h 932281"/>
              <a:gd name="connsiteX1" fmla="*/ 160535 w 2126919"/>
              <a:gd name="connsiteY1" fmla="*/ 163024 h 932281"/>
              <a:gd name="connsiteX2" fmla="*/ 878 w 2126919"/>
              <a:gd name="connsiteY2" fmla="*/ 569424 h 932281"/>
              <a:gd name="connsiteX3" fmla="*/ 102478 w 2126919"/>
              <a:gd name="connsiteY3" fmla="*/ 801653 h 932281"/>
              <a:gd name="connsiteX4" fmla="*/ 233107 w 2126919"/>
              <a:gd name="connsiteY4" fmla="*/ 772624 h 932281"/>
              <a:gd name="connsiteX5" fmla="*/ 741107 w 2126919"/>
              <a:gd name="connsiteY5" fmla="*/ 743596 h 932281"/>
              <a:gd name="connsiteX6" fmla="*/ 1176535 w 2126919"/>
              <a:gd name="connsiteY6" fmla="*/ 816167 h 932281"/>
              <a:gd name="connsiteX7" fmla="*/ 1466821 w 2126919"/>
              <a:gd name="connsiteY7" fmla="*/ 932281 h 932281"/>
              <a:gd name="connsiteX8" fmla="*/ 1887735 w 2126919"/>
              <a:gd name="connsiteY8" fmla="*/ 932281 h 932281"/>
              <a:gd name="connsiteX9" fmla="*/ 2119964 w 2126919"/>
              <a:gd name="connsiteY9" fmla="*/ 816167 h 932281"/>
              <a:gd name="connsiteX10" fmla="*/ 2061907 w 2126919"/>
              <a:gd name="connsiteY10" fmla="*/ 729081 h 932281"/>
              <a:gd name="connsiteX11" fmla="*/ 2018364 w 2126919"/>
              <a:gd name="connsiteY11" fmla="*/ 525881 h 932281"/>
              <a:gd name="connsiteX12" fmla="*/ 1974821 w 2126919"/>
              <a:gd name="connsiteY12" fmla="*/ 221081 h 932281"/>
              <a:gd name="connsiteX13" fmla="*/ 2018364 w 2126919"/>
              <a:gd name="connsiteY13" fmla="*/ 90453 h 932281"/>
              <a:gd name="connsiteX14" fmla="*/ 2047393 w 2126919"/>
              <a:gd name="connsiteY14" fmla="*/ 3367 h 932281"/>
              <a:gd name="connsiteX15" fmla="*/ 1611964 w 2126919"/>
              <a:gd name="connsiteY15" fmla="*/ 17881 h 932281"/>
              <a:gd name="connsiteX16" fmla="*/ 1002364 w 2126919"/>
              <a:gd name="connsiteY16" fmla="*/ 17881 h 932281"/>
              <a:gd name="connsiteX17" fmla="*/ 624993 w 2126919"/>
              <a:gd name="connsiteY17" fmla="*/ 32396 h 932281"/>
              <a:gd name="connsiteX18" fmla="*/ 421793 w 2126919"/>
              <a:gd name="connsiteY18" fmla="*/ 46910 h 9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19" h="932281">
                <a:moveTo>
                  <a:pt x="421793" y="46910"/>
                </a:moveTo>
                <a:cubicBezTo>
                  <a:pt x="344383" y="68681"/>
                  <a:pt x="230687" y="75938"/>
                  <a:pt x="160535" y="163024"/>
                </a:cubicBezTo>
                <a:cubicBezTo>
                  <a:pt x="90383" y="250110"/>
                  <a:pt x="10554" y="462986"/>
                  <a:pt x="878" y="569424"/>
                </a:cubicBezTo>
                <a:cubicBezTo>
                  <a:pt x="-8798" y="675862"/>
                  <a:pt x="63773" y="767786"/>
                  <a:pt x="102478" y="801653"/>
                </a:cubicBezTo>
                <a:cubicBezTo>
                  <a:pt x="141183" y="835520"/>
                  <a:pt x="126669" y="782300"/>
                  <a:pt x="233107" y="772624"/>
                </a:cubicBezTo>
                <a:cubicBezTo>
                  <a:pt x="339545" y="762948"/>
                  <a:pt x="583869" y="736339"/>
                  <a:pt x="741107" y="743596"/>
                </a:cubicBezTo>
                <a:cubicBezTo>
                  <a:pt x="898345" y="750853"/>
                  <a:pt x="1055583" y="784720"/>
                  <a:pt x="1176535" y="816167"/>
                </a:cubicBezTo>
                <a:cubicBezTo>
                  <a:pt x="1297487" y="847614"/>
                  <a:pt x="1348288" y="912929"/>
                  <a:pt x="1466821" y="932281"/>
                </a:cubicBezTo>
                <a:cubicBezTo>
                  <a:pt x="1585354" y="951633"/>
                  <a:pt x="1778878" y="951633"/>
                  <a:pt x="1887735" y="932281"/>
                </a:cubicBezTo>
                <a:cubicBezTo>
                  <a:pt x="1996592" y="912929"/>
                  <a:pt x="2090935" y="850034"/>
                  <a:pt x="2119964" y="816167"/>
                </a:cubicBezTo>
                <a:cubicBezTo>
                  <a:pt x="2148993" y="782300"/>
                  <a:pt x="2078840" y="777462"/>
                  <a:pt x="2061907" y="729081"/>
                </a:cubicBezTo>
                <a:cubicBezTo>
                  <a:pt x="2044974" y="680700"/>
                  <a:pt x="2032878" y="610548"/>
                  <a:pt x="2018364" y="525881"/>
                </a:cubicBezTo>
                <a:cubicBezTo>
                  <a:pt x="2003850" y="441214"/>
                  <a:pt x="1974821" y="293652"/>
                  <a:pt x="1974821" y="221081"/>
                </a:cubicBezTo>
                <a:cubicBezTo>
                  <a:pt x="1974821" y="148510"/>
                  <a:pt x="2018364" y="90453"/>
                  <a:pt x="2018364" y="90453"/>
                </a:cubicBezTo>
                <a:cubicBezTo>
                  <a:pt x="2030459" y="54167"/>
                  <a:pt x="2115126" y="15462"/>
                  <a:pt x="2047393" y="3367"/>
                </a:cubicBezTo>
                <a:cubicBezTo>
                  <a:pt x="1979660" y="-8728"/>
                  <a:pt x="1786136" y="15462"/>
                  <a:pt x="1611964" y="17881"/>
                </a:cubicBezTo>
                <a:cubicBezTo>
                  <a:pt x="1437793" y="20300"/>
                  <a:pt x="1166859" y="15462"/>
                  <a:pt x="1002364" y="17881"/>
                </a:cubicBezTo>
                <a:cubicBezTo>
                  <a:pt x="837869" y="20300"/>
                  <a:pt x="716917" y="27558"/>
                  <a:pt x="624993" y="32396"/>
                </a:cubicBezTo>
                <a:cubicBezTo>
                  <a:pt x="533069" y="37234"/>
                  <a:pt x="499203" y="25139"/>
                  <a:pt x="421793" y="4691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1" name="1 Forma libre"/>
          <p:cNvSpPr>
            <a:spLocks/>
          </p:cNvSpPr>
          <p:nvPr/>
        </p:nvSpPr>
        <p:spPr>
          <a:xfrm>
            <a:off x="3120583" y="-981075"/>
            <a:ext cx="731520" cy="914400"/>
          </a:xfrm>
          <a:custGeom>
            <a:avLst/>
            <a:gdLst>
              <a:gd name="connsiteX0" fmla="*/ 421793 w 2126919"/>
              <a:gd name="connsiteY0" fmla="*/ 46910 h 932281"/>
              <a:gd name="connsiteX1" fmla="*/ 160535 w 2126919"/>
              <a:gd name="connsiteY1" fmla="*/ 163024 h 932281"/>
              <a:gd name="connsiteX2" fmla="*/ 878 w 2126919"/>
              <a:gd name="connsiteY2" fmla="*/ 569424 h 932281"/>
              <a:gd name="connsiteX3" fmla="*/ 102478 w 2126919"/>
              <a:gd name="connsiteY3" fmla="*/ 801653 h 932281"/>
              <a:gd name="connsiteX4" fmla="*/ 233107 w 2126919"/>
              <a:gd name="connsiteY4" fmla="*/ 772624 h 932281"/>
              <a:gd name="connsiteX5" fmla="*/ 741107 w 2126919"/>
              <a:gd name="connsiteY5" fmla="*/ 743596 h 932281"/>
              <a:gd name="connsiteX6" fmla="*/ 1176535 w 2126919"/>
              <a:gd name="connsiteY6" fmla="*/ 816167 h 932281"/>
              <a:gd name="connsiteX7" fmla="*/ 1466821 w 2126919"/>
              <a:gd name="connsiteY7" fmla="*/ 932281 h 932281"/>
              <a:gd name="connsiteX8" fmla="*/ 1887735 w 2126919"/>
              <a:gd name="connsiteY8" fmla="*/ 932281 h 932281"/>
              <a:gd name="connsiteX9" fmla="*/ 2119964 w 2126919"/>
              <a:gd name="connsiteY9" fmla="*/ 816167 h 932281"/>
              <a:gd name="connsiteX10" fmla="*/ 2061907 w 2126919"/>
              <a:gd name="connsiteY10" fmla="*/ 729081 h 932281"/>
              <a:gd name="connsiteX11" fmla="*/ 2018364 w 2126919"/>
              <a:gd name="connsiteY11" fmla="*/ 525881 h 932281"/>
              <a:gd name="connsiteX12" fmla="*/ 1974821 w 2126919"/>
              <a:gd name="connsiteY12" fmla="*/ 221081 h 932281"/>
              <a:gd name="connsiteX13" fmla="*/ 2018364 w 2126919"/>
              <a:gd name="connsiteY13" fmla="*/ 90453 h 932281"/>
              <a:gd name="connsiteX14" fmla="*/ 2047393 w 2126919"/>
              <a:gd name="connsiteY14" fmla="*/ 3367 h 932281"/>
              <a:gd name="connsiteX15" fmla="*/ 1611964 w 2126919"/>
              <a:gd name="connsiteY15" fmla="*/ 17881 h 932281"/>
              <a:gd name="connsiteX16" fmla="*/ 1002364 w 2126919"/>
              <a:gd name="connsiteY16" fmla="*/ 17881 h 932281"/>
              <a:gd name="connsiteX17" fmla="*/ 624993 w 2126919"/>
              <a:gd name="connsiteY17" fmla="*/ 32396 h 932281"/>
              <a:gd name="connsiteX18" fmla="*/ 421793 w 2126919"/>
              <a:gd name="connsiteY18" fmla="*/ 46910 h 9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19" h="932281">
                <a:moveTo>
                  <a:pt x="421793" y="46910"/>
                </a:moveTo>
                <a:cubicBezTo>
                  <a:pt x="344383" y="68681"/>
                  <a:pt x="230687" y="75938"/>
                  <a:pt x="160535" y="163024"/>
                </a:cubicBezTo>
                <a:cubicBezTo>
                  <a:pt x="90383" y="250110"/>
                  <a:pt x="10554" y="462986"/>
                  <a:pt x="878" y="569424"/>
                </a:cubicBezTo>
                <a:cubicBezTo>
                  <a:pt x="-8798" y="675862"/>
                  <a:pt x="63773" y="767786"/>
                  <a:pt x="102478" y="801653"/>
                </a:cubicBezTo>
                <a:cubicBezTo>
                  <a:pt x="141183" y="835520"/>
                  <a:pt x="126669" y="782300"/>
                  <a:pt x="233107" y="772624"/>
                </a:cubicBezTo>
                <a:cubicBezTo>
                  <a:pt x="339545" y="762948"/>
                  <a:pt x="583869" y="736339"/>
                  <a:pt x="741107" y="743596"/>
                </a:cubicBezTo>
                <a:cubicBezTo>
                  <a:pt x="898345" y="750853"/>
                  <a:pt x="1055583" y="784720"/>
                  <a:pt x="1176535" y="816167"/>
                </a:cubicBezTo>
                <a:cubicBezTo>
                  <a:pt x="1297487" y="847614"/>
                  <a:pt x="1348288" y="912929"/>
                  <a:pt x="1466821" y="932281"/>
                </a:cubicBezTo>
                <a:cubicBezTo>
                  <a:pt x="1585354" y="951633"/>
                  <a:pt x="1778878" y="951633"/>
                  <a:pt x="1887735" y="932281"/>
                </a:cubicBezTo>
                <a:cubicBezTo>
                  <a:pt x="1996592" y="912929"/>
                  <a:pt x="2090935" y="850034"/>
                  <a:pt x="2119964" y="816167"/>
                </a:cubicBezTo>
                <a:cubicBezTo>
                  <a:pt x="2148993" y="782300"/>
                  <a:pt x="2078840" y="777462"/>
                  <a:pt x="2061907" y="729081"/>
                </a:cubicBezTo>
                <a:cubicBezTo>
                  <a:pt x="2044974" y="680700"/>
                  <a:pt x="2032878" y="610548"/>
                  <a:pt x="2018364" y="525881"/>
                </a:cubicBezTo>
                <a:cubicBezTo>
                  <a:pt x="2003850" y="441214"/>
                  <a:pt x="1974821" y="293652"/>
                  <a:pt x="1974821" y="221081"/>
                </a:cubicBezTo>
                <a:cubicBezTo>
                  <a:pt x="1974821" y="148510"/>
                  <a:pt x="2018364" y="90453"/>
                  <a:pt x="2018364" y="90453"/>
                </a:cubicBezTo>
                <a:cubicBezTo>
                  <a:pt x="2030459" y="54167"/>
                  <a:pt x="2115126" y="15462"/>
                  <a:pt x="2047393" y="3367"/>
                </a:cubicBezTo>
                <a:cubicBezTo>
                  <a:pt x="1979660" y="-8728"/>
                  <a:pt x="1786136" y="15462"/>
                  <a:pt x="1611964" y="17881"/>
                </a:cubicBezTo>
                <a:cubicBezTo>
                  <a:pt x="1437793" y="20300"/>
                  <a:pt x="1166859" y="15462"/>
                  <a:pt x="1002364" y="17881"/>
                </a:cubicBezTo>
                <a:cubicBezTo>
                  <a:pt x="837869" y="20300"/>
                  <a:pt x="716917" y="27558"/>
                  <a:pt x="624993" y="32396"/>
                </a:cubicBezTo>
                <a:cubicBezTo>
                  <a:pt x="533069" y="37234"/>
                  <a:pt x="499203" y="25139"/>
                  <a:pt x="421793" y="4691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2" name="1 Forma libre"/>
          <p:cNvSpPr>
            <a:spLocks/>
          </p:cNvSpPr>
          <p:nvPr/>
        </p:nvSpPr>
        <p:spPr>
          <a:xfrm>
            <a:off x="5374546" y="-981075"/>
            <a:ext cx="731520" cy="914400"/>
          </a:xfrm>
          <a:custGeom>
            <a:avLst/>
            <a:gdLst>
              <a:gd name="connsiteX0" fmla="*/ 421793 w 2126919"/>
              <a:gd name="connsiteY0" fmla="*/ 46910 h 932281"/>
              <a:gd name="connsiteX1" fmla="*/ 160535 w 2126919"/>
              <a:gd name="connsiteY1" fmla="*/ 163024 h 932281"/>
              <a:gd name="connsiteX2" fmla="*/ 878 w 2126919"/>
              <a:gd name="connsiteY2" fmla="*/ 569424 h 932281"/>
              <a:gd name="connsiteX3" fmla="*/ 102478 w 2126919"/>
              <a:gd name="connsiteY3" fmla="*/ 801653 h 932281"/>
              <a:gd name="connsiteX4" fmla="*/ 233107 w 2126919"/>
              <a:gd name="connsiteY4" fmla="*/ 772624 h 932281"/>
              <a:gd name="connsiteX5" fmla="*/ 741107 w 2126919"/>
              <a:gd name="connsiteY5" fmla="*/ 743596 h 932281"/>
              <a:gd name="connsiteX6" fmla="*/ 1176535 w 2126919"/>
              <a:gd name="connsiteY6" fmla="*/ 816167 h 932281"/>
              <a:gd name="connsiteX7" fmla="*/ 1466821 w 2126919"/>
              <a:gd name="connsiteY7" fmla="*/ 932281 h 932281"/>
              <a:gd name="connsiteX8" fmla="*/ 1887735 w 2126919"/>
              <a:gd name="connsiteY8" fmla="*/ 932281 h 932281"/>
              <a:gd name="connsiteX9" fmla="*/ 2119964 w 2126919"/>
              <a:gd name="connsiteY9" fmla="*/ 816167 h 932281"/>
              <a:gd name="connsiteX10" fmla="*/ 2061907 w 2126919"/>
              <a:gd name="connsiteY10" fmla="*/ 729081 h 932281"/>
              <a:gd name="connsiteX11" fmla="*/ 2018364 w 2126919"/>
              <a:gd name="connsiteY11" fmla="*/ 525881 h 932281"/>
              <a:gd name="connsiteX12" fmla="*/ 1974821 w 2126919"/>
              <a:gd name="connsiteY12" fmla="*/ 221081 h 932281"/>
              <a:gd name="connsiteX13" fmla="*/ 2018364 w 2126919"/>
              <a:gd name="connsiteY13" fmla="*/ 90453 h 932281"/>
              <a:gd name="connsiteX14" fmla="*/ 2047393 w 2126919"/>
              <a:gd name="connsiteY14" fmla="*/ 3367 h 932281"/>
              <a:gd name="connsiteX15" fmla="*/ 1611964 w 2126919"/>
              <a:gd name="connsiteY15" fmla="*/ 17881 h 932281"/>
              <a:gd name="connsiteX16" fmla="*/ 1002364 w 2126919"/>
              <a:gd name="connsiteY16" fmla="*/ 17881 h 932281"/>
              <a:gd name="connsiteX17" fmla="*/ 624993 w 2126919"/>
              <a:gd name="connsiteY17" fmla="*/ 32396 h 932281"/>
              <a:gd name="connsiteX18" fmla="*/ 421793 w 2126919"/>
              <a:gd name="connsiteY18" fmla="*/ 46910 h 9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19" h="932281">
                <a:moveTo>
                  <a:pt x="421793" y="46910"/>
                </a:moveTo>
                <a:cubicBezTo>
                  <a:pt x="344383" y="68681"/>
                  <a:pt x="230687" y="75938"/>
                  <a:pt x="160535" y="163024"/>
                </a:cubicBezTo>
                <a:cubicBezTo>
                  <a:pt x="90383" y="250110"/>
                  <a:pt x="10554" y="462986"/>
                  <a:pt x="878" y="569424"/>
                </a:cubicBezTo>
                <a:cubicBezTo>
                  <a:pt x="-8798" y="675862"/>
                  <a:pt x="63773" y="767786"/>
                  <a:pt x="102478" y="801653"/>
                </a:cubicBezTo>
                <a:cubicBezTo>
                  <a:pt x="141183" y="835520"/>
                  <a:pt x="126669" y="782300"/>
                  <a:pt x="233107" y="772624"/>
                </a:cubicBezTo>
                <a:cubicBezTo>
                  <a:pt x="339545" y="762948"/>
                  <a:pt x="583869" y="736339"/>
                  <a:pt x="741107" y="743596"/>
                </a:cubicBezTo>
                <a:cubicBezTo>
                  <a:pt x="898345" y="750853"/>
                  <a:pt x="1055583" y="784720"/>
                  <a:pt x="1176535" y="816167"/>
                </a:cubicBezTo>
                <a:cubicBezTo>
                  <a:pt x="1297487" y="847614"/>
                  <a:pt x="1348288" y="912929"/>
                  <a:pt x="1466821" y="932281"/>
                </a:cubicBezTo>
                <a:cubicBezTo>
                  <a:pt x="1585354" y="951633"/>
                  <a:pt x="1778878" y="951633"/>
                  <a:pt x="1887735" y="932281"/>
                </a:cubicBezTo>
                <a:cubicBezTo>
                  <a:pt x="1996592" y="912929"/>
                  <a:pt x="2090935" y="850034"/>
                  <a:pt x="2119964" y="816167"/>
                </a:cubicBezTo>
                <a:cubicBezTo>
                  <a:pt x="2148993" y="782300"/>
                  <a:pt x="2078840" y="777462"/>
                  <a:pt x="2061907" y="729081"/>
                </a:cubicBezTo>
                <a:cubicBezTo>
                  <a:pt x="2044974" y="680700"/>
                  <a:pt x="2032878" y="610548"/>
                  <a:pt x="2018364" y="525881"/>
                </a:cubicBezTo>
                <a:cubicBezTo>
                  <a:pt x="2003850" y="441214"/>
                  <a:pt x="1974821" y="293652"/>
                  <a:pt x="1974821" y="221081"/>
                </a:cubicBezTo>
                <a:cubicBezTo>
                  <a:pt x="1974821" y="148510"/>
                  <a:pt x="2018364" y="90453"/>
                  <a:pt x="2018364" y="90453"/>
                </a:cubicBezTo>
                <a:cubicBezTo>
                  <a:pt x="2030459" y="54167"/>
                  <a:pt x="2115126" y="15462"/>
                  <a:pt x="2047393" y="3367"/>
                </a:cubicBezTo>
                <a:cubicBezTo>
                  <a:pt x="1979660" y="-8728"/>
                  <a:pt x="1786136" y="15462"/>
                  <a:pt x="1611964" y="17881"/>
                </a:cubicBezTo>
                <a:cubicBezTo>
                  <a:pt x="1437793" y="20300"/>
                  <a:pt x="1166859" y="15462"/>
                  <a:pt x="1002364" y="17881"/>
                </a:cubicBezTo>
                <a:cubicBezTo>
                  <a:pt x="837869" y="20300"/>
                  <a:pt x="716917" y="27558"/>
                  <a:pt x="624993" y="32396"/>
                </a:cubicBezTo>
                <a:cubicBezTo>
                  <a:pt x="533069" y="37234"/>
                  <a:pt x="499203" y="25139"/>
                  <a:pt x="421793" y="4691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3" name="1 Forma libre"/>
          <p:cNvSpPr>
            <a:spLocks/>
          </p:cNvSpPr>
          <p:nvPr/>
        </p:nvSpPr>
        <p:spPr>
          <a:xfrm>
            <a:off x="7628508" y="-981075"/>
            <a:ext cx="731520" cy="914400"/>
          </a:xfrm>
          <a:custGeom>
            <a:avLst/>
            <a:gdLst>
              <a:gd name="connsiteX0" fmla="*/ 421793 w 2126919"/>
              <a:gd name="connsiteY0" fmla="*/ 46910 h 932281"/>
              <a:gd name="connsiteX1" fmla="*/ 160535 w 2126919"/>
              <a:gd name="connsiteY1" fmla="*/ 163024 h 932281"/>
              <a:gd name="connsiteX2" fmla="*/ 878 w 2126919"/>
              <a:gd name="connsiteY2" fmla="*/ 569424 h 932281"/>
              <a:gd name="connsiteX3" fmla="*/ 102478 w 2126919"/>
              <a:gd name="connsiteY3" fmla="*/ 801653 h 932281"/>
              <a:gd name="connsiteX4" fmla="*/ 233107 w 2126919"/>
              <a:gd name="connsiteY4" fmla="*/ 772624 h 932281"/>
              <a:gd name="connsiteX5" fmla="*/ 741107 w 2126919"/>
              <a:gd name="connsiteY5" fmla="*/ 743596 h 932281"/>
              <a:gd name="connsiteX6" fmla="*/ 1176535 w 2126919"/>
              <a:gd name="connsiteY6" fmla="*/ 816167 h 932281"/>
              <a:gd name="connsiteX7" fmla="*/ 1466821 w 2126919"/>
              <a:gd name="connsiteY7" fmla="*/ 932281 h 932281"/>
              <a:gd name="connsiteX8" fmla="*/ 1887735 w 2126919"/>
              <a:gd name="connsiteY8" fmla="*/ 932281 h 932281"/>
              <a:gd name="connsiteX9" fmla="*/ 2119964 w 2126919"/>
              <a:gd name="connsiteY9" fmla="*/ 816167 h 932281"/>
              <a:gd name="connsiteX10" fmla="*/ 2061907 w 2126919"/>
              <a:gd name="connsiteY10" fmla="*/ 729081 h 932281"/>
              <a:gd name="connsiteX11" fmla="*/ 2018364 w 2126919"/>
              <a:gd name="connsiteY11" fmla="*/ 525881 h 932281"/>
              <a:gd name="connsiteX12" fmla="*/ 1974821 w 2126919"/>
              <a:gd name="connsiteY12" fmla="*/ 221081 h 932281"/>
              <a:gd name="connsiteX13" fmla="*/ 2018364 w 2126919"/>
              <a:gd name="connsiteY13" fmla="*/ 90453 h 932281"/>
              <a:gd name="connsiteX14" fmla="*/ 2047393 w 2126919"/>
              <a:gd name="connsiteY14" fmla="*/ 3367 h 932281"/>
              <a:gd name="connsiteX15" fmla="*/ 1611964 w 2126919"/>
              <a:gd name="connsiteY15" fmla="*/ 17881 h 932281"/>
              <a:gd name="connsiteX16" fmla="*/ 1002364 w 2126919"/>
              <a:gd name="connsiteY16" fmla="*/ 17881 h 932281"/>
              <a:gd name="connsiteX17" fmla="*/ 624993 w 2126919"/>
              <a:gd name="connsiteY17" fmla="*/ 32396 h 932281"/>
              <a:gd name="connsiteX18" fmla="*/ 421793 w 2126919"/>
              <a:gd name="connsiteY18" fmla="*/ 46910 h 9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19" h="932281">
                <a:moveTo>
                  <a:pt x="421793" y="46910"/>
                </a:moveTo>
                <a:cubicBezTo>
                  <a:pt x="344383" y="68681"/>
                  <a:pt x="230687" y="75938"/>
                  <a:pt x="160535" y="163024"/>
                </a:cubicBezTo>
                <a:cubicBezTo>
                  <a:pt x="90383" y="250110"/>
                  <a:pt x="10554" y="462986"/>
                  <a:pt x="878" y="569424"/>
                </a:cubicBezTo>
                <a:cubicBezTo>
                  <a:pt x="-8798" y="675862"/>
                  <a:pt x="63773" y="767786"/>
                  <a:pt x="102478" y="801653"/>
                </a:cubicBezTo>
                <a:cubicBezTo>
                  <a:pt x="141183" y="835520"/>
                  <a:pt x="126669" y="782300"/>
                  <a:pt x="233107" y="772624"/>
                </a:cubicBezTo>
                <a:cubicBezTo>
                  <a:pt x="339545" y="762948"/>
                  <a:pt x="583869" y="736339"/>
                  <a:pt x="741107" y="743596"/>
                </a:cubicBezTo>
                <a:cubicBezTo>
                  <a:pt x="898345" y="750853"/>
                  <a:pt x="1055583" y="784720"/>
                  <a:pt x="1176535" y="816167"/>
                </a:cubicBezTo>
                <a:cubicBezTo>
                  <a:pt x="1297487" y="847614"/>
                  <a:pt x="1348288" y="912929"/>
                  <a:pt x="1466821" y="932281"/>
                </a:cubicBezTo>
                <a:cubicBezTo>
                  <a:pt x="1585354" y="951633"/>
                  <a:pt x="1778878" y="951633"/>
                  <a:pt x="1887735" y="932281"/>
                </a:cubicBezTo>
                <a:cubicBezTo>
                  <a:pt x="1996592" y="912929"/>
                  <a:pt x="2090935" y="850034"/>
                  <a:pt x="2119964" y="816167"/>
                </a:cubicBezTo>
                <a:cubicBezTo>
                  <a:pt x="2148993" y="782300"/>
                  <a:pt x="2078840" y="777462"/>
                  <a:pt x="2061907" y="729081"/>
                </a:cubicBezTo>
                <a:cubicBezTo>
                  <a:pt x="2044974" y="680700"/>
                  <a:pt x="2032878" y="610548"/>
                  <a:pt x="2018364" y="525881"/>
                </a:cubicBezTo>
                <a:cubicBezTo>
                  <a:pt x="2003850" y="441214"/>
                  <a:pt x="1974821" y="293652"/>
                  <a:pt x="1974821" y="221081"/>
                </a:cubicBezTo>
                <a:cubicBezTo>
                  <a:pt x="1974821" y="148510"/>
                  <a:pt x="2018364" y="90453"/>
                  <a:pt x="2018364" y="90453"/>
                </a:cubicBezTo>
                <a:cubicBezTo>
                  <a:pt x="2030459" y="54167"/>
                  <a:pt x="2115126" y="15462"/>
                  <a:pt x="2047393" y="3367"/>
                </a:cubicBezTo>
                <a:cubicBezTo>
                  <a:pt x="1979660" y="-8728"/>
                  <a:pt x="1786136" y="15462"/>
                  <a:pt x="1611964" y="17881"/>
                </a:cubicBezTo>
                <a:cubicBezTo>
                  <a:pt x="1437793" y="20300"/>
                  <a:pt x="1166859" y="15462"/>
                  <a:pt x="1002364" y="17881"/>
                </a:cubicBezTo>
                <a:cubicBezTo>
                  <a:pt x="837869" y="20300"/>
                  <a:pt x="716917" y="27558"/>
                  <a:pt x="624993" y="32396"/>
                </a:cubicBezTo>
                <a:cubicBezTo>
                  <a:pt x="533069" y="37234"/>
                  <a:pt x="499203" y="25139"/>
                  <a:pt x="421793" y="4691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4" name="1 Forma libre"/>
          <p:cNvSpPr>
            <a:spLocks/>
          </p:cNvSpPr>
          <p:nvPr/>
        </p:nvSpPr>
        <p:spPr>
          <a:xfrm>
            <a:off x="866620" y="-981075"/>
            <a:ext cx="731520" cy="914400"/>
          </a:xfrm>
          <a:custGeom>
            <a:avLst/>
            <a:gdLst>
              <a:gd name="connsiteX0" fmla="*/ 421793 w 2126919"/>
              <a:gd name="connsiteY0" fmla="*/ 46910 h 932281"/>
              <a:gd name="connsiteX1" fmla="*/ 160535 w 2126919"/>
              <a:gd name="connsiteY1" fmla="*/ 163024 h 932281"/>
              <a:gd name="connsiteX2" fmla="*/ 878 w 2126919"/>
              <a:gd name="connsiteY2" fmla="*/ 569424 h 932281"/>
              <a:gd name="connsiteX3" fmla="*/ 102478 w 2126919"/>
              <a:gd name="connsiteY3" fmla="*/ 801653 h 932281"/>
              <a:gd name="connsiteX4" fmla="*/ 233107 w 2126919"/>
              <a:gd name="connsiteY4" fmla="*/ 772624 h 932281"/>
              <a:gd name="connsiteX5" fmla="*/ 741107 w 2126919"/>
              <a:gd name="connsiteY5" fmla="*/ 743596 h 932281"/>
              <a:gd name="connsiteX6" fmla="*/ 1176535 w 2126919"/>
              <a:gd name="connsiteY6" fmla="*/ 816167 h 932281"/>
              <a:gd name="connsiteX7" fmla="*/ 1466821 w 2126919"/>
              <a:gd name="connsiteY7" fmla="*/ 932281 h 932281"/>
              <a:gd name="connsiteX8" fmla="*/ 1887735 w 2126919"/>
              <a:gd name="connsiteY8" fmla="*/ 932281 h 932281"/>
              <a:gd name="connsiteX9" fmla="*/ 2119964 w 2126919"/>
              <a:gd name="connsiteY9" fmla="*/ 816167 h 932281"/>
              <a:gd name="connsiteX10" fmla="*/ 2061907 w 2126919"/>
              <a:gd name="connsiteY10" fmla="*/ 729081 h 932281"/>
              <a:gd name="connsiteX11" fmla="*/ 2018364 w 2126919"/>
              <a:gd name="connsiteY11" fmla="*/ 525881 h 932281"/>
              <a:gd name="connsiteX12" fmla="*/ 1974821 w 2126919"/>
              <a:gd name="connsiteY12" fmla="*/ 221081 h 932281"/>
              <a:gd name="connsiteX13" fmla="*/ 2018364 w 2126919"/>
              <a:gd name="connsiteY13" fmla="*/ 90453 h 932281"/>
              <a:gd name="connsiteX14" fmla="*/ 2047393 w 2126919"/>
              <a:gd name="connsiteY14" fmla="*/ 3367 h 932281"/>
              <a:gd name="connsiteX15" fmla="*/ 1611964 w 2126919"/>
              <a:gd name="connsiteY15" fmla="*/ 17881 h 932281"/>
              <a:gd name="connsiteX16" fmla="*/ 1002364 w 2126919"/>
              <a:gd name="connsiteY16" fmla="*/ 17881 h 932281"/>
              <a:gd name="connsiteX17" fmla="*/ 624993 w 2126919"/>
              <a:gd name="connsiteY17" fmla="*/ 32396 h 932281"/>
              <a:gd name="connsiteX18" fmla="*/ 421793 w 2126919"/>
              <a:gd name="connsiteY18" fmla="*/ 46910 h 9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19" h="932281">
                <a:moveTo>
                  <a:pt x="421793" y="46910"/>
                </a:moveTo>
                <a:cubicBezTo>
                  <a:pt x="344383" y="68681"/>
                  <a:pt x="230687" y="75938"/>
                  <a:pt x="160535" y="163024"/>
                </a:cubicBezTo>
                <a:cubicBezTo>
                  <a:pt x="90383" y="250110"/>
                  <a:pt x="10554" y="462986"/>
                  <a:pt x="878" y="569424"/>
                </a:cubicBezTo>
                <a:cubicBezTo>
                  <a:pt x="-8798" y="675862"/>
                  <a:pt x="63773" y="767786"/>
                  <a:pt x="102478" y="801653"/>
                </a:cubicBezTo>
                <a:cubicBezTo>
                  <a:pt x="141183" y="835520"/>
                  <a:pt x="126669" y="782300"/>
                  <a:pt x="233107" y="772624"/>
                </a:cubicBezTo>
                <a:cubicBezTo>
                  <a:pt x="339545" y="762948"/>
                  <a:pt x="583869" y="736339"/>
                  <a:pt x="741107" y="743596"/>
                </a:cubicBezTo>
                <a:cubicBezTo>
                  <a:pt x="898345" y="750853"/>
                  <a:pt x="1055583" y="784720"/>
                  <a:pt x="1176535" y="816167"/>
                </a:cubicBezTo>
                <a:cubicBezTo>
                  <a:pt x="1297487" y="847614"/>
                  <a:pt x="1348288" y="912929"/>
                  <a:pt x="1466821" y="932281"/>
                </a:cubicBezTo>
                <a:cubicBezTo>
                  <a:pt x="1585354" y="951633"/>
                  <a:pt x="1778878" y="951633"/>
                  <a:pt x="1887735" y="932281"/>
                </a:cubicBezTo>
                <a:cubicBezTo>
                  <a:pt x="1996592" y="912929"/>
                  <a:pt x="2090935" y="850034"/>
                  <a:pt x="2119964" y="816167"/>
                </a:cubicBezTo>
                <a:cubicBezTo>
                  <a:pt x="2148993" y="782300"/>
                  <a:pt x="2078840" y="777462"/>
                  <a:pt x="2061907" y="729081"/>
                </a:cubicBezTo>
                <a:cubicBezTo>
                  <a:pt x="2044974" y="680700"/>
                  <a:pt x="2032878" y="610548"/>
                  <a:pt x="2018364" y="525881"/>
                </a:cubicBezTo>
                <a:cubicBezTo>
                  <a:pt x="2003850" y="441214"/>
                  <a:pt x="1974821" y="293652"/>
                  <a:pt x="1974821" y="221081"/>
                </a:cubicBezTo>
                <a:cubicBezTo>
                  <a:pt x="1974821" y="148510"/>
                  <a:pt x="2018364" y="90453"/>
                  <a:pt x="2018364" y="90453"/>
                </a:cubicBezTo>
                <a:cubicBezTo>
                  <a:pt x="2030459" y="54167"/>
                  <a:pt x="2115126" y="15462"/>
                  <a:pt x="2047393" y="3367"/>
                </a:cubicBezTo>
                <a:cubicBezTo>
                  <a:pt x="1979660" y="-8728"/>
                  <a:pt x="1786136" y="15462"/>
                  <a:pt x="1611964" y="17881"/>
                </a:cubicBezTo>
                <a:cubicBezTo>
                  <a:pt x="1437793" y="20300"/>
                  <a:pt x="1166859" y="15462"/>
                  <a:pt x="1002364" y="17881"/>
                </a:cubicBezTo>
                <a:cubicBezTo>
                  <a:pt x="837869" y="20300"/>
                  <a:pt x="716917" y="27558"/>
                  <a:pt x="624993" y="32396"/>
                </a:cubicBezTo>
                <a:cubicBezTo>
                  <a:pt x="533069" y="37234"/>
                  <a:pt x="499203" y="25139"/>
                  <a:pt x="421793" y="4691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5" name="1 Forma libre"/>
          <p:cNvSpPr>
            <a:spLocks/>
          </p:cNvSpPr>
          <p:nvPr/>
        </p:nvSpPr>
        <p:spPr>
          <a:xfrm>
            <a:off x="3120583" y="-981075"/>
            <a:ext cx="731520" cy="914400"/>
          </a:xfrm>
          <a:custGeom>
            <a:avLst/>
            <a:gdLst>
              <a:gd name="connsiteX0" fmla="*/ 421793 w 2126919"/>
              <a:gd name="connsiteY0" fmla="*/ 46910 h 932281"/>
              <a:gd name="connsiteX1" fmla="*/ 160535 w 2126919"/>
              <a:gd name="connsiteY1" fmla="*/ 163024 h 932281"/>
              <a:gd name="connsiteX2" fmla="*/ 878 w 2126919"/>
              <a:gd name="connsiteY2" fmla="*/ 569424 h 932281"/>
              <a:gd name="connsiteX3" fmla="*/ 102478 w 2126919"/>
              <a:gd name="connsiteY3" fmla="*/ 801653 h 932281"/>
              <a:gd name="connsiteX4" fmla="*/ 233107 w 2126919"/>
              <a:gd name="connsiteY4" fmla="*/ 772624 h 932281"/>
              <a:gd name="connsiteX5" fmla="*/ 741107 w 2126919"/>
              <a:gd name="connsiteY5" fmla="*/ 743596 h 932281"/>
              <a:gd name="connsiteX6" fmla="*/ 1176535 w 2126919"/>
              <a:gd name="connsiteY6" fmla="*/ 816167 h 932281"/>
              <a:gd name="connsiteX7" fmla="*/ 1466821 w 2126919"/>
              <a:gd name="connsiteY7" fmla="*/ 932281 h 932281"/>
              <a:gd name="connsiteX8" fmla="*/ 1887735 w 2126919"/>
              <a:gd name="connsiteY8" fmla="*/ 932281 h 932281"/>
              <a:gd name="connsiteX9" fmla="*/ 2119964 w 2126919"/>
              <a:gd name="connsiteY9" fmla="*/ 816167 h 932281"/>
              <a:gd name="connsiteX10" fmla="*/ 2061907 w 2126919"/>
              <a:gd name="connsiteY10" fmla="*/ 729081 h 932281"/>
              <a:gd name="connsiteX11" fmla="*/ 2018364 w 2126919"/>
              <a:gd name="connsiteY11" fmla="*/ 525881 h 932281"/>
              <a:gd name="connsiteX12" fmla="*/ 1974821 w 2126919"/>
              <a:gd name="connsiteY12" fmla="*/ 221081 h 932281"/>
              <a:gd name="connsiteX13" fmla="*/ 2018364 w 2126919"/>
              <a:gd name="connsiteY13" fmla="*/ 90453 h 932281"/>
              <a:gd name="connsiteX14" fmla="*/ 2047393 w 2126919"/>
              <a:gd name="connsiteY14" fmla="*/ 3367 h 932281"/>
              <a:gd name="connsiteX15" fmla="*/ 1611964 w 2126919"/>
              <a:gd name="connsiteY15" fmla="*/ 17881 h 932281"/>
              <a:gd name="connsiteX16" fmla="*/ 1002364 w 2126919"/>
              <a:gd name="connsiteY16" fmla="*/ 17881 h 932281"/>
              <a:gd name="connsiteX17" fmla="*/ 624993 w 2126919"/>
              <a:gd name="connsiteY17" fmla="*/ 32396 h 932281"/>
              <a:gd name="connsiteX18" fmla="*/ 421793 w 2126919"/>
              <a:gd name="connsiteY18" fmla="*/ 46910 h 9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19" h="932281">
                <a:moveTo>
                  <a:pt x="421793" y="46910"/>
                </a:moveTo>
                <a:cubicBezTo>
                  <a:pt x="344383" y="68681"/>
                  <a:pt x="230687" y="75938"/>
                  <a:pt x="160535" y="163024"/>
                </a:cubicBezTo>
                <a:cubicBezTo>
                  <a:pt x="90383" y="250110"/>
                  <a:pt x="10554" y="462986"/>
                  <a:pt x="878" y="569424"/>
                </a:cubicBezTo>
                <a:cubicBezTo>
                  <a:pt x="-8798" y="675862"/>
                  <a:pt x="63773" y="767786"/>
                  <a:pt x="102478" y="801653"/>
                </a:cubicBezTo>
                <a:cubicBezTo>
                  <a:pt x="141183" y="835520"/>
                  <a:pt x="126669" y="782300"/>
                  <a:pt x="233107" y="772624"/>
                </a:cubicBezTo>
                <a:cubicBezTo>
                  <a:pt x="339545" y="762948"/>
                  <a:pt x="583869" y="736339"/>
                  <a:pt x="741107" y="743596"/>
                </a:cubicBezTo>
                <a:cubicBezTo>
                  <a:pt x="898345" y="750853"/>
                  <a:pt x="1055583" y="784720"/>
                  <a:pt x="1176535" y="816167"/>
                </a:cubicBezTo>
                <a:cubicBezTo>
                  <a:pt x="1297487" y="847614"/>
                  <a:pt x="1348288" y="912929"/>
                  <a:pt x="1466821" y="932281"/>
                </a:cubicBezTo>
                <a:cubicBezTo>
                  <a:pt x="1585354" y="951633"/>
                  <a:pt x="1778878" y="951633"/>
                  <a:pt x="1887735" y="932281"/>
                </a:cubicBezTo>
                <a:cubicBezTo>
                  <a:pt x="1996592" y="912929"/>
                  <a:pt x="2090935" y="850034"/>
                  <a:pt x="2119964" y="816167"/>
                </a:cubicBezTo>
                <a:cubicBezTo>
                  <a:pt x="2148993" y="782300"/>
                  <a:pt x="2078840" y="777462"/>
                  <a:pt x="2061907" y="729081"/>
                </a:cubicBezTo>
                <a:cubicBezTo>
                  <a:pt x="2044974" y="680700"/>
                  <a:pt x="2032878" y="610548"/>
                  <a:pt x="2018364" y="525881"/>
                </a:cubicBezTo>
                <a:cubicBezTo>
                  <a:pt x="2003850" y="441214"/>
                  <a:pt x="1974821" y="293652"/>
                  <a:pt x="1974821" y="221081"/>
                </a:cubicBezTo>
                <a:cubicBezTo>
                  <a:pt x="1974821" y="148510"/>
                  <a:pt x="2018364" y="90453"/>
                  <a:pt x="2018364" y="90453"/>
                </a:cubicBezTo>
                <a:cubicBezTo>
                  <a:pt x="2030459" y="54167"/>
                  <a:pt x="2115126" y="15462"/>
                  <a:pt x="2047393" y="3367"/>
                </a:cubicBezTo>
                <a:cubicBezTo>
                  <a:pt x="1979660" y="-8728"/>
                  <a:pt x="1786136" y="15462"/>
                  <a:pt x="1611964" y="17881"/>
                </a:cubicBezTo>
                <a:cubicBezTo>
                  <a:pt x="1437793" y="20300"/>
                  <a:pt x="1166859" y="15462"/>
                  <a:pt x="1002364" y="17881"/>
                </a:cubicBezTo>
                <a:cubicBezTo>
                  <a:pt x="837869" y="20300"/>
                  <a:pt x="716917" y="27558"/>
                  <a:pt x="624993" y="32396"/>
                </a:cubicBezTo>
                <a:cubicBezTo>
                  <a:pt x="533069" y="37234"/>
                  <a:pt x="499203" y="25139"/>
                  <a:pt x="421793" y="4691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6" name="1 Forma libre"/>
          <p:cNvSpPr>
            <a:spLocks/>
          </p:cNvSpPr>
          <p:nvPr/>
        </p:nvSpPr>
        <p:spPr>
          <a:xfrm>
            <a:off x="5374546" y="-981075"/>
            <a:ext cx="731520" cy="914400"/>
          </a:xfrm>
          <a:custGeom>
            <a:avLst/>
            <a:gdLst>
              <a:gd name="connsiteX0" fmla="*/ 421793 w 2126919"/>
              <a:gd name="connsiteY0" fmla="*/ 46910 h 932281"/>
              <a:gd name="connsiteX1" fmla="*/ 160535 w 2126919"/>
              <a:gd name="connsiteY1" fmla="*/ 163024 h 932281"/>
              <a:gd name="connsiteX2" fmla="*/ 878 w 2126919"/>
              <a:gd name="connsiteY2" fmla="*/ 569424 h 932281"/>
              <a:gd name="connsiteX3" fmla="*/ 102478 w 2126919"/>
              <a:gd name="connsiteY3" fmla="*/ 801653 h 932281"/>
              <a:gd name="connsiteX4" fmla="*/ 233107 w 2126919"/>
              <a:gd name="connsiteY4" fmla="*/ 772624 h 932281"/>
              <a:gd name="connsiteX5" fmla="*/ 741107 w 2126919"/>
              <a:gd name="connsiteY5" fmla="*/ 743596 h 932281"/>
              <a:gd name="connsiteX6" fmla="*/ 1176535 w 2126919"/>
              <a:gd name="connsiteY6" fmla="*/ 816167 h 932281"/>
              <a:gd name="connsiteX7" fmla="*/ 1466821 w 2126919"/>
              <a:gd name="connsiteY7" fmla="*/ 932281 h 932281"/>
              <a:gd name="connsiteX8" fmla="*/ 1887735 w 2126919"/>
              <a:gd name="connsiteY8" fmla="*/ 932281 h 932281"/>
              <a:gd name="connsiteX9" fmla="*/ 2119964 w 2126919"/>
              <a:gd name="connsiteY9" fmla="*/ 816167 h 932281"/>
              <a:gd name="connsiteX10" fmla="*/ 2061907 w 2126919"/>
              <a:gd name="connsiteY10" fmla="*/ 729081 h 932281"/>
              <a:gd name="connsiteX11" fmla="*/ 2018364 w 2126919"/>
              <a:gd name="connsiteY11" fmla="*/ 525881 h 932281"/>
              <a:gd name="connsiteX12" fmla="*/ 1974821 w 2126919"/>
              <a:gd name="connsiteY12" fmla="*/ 221081 h 932281"/>
              <a:gd name="connsiteX13" fmla="*/ 2018364 w 2126919"/>
              <a:gd name="connsiteY13" fmla="*/ 90453 h 932281"/>
              <a:gd name="connsiteX14" fmla="*/ 2047393 w 2126919"/>
              <a:gd name="connsiteY14" fmla="*/ 3367 h 932281"/>
              <a:gd name="connsiteX15" fmla="*/ 1611964 w 2126919"/>
              <a:gd name="connsiteY15" fmla="*/ 17881 h 932281"/>
              <a:gd name="connsiteX16" fmla="*/ 1002364 w 2126919"/>
              <a:gd name="connsiteY16" fmla="*/ 17881 h 932281"/>
              <a:gd name="connsiteX17" fmla="*/ 624993 w 2126919"/>
              <a:gd name="connsiteY17" fmla="*/ 32396 h 932281"/>
              <a:gd name="connsiteX18" fmla="*/ 421793 w 2126919"/>
              <a:gd name="connsiteY18" fmla="*/ 46910 h 9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19" h="932281">
                <a:moveTo>
                  <a:pt x="421793" y="46910"/>
                </a:moveTo>
                <a:cubicBezTo>
                  <a:pt x="344383" y="68681"/>
                  <a:pt x="230687" y="75938"/>
                  <a:pt x="160535" y="163024"/>
                </a:cubicBezTo>
                <a:cubicBezTo>
                  <a:pt x="90383" y="250110"/>
                  <a:pt x="10554" y="462986"/>
                  <a:pt x="878" y="569424"/>
                </a:cubicBezTo>
                <a:cubicBezTo>
                  <a:pt x="-8798" y="675862"/>
                  <a:pt x="63773" y="767786"/>
                  <a:pt x="102478" y="801653"/>
                </a:cubicBezTo>
                <a:cubicBezTo>
                  <a:pt x="141183" y="835520"/>
                  <a:pt x="126669" y="782300"/>
                  <a:pt x="233107" y="772624"/>
                </a:cubicBezTo>
                <a:cubicBezTo>
                  <a:pt x="339545" y="762948"/>
                  <a:pt x="583869" y="736339"/>
                  <a:pt x="741107" y="743596"/>
                </a:cubicBezTo>
                <a:cubicBezTo>
                  <a:pt x="898345" y="750853"/>
                  <a:pt x="1055583" y="784720"/>
                  <a:pt x="1176535" y="816167"/>
                </a:cubicBezTo>
                <a:cubicBezTo>
                  <a:pt x="1297487" y="847614"/>
                  <a:pt x="1348288" y="912929"/>
                  <a:pt x="1466821" y="932281"/>
                </a:cubicBezTo>
                <a:cubicBezTo>
                  <a:pt x="1585354" y="951633"/>
                  <a:pt x="1778878" y="951633"/>
                  <a:pt x="1887735" y="932281"/>
                </a:cubicBezTo>
                <a:cubicBezTo>
                  <a:pt x="1996592" y="912929"/>
                  <a:pt x="2090935" y="850034"/>
                  <a:pt x="2119964" y="816167"/>
                </a:cubicBezTo>
                <a:cubicBezTo>
                  <a:pt x="2148993" y="782300"/>
                  <a:pt x="2078840" y="777462"/>
                  <a:pt x="2061907" y="729081"/>
                </a:cubicBezTo>
                <a:cubicBezTo>
                  <a:pt x="2044974" y="680700"/>
                  <a:pt x="2032878" y="610548"/>
                  <a:pt x="2018364" y="525881"/>
                </a:cubicBezTo>
                <a:cubicBezTo>
                  <a:pt x="2003850" y="441214"/>
                  <a:pt x="1974821" y="293652"/>
                  <a:pt x="1974821" y="221081"/>
                </a:cubicBezTo>
                <a:cubicBezTo>
                  <a:pt x="1974821" y="148510"/>
                  <a:pt x="2018364" y="90453"/>
                  <a:pt x="2018364" y="90453"/>
                </a:cubicBezTo>
                <a:cubicBezTo>
                  <a:pt x="2030459" y="54167"/>
                  <a:pt x="2115126" y="15462"/>
                  <a:pt x="2047393" y="3367"/>
                </a:cubicBezTo>
                <a:cubicBezTo>
                  <a:pt x="1979660" y="-8728"/>
                  <a:pt x="1786136" y="15462"/>
                  <a:pt x="1611964" y="17881"/>
                </a:cubicBezTo>
                <a:cubicBezTo>
                  <a:pt x="1437793" y="20300"/>
                  <a:pt x="1166859" y="15462"/>
                  <a:pt x="1002364" y="17881"/>
                </a:cubicBezTo>
                <a:cubicBezTo>
                  <a:pt x="837869" y="20300"/>
                  <a:pt x="716917" y="27558"/>
                  <a:pt x="624993" y="32396"/>
                </a:cubicBezTo>
                <a:cubicBezTo>
                  <a:pt x="533069" y="37234"/>
                  <a:pt x="499203" y="25139"/>
                  <a:pt x="421793" y="4691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7" name="1 Forma libre"/>
          <p:cNvSpPr>
            <a:spLocks/>
          </p:cNvSpPr>
          <p:nvPr/>
        </p:nvSpPr>
        <p:spPr>
          <a:xfrm>
            <a:off x="7628508" y="-981075"/>
            <a:ext cx="731520" cy="914400"/>
          </a:xfrm>
          <a:custGeom>
            <a:avLst/>
            <a:gdLst>
              <a:gd name="connsiteX0" fmla="*/ 421793 w 2126919"/>
              <a:gd name="connsiteY0" fmla="*/ 46910 h 932281"/>
              <a:gd name="connsiteX1" fmla="*/ 160535 w 2126919"/>
              <a:gd name="connsiteY1" fmla="*/ 163024 h 932281"/>
              <a:gd name="connsiteX2" fmla="*/ 878 w 2126919"/>
              <a:gd name="connsiteY2" fmla="*/ 569424 h 932281"/>
              <a:gd name="connsiteX3" fmla="*/ 102478 w 2126919"/>
              <a:gd name="connsiteY3" fmla="*/ 801653 h 932281"/>
              <a:gd name="connsiteX4" fmla="*/ 233107 w 2126919"/>
              <a:gd name="connsiteY4" fmla="*/ 772624 h 932281"/>
              <a:gd name="connsiteX5" fmla="*/ 741107 w 2126919"/>
              <a:gd name="connsiteY5" fmla="*/ 743596 h 932281"/>
              <a:gd name="connsiteX6" fmla="*/ 1176535 w 2126919"/>
              <a:gd name="connsiteY6" fmla="*/ 816167 h 932281"/>
              <a:gd name="connsiteX7" fmla="*/ 1466821 w 2126919"/>
              <a:gd name="connsiteY7" fmla="*/ 932281 h 932281"/>
              <a:gd name="connsiteX8" fmla="*/ 1887735 w 2126919"/>
              <a:gd name="connsiteY8" fmla="*/ 932281 h 932281"/>
              <a:gd name="connsiteX9" fmla="*/ 2119964 w 2126919"/>
              <a:gd name="connsiteY9" fmla="*/ 816167 h 932281"/>
              <a:gd name="connsiteX10" fmla="*/ 2061907 w 2126919"/>
              <a:gd name="connsiteY10" fmla="*/ 729081 h 932281"/>
              <a:gd name="connsiteX11" fmla="*/ 2018364 w 2126919"/>
              <a:gd name="connsiteY11" fmla="*/ 525881 h 932281"/>
              <a:gd name="connsiteX12" fmla="*/ 1974821 w 2126919"/>
              <a:gd name="connsiteY12" fmla="*/ 221081 h 932281"/>
              <a:gd name="connsiteX13" fmla="*/ 2018364 w 2126919"/>
              <a:gd name="connsiteY13" fmla="*/ 90453 h 932281"/>
              <a:gd name="connsiteX14" fmla="*/ 2047393 w 2126919"/>
              <a:gd name="connsiteY14" fmla="*/ 3367 h 932281"/>
              <a:gd name="connsiteX15" fmla="*/ 1611964 w 2126919"/>
              <a:gd name="connsiteY15" fmla="*/ 17881 h 932281"/>
              <a:gd name="connsiteX16" fmla="*/ 1002364 w 2126919"/>
              <a:gd name="connsiteY16" fmla="*/ 17881 h 932281"/>
              <a:gd name="connsiteX17" fmla="*/ 624993 w 2126919"/>
              <a:gd name="connsiteY17" fmla="*/ 32396 h 932281"/>
              <a:gd name="connsiteX18" fmla="*/ 421793 w 2126919"/>
              <a:gd name="connsiteY18" fmla="*/ 46910 h 9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26919" h="932281">
                <a:moveTo>
                  <a:pt x="421793" y="46910"/>
                </a:moveTo>
                <a:cubicBezTo>
                  <a:pt x="344383" y="68681"/>
                  <a:pt x="230687" y="75938"/>
                  <a:pt x="160535" y="163024"/>
                </a:cubicBezTo>
                <a:cubicBezTo>
                  <a:pt x="90383" y="250110"/>
                  <a:pt x="10554" y="462986"/>
                  <a:pt x="878" y="569424"/>
                </a:cubicBezTo>
                <a:cubicBezTo>
                  <a:pt x="-8798" y="675862"/>
                  <a:pt x="63773" y="767786"/>
                  <a:pt x="102478" y="801653"/>
                </a:cubicBezTo>
                <a:cubicBezTo>
                  <a:pt x="141183" y="835520"/>
                  <a:pt x="126669" y="782300"/>
                  <a:pt x="233107" y="772624"/>
                </a:cubicBezTo>
                <a:cubicBezTo>
                  <a:pt x="339545" y="762948"/>
                  <a:pt x="583869" y="736339"/>
                  <a:pt x="741107" y="743596"/>
                </a:cubicBezTo>
                <a:cubicBezTo>
                  <a:pt x="898345" y="750853"/>
                  <a:pt x="1055583" y="784720"/>
                  <a:pt x="1176535" y="816167"/>
                </a:cubicBezTo>
                <a:cubicBezTo>
                  <a:pt x="1297487" y="847614"/>
                  <a:pt x="1348288" y="912929"/>
                  <a:pt x="1466821" y="932281"/>
                </a:cubicBezTo>
                <a:cubicBezTo>
                  <a:pt x="1585354" y="951633"/>
                  <a:pt x="1778878" y="951633"/>
                  <a:pt x="1887735" y="932281"/>
                </a:cubicBezTo>
                <a:cubicBezTo>
                  <a:pt x="1996592" y="912929"/>
                  <a:pt x="2090935" y="850034"/>
                  <a:pt x="2119964" y="816167"/>
                </a:cubicBezTo>
                <a:cubicBezTo>
                  <a:pt x="2148993" y="782300"/>
                  <a:pt x="2078840" y="777462"/>
                  <a:pt x="2061907" y="729081"/>
                </a:cubicBezTo>
                <a:cubicBezTo>
                  <a:pt x="2044974" y="680700"/>
                  <a:pt x="2032878" y="610548"/>
                  <a:pt x="2018364" y="525881"/>
                </a:cubicBezTo>
                <a:cubicBezTo>
                  <a:pt x="2003850" y="441214"/>
                  <a:pt x="1974821" y="293652"/>
                  <a:pt x="1974821" y="221081"/>
                </a:cubicBezTo>
                <a:cubicBezTo>
                  <a:pt x="1974821" y="148510"/>
                  <a:pt x="2018364" y="90453"/>
                  <a:pt x="2018364" y="90453"/>
                </a:cubicBezTo>
                <a:cubicBezTo>
                  <a:pt x="2030459" y="54167"/>
                  <a:pt x="2115126" y="15462"/>
                  <a:pt x="2047393" y="3367"/>
                </a:cubicBezTo>
                <a:cubicBezTo>
                  <a:pt x="1979660" y="-8728"/>
                  <a:pt x="1786136" y="15462"/>
                  <a:pt x="1611964" y="17881"/>
                </a:cubicBezTo>
                <a:cubicBezTo>
                  <a:pt x="1437793" y="20300"/>
                  <a:pt x="1166859" y="15462"/>
                  <a:pt x="1002364" y="17881"/>
                </a:cubicBezTo>
                <a:cubicBezTo>
                  <a:pt x="837869" y="20300"/>
                  <a:pt x="716917" y="27558"/>
                  <a:pt x="624993" y="32396"/>
                </a:cubicBezTo>
                <a:cubicBezTo>
                  <a:pt x="533069" y="37234"/>
                  <a:pt x="499203" y="25139"/>
                  <a:pt x="421793" y="4691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4103" name="Group 4102"/>
          <p:cNvGrpSpPr/>
          <p:nvPr/>
        </p:nvGrpSpPr>
        <p:grpSpPr>
          <a:xfrm>
            <a:off x="6669923" y="3618252"/>
            <a:ext cx="2393601" cy="2723821"/>
            <a:chOff x="6669923" y="3426528"/>
            <a:chExt cx="2393601" cy="2723821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212" b="100000" l="0" r="100000">
                          <a14:foregroundMark x1="11723" y1="73228" x2="11723" y2="73228"/>
                          <a14:foregroundMark x1="71981" y1="41799" x2="71981" y2="41799"/>
                          <a14:foregroundMark x1="70106" y1="40741" x2="70106" y2="40741"/>
                          <a14:foregroundMark x1="68581" y1="38730" x2="68581" y2="38730"/>
                          <a14:foregroundMark x1="11723" y1="72593" x2="11723" y2="72593"/>
                          <a14:foregroundMark x1="14420" y1="75661" x2="14420" y2="75661"/>
                          <a14:foregroundMark x1="71630" y1="41799" x2="64830" y2="48995"/>
                          <a14:foregroundMark x1="12192" y1="69841" x2="12192" y2="80423"/>
                          <a14:foregroundMark x1="12192" y1="7937" x2="39390" y2="22646"/>
                          <a14:foregroundMark x1="63658" y1="20212" x2="89449" y2="5185"/>
                          <a14:foregroundMark x1="10668" y1="13439" x2="28839" y2="175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9923" y="3426528"/>
              <a:ext cx="2393601" cy="2651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318825" y="4826910"/>
              <a:ext cx="11984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8000" b="1" dirty="0">
                  <a:ln w="19050" cmpd="sng">
                    <a:solidFill>
                      <a:prstClr val="white"/>
                    </a:solidFill>
                  </a:ln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  <a:cs typeface="Sanchez Black "/>
                </a:rPr>
                <a:t>8</a:t>
              </a:r>
            </a:p>
          </p:txBody>
        </p:sp>
      </p:grpSp>
      <p:grpSp>
        <p:nvGrpSpPr>
          <p:cNvPr id="4102" name="Group 4101"/>
          <p:cNvGrpSpPr/>
          <p:nvPr/>
        </p:nvGrpSpPr>
        <p:grpSpPr>
          <a:xfrm>
            <a:off x="4473587" y="3618252"/>
            <a:ext cx="2393601" cy="2723821"/>
            <a:chOff x="4488335" y="3426528"/>
            <a:chExt cx="2393601" cy="2723821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212" b="100000" l="0" r="100000">
                          <a14:foregroundMark x1="11723" y1="73228" x2="11723" y2="73228"/>
                          <a14:foregroundMark x1="71981" y1="41799" x2="71981" y2="41799"/>
                          <a14:foregroundMark x1="70106" y1="40741" x2="70106" y2="40741"/>
                          <a14:foregroundMark x1="68581" y1="38730" x2="68581" y2="38730"/>
                          <a14:foregroundMark x1="11723" y1="72593" x2="11723" y2="72593"/>
                          <a14:foregroundMark x1="14420" y1="75661" x2="14420" y2="75661"/>
                          <a14:foregroundMark x1="71630" y1="41799" x2="64830" y2="48995"/>
                          <a14:foregroundMark x1="12192" y1="69841" x2="12192" y2="80423"/>
                          <a14:foregroundMark x1="12192" y1="7937" x2="39390" y2="22646"/>
                          <a14:foregroundMark x1="63658" y1="20212" x2="89449" y2="5185"/>
                          <a14:foregroundMark x1="10668" y1="13439" x2="28839" y2="175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8335" y="3426528"/>
              <a:ext cx="2393601" cy="2651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085891" y="4826910"/>
              <a:ext cx="11984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8000" b="1" dirty="0">
                  <a:ln w="19050" cmpd="sng">
                    <a:solidFill>
                      <a:prstClr val="white"/>
                    </a:solidFill>
                  </a:ln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  <a:cs typeface="Sanchez Black "/>
                </a:rPr>
                <a:t>7</a:t>
              </a:r>
            </a:p>
          </p:txBody>
        </p:sp>
      </p:grpSp>
      <p:grpSp>
        <p:nvGrpSpPr>
          <p:cNvPr id="4101" name="Group 4100"/>
          <p:cNvGrpSpPr/>
          <p:nvPr/>
        </p:nvGrpSpPr>
        <p:grpSpPr>
          <a:xfrm>
            <a:off x="2277252" y="3618252"/>
            <a:ext cx="2393601" cy="2723821"/>
            <a:chOff x="2292000" y="3426528"/>
            <a:chExt cx="2393601" cy="2723821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212" b="100000" l="0" r="100000">
                          <a14:foregroundMark x1="11723" y1="73228" x2="11723" y2="73228"/>
                          <a14:foregroundMark x1="71981" y1="41799" x2="71981" y2="41799"/>
                          <a14:foregroundMark x1="70106" y1="40741" x2="70106" y2="40741"/>
                          <a14:foregroundMark x1="68581" y1="38730" x2="68581" y2="38730"/>
                          <a14:foregroundMark x1="11723" y1="72593" x2="11723" y2="72593"/>
                          <a14:foregroundMark x1="14420" y1="75661" x2="14420" y2="75661"/>
                          <a14:foregroundMark x1="71630" y1="41799" x2="64830" y2="48995"/>
                          <a14:foregroundMark x1="12192" y1="69841" x2="12192" y2="80423"/>
                          <a14:foregroundMark x1="12192" y1="7937" x2="39390" y2="22646"/>
                          <a14:foregroundMark x1="63658" y1="20212" x2="89449" y2="5185"/>
                          <a14:foregroundMark x1="10668" y1="13439" x2="28839" y2="175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2000" y="3426528"/>
              <a:ext cx="2393601" cy="2651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889556" y="4826910"/>
              <a:ext cx="11984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8000" dirty="0">
                  <a:ln w="19050" cmpd="sng">
                    <a:solidFill>
                      <a:prstClr val="white"/>
                    </a:solidFill>
                  </a:ln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  <a:cs typeface="Sanchez Black "/>
                </a:rPr>
                <a:t>6</a:t>
              </a:r>
            </a:p>
          </p:txBody>
        </p:sp>
      </p:grpSp>
      <p:grpSp>
        <p:nvGrpSpPr>
          <p:cNvPr id="4100" name="Group 4099"/>
          <p:cNvGrpSpPr/>
          <p:nvPr/>
        </p:nvGrpSpPr>
        <p:grpSpPr>
          <a:xfrm>
            <a:off x="80917" y="3618252"/>
            <a:ext cx="2393601" cy="2723821"/>
            <a:chOff x="95665" y="3426528"/>
            <a:chExt cx="2393601" cy="2723821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212" b="100000" l="0" r="100000">
                          <a14:foregroundMark x1="11723" y1="73228" x2="11723" y2="73228"/>
                          <a14:foregroundMark x1="71981" y1="41799" x2="71981" y2="41799"/>
                          <a14:foregroundMark x1="70106" y1="40741" x2="70106" y2="40741"/>
                          <a14:foregroundMark x1="68581" y1="38730" x2="68581" y2="38730"/>
                          <a14:foregroundMark x1="11723" y1="72593" x2="11723" y2="72593"/>
                          <a14:foregroundMark x1="14420" y1="75661" x2="14420" y2="75661"/>
                          <a14:foregroundMark x1="71630" y1="41799" x2="64830" y2="48995"/>
                          <a14:foregroundMark x1="12192" y1="69841" x2="12192" y2="80423"/>
                          <a14:foregroundMark x1="12192" y1="7937" x2="39390" y2="22646"/>
                          <a14:foregroundMark x1="63658" y1="20212" x2="89449" y2="5185"/>
                          <a14:foregroundMark x1="10668" y1="13439" x2="28839" y2="175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65" y="3426528"/>
              <a:ext cx="2393601" cy="2651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693221" y="4826910"/>
              <a:ext cx="11984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8000" b="1" dirty="0">
                  <a:ln w="19050" cmpd="sng">
                    <a:solidFill>
                      <a:prstClr val="white"/>
                    </a:solidFill>
                  </a:ln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  <a:cs typeface="Sanchez Black "/>
                </a:rPr>
                <a:t>5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8900" y="760020"/>
            <a:ext cx="2393601" cy="2663336"/>
            <a:chOff x="88900" y="774768"/>
            <a:chExt cx="2393601" cy="2663336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212" b="100000" l="0" r="100000">
                          <a14:foregroundMark x1="11723" y1="73228" x2="11723" y2="73228"/>
                          <a14:foregroundMark x1="71981" y1="41799" x2="71981" y2="41799"/>
                          <a14:foregroundMark x1="70106" y1="40741" x2="70106" y2="40741"/>
                          <a14:foregroundMark x1="68581" y1="38730" x2="68581" y2="38730"/>
                          <a14:foregroundMark x1="11723" y1="72593" x2="11723" y2="72593"/>
                          <a14:foregroundMark x1="14420" y1="75661" x2="14420" y2="75661"/>
                          <a14:foregroundMark x1="71630" y1="41799" x2="64830" y2="48995"/>
                          <a14:foregroundMark x1="12192" y1="69841" x2="12192" y2="80423"/>
                          <a14:foregroundMark x1="12192" y1="7937" x2="39390" y2="22646"/>
                          <a14:foregroundMark x1="63658" y1="20212" x2="89449" y2="5185"/>
                          <a14:foregroundMark x1="10668" y1="13439" x2="28839" y2="175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0" y="774768"/>
              <a:ext cx="2393601" cy="2651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656623" y="2114665"/>
              <a:ext cx="11984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8000" b="1" dirty="0">
                  <a:ln w="19050" cmpd="sng">
                    <a:solidFill>
                      <a:prstClr val="white"/>
                    </a:solidFill>
                  </a:ln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  <a:cs typeface="Sanchez Black "/>
                </a:rPr>
                <a:t>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70487" y="760020"/>
            <a:ext cx="2393601" cy="2663336"/>
            <a:chOff x="2285235" y="774768"/>
            <a:chExt cx="2393601" cy="266333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212" b="100000" l="0" r="100000">
                          <a14:foregroundMark x1="11723" y1="73228" x2="11723" y2="73228"/>
                          <a14:foregroundMark x1="71981" y1="41799" x2="71981" y2="41799"/>
                          <a14:foregroundMark x1="70106" y1="40741" x2="70106" y2="40741"/>
                          <a14:foregroundMark x1="68581" y1="38730" x2="68581" y2="38730"/>
                          <a14:foregroundMark x1="11723" y1="72593" x2="11723" y2="72593"/>
                          <a14:foregroundMark x1="14420" y1="75661" x2="14420" y2="75661"/>
                          <a14:foregroundMark x1="71630" y1="41799" x2="64830" y2="48995"/>
                          <a14:foregroundMark x1="12192" y1="69841" x2="12192" y2="80423"/>
                          <a14:foregroundMark x1="12192" y1="7937" x2="39390" y2="22646"/>
                          <a14:foregroundMark x1="63658" y1="20212" x2="89449" y2="5185"/>
                          <a14:foregroundMark x1="10668" y1="13439" x2="28839" y2="175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235" y="774768"/>
              <a:ext cx="2393601" cy="2651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2852958" y="2114665"/>
              <a:ext cx="11984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8000" dirty="0">
                  <a:ln w="19050" cmpd="sng">
                    <a:solidFill>
                      <a:prstClr val="white"/>
                    </a:solidFill>
                  </a:ln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  <a:cs typeface="Sanchez Black "/>
                </a:rPr>
                <a:t>2</a:t>
              </a:r>
            </a:p>
          </p:txBody>
        </p:sp>
      </p:grpSp>
      <p:grpSp>
        <p:nvGrpSpPr>
          <p:cNvPr id="4096" name="Group 4095"/>
          <p:cNvGrpSpPr/>
          <p:nvPr/>
        </p:nvGrpSpPr>
        <p:grpSpPr>
          <a:xfrm>
            <a:off x="4466822" y="760020"/>
            <a:ext cx="2393601" cy="2663336"/>
            <a:chOff x="4481570" y="774768"/>
            <a:chExt cx="2393601" cy="2663336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212" b="100000" l="0" r="100000">
                          <a14:foregroundMark x1="11723" y1="73228" x2="11723" y2="73228"/>
                          <a14:foregroundMark x1="71981" y1="41799" x2="71981" y2="41799"/>
                          <a14:foregroundMark x1="70106" y1="40741" x2="70106" y2="40741"/>
                          <a14:foregroundMark x1="68581" y1="38730" x2="68581" y2="38730"/>
                          <a14:foregroundMark x1="11723" y1="72593" x2="11723" y2="72593"/>
                          <a14:foregroundMark x1="14420" y1="75661" x2="14420" y2="75661"/>
                          <a14:foregroundMark x1="71630" y1="41799" x2="64830" y2="48995"/>
                          <a14:foregroundMark x1="12192" y1="69841" x2="12192" y2="80423"/>
                          <a14:foregroundMark x1="12192" y1="7937" x2="39390" y2="22646"/>
                          <a14:foregroundMark x1="63658" y1="20212" x2="89449" y2="5185"/>
                          <a14:foregroundMark x1="10668" y1="13439" x2="28839" y2="175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1570" y="774768"/>
              <a:ext cx="2393601" cy="2651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5049293" y="2114665"/>
              <a:ext cx="11984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8000" b="1" dirty="0">
                  <a:ln w="19050" cmpd="sng">
                    <a:solidFill>
                      <a:prstClr val="white"/>
                    </a:solidFill>
                  </a:ln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  <a:cs typeface="Sanchez Black "/>
                </a:rPr>
                <a:t>3</a:t>
              </a:r>
            </a:p>
          </p:txBody>
        </p:sp>
      </p:grpSp>
      <p:grpSp>
        <p:nvGrpSpPr>
          <p:cNvPr id="4097" name="Group 4096"/>
          <p:cNvGrpSpPr/>
          <p:nvPr/>
        </p:nvGrpSpPr>
        <p:grpSpPr>
          <a:xfrm>
            <a:off x="6663158" y="760020"/>
            <a:ext cx="2393601" cy="2663336"/>
            <a:chOff x="6677906" y="774768"/>
            <a:chExt cx="2393601" cy="2663336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212" b="100000" l="0" r="100000">
                          <a14:foregroundMark x1="11723" y1="73228" x2="11723" y2="73228"/>
                          <a14:foregroundMark x1="71981" y1="41799" x2="71981" y2="41799"/>
                          <a14:foregroundMark x1="70106" y1="40741" x2="70106" y2="40741"/>
                          <a14:foregroundMark x1="68581" y1="38730" x2="68581" y2="38730"/>
                          <a14:foregroundMark x1="11723" y1="72593" x2="11723" y2="72593"/>
                          <a14:foregroundMark x1="14420" y1="75661" x2="14420" y2="75661"/>
                          <a14:foregroundMark x1="71630" y1="41799" x2="64830" y2="48995"/>
                          <a14:foregroundMark x1="12192" y1="69841" x2="12192" y2="80423"/>
                          <a14:foregroundMark x1="12192" y1="7937" x2="39390" y2="22646"/>
                          <a14:foregroundMark x1="63658" y1="20212" x2="89449" y2="5185"/>
                          <a14:foregroundMark x1="10668" y1="13439" x2="28839" y2="175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906" y="774768"/>
              <a:ext cx="2393601" cy="2651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7282227" y="2114665"/>
              <a:ext cx="11984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8000" b="1" dirty="0">
                  <a:ln w="19050" cmpd="sng">
                    <a:solidFill>
                      <a:prstClr val="white"/>
                    </a:solidFill>
                  </a:ln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  <a:cs typeface="Sanchez Black 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060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per-r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per-r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per-r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per-r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per-r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per-r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per-r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per-r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8229600" cy="63246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MyriadPro-Bold"/>
                <a:cs typeface="Times New Roman"/>
              </a:rPr>
              <a:t>Activity</a:t>
            </a:r>
            <a:r>
              <a:rPr lang="en-GB" sz="2400" b="1" dirty="0">
                <a:solidFill>
                  <a:srgbClr val="D40000"/>
                </a:solidFill>
                <a:latin typeface="Arial"/>
                <a:ea typeface="Calibri"/>
                <a:cs typeface="Times New Roman"/>
              </a:rPr>
              <a:t> 4. 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MyriadPro-Bold"/>
                <a:cs typeface="Times New Roman"/>
              </a:rPr>
              <a:t>Use the activities in </a:t>
            </a:r>
            <a:r>
              <a:rPr lang="en-GB" sz="2400" b="1" dirty="0">
                <a:solidFill>
                  <a:srgbClr val="D40000"/>
                </a:solidFill>
                <a:latin typeface="Arial"/>
                <a:ea typeface="Calibri"/>
                <a:cs typeface="Times New Roman"/>
              </a:rPr>
              <a:t>3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MyriadPro-Bold"/>
                <a:cs typeface="Times New Roman"/>
              </a:rPr>
              <a:t>, write down the sentences.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2400" b="1" i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Example : </a:t>
            </a:r>
          </a:p>
          <a:p>
            <a:pPr>
              <a:buClr>
                <a:srgbClr val="00B0F0"/>
              </a:buClr>
            </a:pPr>
            <a:r>
              <a:rPr lang="en-GB" sz="2400" dirty="0">
                <a:solidFill>
                  <a:srgbClr val="000000"/>
                </a:solidFill>
                <a:latin typeface="Arial"/>
                <a:ea typeface="MyriadPro-Regular"/>
                <a:cs typeface="Times New Roman"/>
              </a:rPr>
              <a:t>We should make a wish.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>
              <a:buClr>
                <a:srgbClr val="00B0F0"/>
              </a:buClr>
            </a:pPr>
            <a:r>
              <a:rPr lang="en-GB" sz="2400" dirty="0">
                <a:solidFill>
                  <a:srgbClr val="000000"/>
                </a:solidFill>
                <a:latin typeface="Arial"/>
                <a:ea typeface="MyriadPro-Regular"/>
                <a:cs typeface="Times New Roman"/>
              </a:rPr>
              <a:t>We shouldn’t fight.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647700" y="2438399"/>
            <a:ext cx="659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430338" indent="-1430338">
              <a:spcBef>
                <a:spcPct val="50000"/>
              </a:spcBef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Picture 1: 	We </a:t>
            </a:r>
            <a:r>
              <a:rPr lang="en-US" sz="24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should</a:t>
            </a:r>
            <a:r>
              <a:rPr lang="en-US" sz="2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behave well.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647700" y="2969836"/>
            <a:ext cx="6591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430338" indent="-1430338">
              <a:spcBef>
                <a:spcPct val="50000"/>
              </a:spcBef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Picture 2: 	We </a:t>
            </a:r>
            <a:r>
              <a:rPr lang="en-US" sz="24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shouldn’t</a:t>
            </a:r>
            <a:r>
              <a:rPr lang="en-US" sz="2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eat lots of sweets.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647700" y="3501273"/>
            <a:ext cx="659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430338" indent="-1430338">
              <a:spcBef>
                <a:spcPct val="50000"/>
              </a:spcBef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Picture 3: 	We </a:t>
            </a:r>
            <a:r>
              <a:rPr lang="en-US" sz="24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should</a:t>
            </a:r>
            <a:r>
              <a:rPr lang="en-US" sz="2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plant trees.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647700" y="4032710"/>
            <a:ext cx="659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430338" indent="-1430338">
              <a:spcBef>
                <a:spcPct val="50000"/>
              </a:spcBef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Picture 4: 	We </a:t>
            </a:r>
            <a:r>
              <a:rPr lang="en-US" sz="24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shouldn’t</a:t>
            </a:r>
            <a:r>
              <a:rPr lang="en-US" sz="2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break things.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647700" y="4564147"/>
            <a:ext cx="659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430338" indent="-1430338">
              <a:spcBef>
                <a:spcPct val="50000"/>
              </a:spcBef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Picture 5: 	We </a:t>
            </a:r>
            <a:r>
              <a:rPr lang="en-US" sz="24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should</a:t>
            </a:r>
            <a:r>
              <a:rPr lang="en-US" sz="2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go out with friends.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647700" y="5101125"/>
            <a:ext cx="659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430338" indent="-1430338">
              <a:spcBef>
                <a:spcPct val="50000"/>
              </a:spcBef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Picture 8: 	We </a:t>
            </a:r>
            <a:r>
              <a:rPr lang="en-US" sz="2400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should</a:t>
            </a:r>
            <a:r>
              <a:rPr lang="en-US" sz="24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help with housework.</a:t>
            </a:r>
          </a:p>
        </p:txBody>
      </p:sp>
    </p:spTree>
    <p:extLst>
      <p:ext uri="{BB962C8B-B14F-4D97-AF65-F5344CB8AC3E}">
        <p14:creationId xmlns:p14="http://schemas.microsoft.com/office/powerpoint/2010/main" val="176370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201045"/>
            <a:ext cx="77969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Look at the activities in 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Take turns to say what you think children should / shouldn’t do.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6800" y="1913899"/>
            <a:ext cx="158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2437119"/>
            <a:ext cx="6147412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/>
              <a:t>Children should behave well.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/>
              <a:t>Children shouldn’t eat lots of sweets.</a:t>
            </a:r>
          </a:p>
        </p:txBody>
      </p:sp>
      <p:sp>
        <p:nvSpPr>
          <p:cNvPr id="6" name="Rounded Rectangle 5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88" y="2911832"/>
            <a:ext cx="8642555" cy="2255079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90" y="273163"/>
            <a:ext cx="4176100" cy="720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5" y="263828"/>
            <a:ext cx="961782" cy="777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6141" y="1212536"/>
            <a:ext cx="1909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0239" y="1245875"/>
            <a:ext cx="3708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/>
              <a:t>Some / any </a:t>
            </a:r>
            <a:r>
              <a:rPr lang="en-US" sz="2800" b="1"/>
              <a:t>for amount </a:t>
            </a:r>
            <a:endParaRPr lang="en-US" sz="2800" b="1" i="1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82" y="2039375"/>
            <a:ext cx="3703791" cy="9477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9357" y="2911832"/>
            <a:ext cx="146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Some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2547" y="2911832"/>
            <a:ext cx="146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any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9095" y="3619718"/>
            <a:ext cx="4565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(+) My mother bought </a:t>
            </a:r>
            <a:r>
              <a:rPr lang="en-US" sz="2400" b="1"/>
              <a:t>some fruits</a:t>
            </a:r>
            <a:r>
              <a:rPr lang="en-US" sz="2400"/>
              <a:t>. </a:t>
            </a:r>
          </a:p>
          <a:p>
            <a:pPr>
              <a:lnSpc>
                <a:spcPct val="150000"/>
              </a:lnSpc>
            </a:pPr>
            <a:r>
              <a:rPr lang="en-US" sz="2400"/>
              <a:t>(+) I need </a:t>
            </a:r>
            <a:r>
              <a:rPr lang="en-US" sz="2400" b="1"/>
              <a:t>some milk </a:t>
            </a:r>
            <a:r>
              <a:rPr lang="en-US" sz="2400"/>
              <a:t>for the cake.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11881" y="3619718"/>
            <a:ext cx="4294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(-) I can’t answer </a:t>
            </a:r>
            <a:r>
              <a:rPr lang="en-US" sz="2400" b="1" dirty="0"/>
              <a:t>any questions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(?) Do you have </a:t>
            </a:r>
            <a:r>
              <a:rPr lang="en-US" sz="2400" b="1" dirty="0"/>
              <a:t>any sugar</a:t>
            </a:r>
            <a:r>
              <a:rPr lang="en-US" sz="24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7575" y="5230949"/>
            <a:ext cx="82410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Note:</a:t>
            </a:r>
          </a:p>
          <a:p>
            <a:r>
              <a:rPr lang="en-US" sz="2400" dirty="0"/>
              <a:t> - Some: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khẳng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.</a:t>
            </a:r>
          </a:p>
          <a:p>
            <a:r>
              <a:rPr lang="en-US" sz="2400" dirty="0"/>
              <a:t> - Any: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phủ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.</a:t>
            </a:r>
          </a:p>
          <a:p>
            <a:r>
              <a:rPr lang="en-US" sz="2400" dirty="0"/>
              <a:t>* </a:t>
            </a:r>
            <a:r>
              <a:rPr lang="en-US" sz="2400" dirty="0" err="1"/>
              <a:t>Ngoại</a:t>
            </a:r>
            <a:r>
              <a:rPr lang="en-US" sz="2400" dirty="0"/>
              <a:t> </a:t>
            </a:r>
            <a:r>
              <a:rPr lang="en-US" sz="2400" dirty="0" err="1"/>
              <a:t>lệ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mời</a:t>
            </a:r>
            <a:r>
              <a:rPr lang="en-US" sz="2400" dirty="0"/>
              <a:t> : Would you like </a:t>
            </a:r>
            <a:r>
              <a:rPr lang="en-US" sz="2400" b="1" dirty="0">
                <a:solidFill>
                  <a:srgbClr val="FF0000"/>
                </a:solidFill>
              </a:rPr>
              <a:t>some</a:t>
            </a:r>
            <a:r>
              <a:rPr lang="en-US" sz="2400" dirty="0"/>
              <a:t> tea?</a:t>
            </a:r>
          </a:p>
        </p:txBody>
      </p:sp>
    </p:spTree>
    <p:extLst>
      <p:ext uri="{BB962C8B-B14F-4D97-AF65-F5344CB8AC3E}">
        <p14:creationId xmlns:p14="http://schemas.microsoft.com/office/powerpoint/2010/main" val="2685478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87193" y="296816"/>
            <a:ext cx="789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 t="8937" r="5400" b="9831"/>
          <a:stretch/>
        </p:blipFill>
        <p:spPr>
          <a:xfrm rot="497610">
            <a:off x="6385027" y="4653757"/>
            <a:ext cx="2448570" cy="1826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t="10265" r="5742" b="8501"/>
          <a:stretch/>
        </p:blipFill>
        <p:spPr>
          <a:xfrm rot="20700000">
            <a:off x="6271677" y="2585019"/>
            <a:ext cx="2486828" cy="1826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8" name="TextBox 27"/>
          <p:cNvSpPr txBox="1"/>
          <p:nvPr/>
        </p:nvSpPr>
        <p:spPr>
          <a:xfrm>
            <a:off x="766310" y="127291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41140" y="1253764"/>
            <a:ext cx="695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What do you need to decorate your room?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need             </a:t>
            </a:r>
            <a:r>
              <a:rPr lang="en-US" sz="2400" dirty="0" err="1"/>
              <a:t>colour</a:t>
            </a:r>
            <a:r>
              <a:rPr lang="en-US" sz="2400" dirty="0"/>
              <a:t> paper and             pictures.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459931" y="1962607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472688" y="1956855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39601" y="257073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14431" y="2551593"/>
            <a:ext cx="695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Do you have             free time for </a:t>
            </a:r>
            <a:r>
              <a:rPr lang="en-US" sz="2400" dirty="0" err="1"/>
              <a:t>spotrs</a:t>
            </a:r>
            <a:r>
              <a:rPr lang="en-US" sz="2400" dirty="0"/>
              <a:t>?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Yes, I do.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3226436" y="2907896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39601" y="391270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14430" y="3893562"/>
            <a:ext cx="5513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/>
              <a:t>Are there             interesting activities here during Tet?</a:t>
            </a:r>
          </a:p>
          <a:p>
            <a:pPr marL="342900" indent="-342900">
              <a:buFontTx/>
              <a:buChar char="-"/>
            </a:pPr>
            <a:r>
              <a:rPr lang="en-US" sz="2400"/>
              <a:t>Yes, there are              traditional games like human chess, running and cooking.</a:t>
            </a:r>
            <a:endParaRPr lang="en-US" sz="24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2840843" y="4238848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405277" y="4975142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713E253-A895-4392-9552-FC539351E60E}"/>
              </a:ext>
            </a:extLst>
          </p:cNvPr>
          <p:cNvSpPr txBox="1"/>
          <p:nvPr/>
        </p:nvSpPr>
        <p:spPr>
          <a:xfrm>
            <a:off x="2459931" y="1623274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445152-0260-42A2-8A99-B4F0237120BB}"/>
              </a:ext>
            </a:extLst>
          </p:cNvPr>
          <p:cNvSpPr txBox="1"/>
          <p:nvPr/>
        </p:nvSpPr>
        <p:spPr>
          <a:xfrm>
            <a:off x="3324015" y="2548793"/>
            <a:ext cx="627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F9973A-BA19-4D4D-A324-9DB4BCAD98A3}"/>
              </a:ext>
            </a:extLst>
          </p:cNvPr>
          <p:cNvSpPr txBox="1"/>
          <p:nvPr/>
        </p:nvSpPr>
        <p:spPr>
          <a:xfrm>
            <a:off x="5451196" y="1623274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some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B59EC4-4F79-4B1D-AA5D-79A2C7588FC3}"/>
              </a:ext>
            </a:extLst>
          </p:cNvPr>
          <p:cNvSpPr txBox="1"/>
          <p:nvPr/>
        </p:nvSpPr>
        <p:spPr>
          <a:xfrm>
            <a:off x="2912535" y="3897484"/>
            <a:ext cx="627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93BF6F-9D37-4DA4-B24F-C1C9003F998C}"/>
              </a:ext>
            </a:extLst>
          </p:cNvPr>
          <p:cNvSpPr txBox="1"/>
          <p:nvPr/>
        </p:nvSpPr>
        <p:spPr>
          <a:xfrm>
            <a:off x="3383785" y="4618678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some</a:t>
            </a:r>
          </a:p>
        </p:txBody>
      </p:sp>
      <p:sp>
        <p:nvSpPr>
          <p:cNvPr id="22" name="Rounded Rectangle 21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91398" y="285983"/>
            <a:ext cx="80526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Look at the fridge. Make sentences with the words / phrases provided, using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49" y="1670978"/>
            <a:ext cx="4745751" cy="518702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25218" y="1999924"/>
            <a:ext cx="158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5218" y="2609438"/>
            <a:ext cx="142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ice cream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5218" y="3226382"/>
            <a:ext cx="374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There is not any ice cream.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025218" y="3457215"/>
            <a:ext cx="95398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25218" y="4153640"/>
            <a:ext cx="167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cucumbers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25218" y="4770584"/>
            <a:ext cx="374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There are some cucumbers.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1025218" y="5001417"/>
            <a:ext cx="95398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04" y="1420197"/>
            <a:ext cx="4975198" cy="543780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66333" y="290446"/>
            <a:ext cx="1388339" cy="470318"/>
            <a:chOff x="363373" y="1262747"/>
            <a:chExt cx="1388339" cy="470318"/>
          </a:xfrm>
        </p:grpSpPr>
        <p:sp>
          <p:nvSpPr>
            <p:cNvPr id="7" name="TextBox 6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7313" y="1271400"/>
              <a:ext cx="924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eggs</a:t>
              </a:r>
              <a:endParaRPr lang="en-US" sz="2400" i="1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66333" y="1287465"/>
            <a:ext cx="2122117" cy="461665"/>
            <a:chOff x="369902" y="2142097"/>
            <a:chExt cx="2122117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4732" y="2142097"/>
              <a:ext cx="16472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fruit juice</a:t>
              </a:r>
              <a:endParaRPr lang="en-US" sz="2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66333" y="2275831"/>
            <a:ext cx="1670563" cy="470318"/>
            <a:chOff x="363373" y="4026312"/>
            <a:chExt cx="1670563" cy="470318"/>
          </a:xfrm>
        </p:grpSpPr>
        <p:sp>
          <p:nvSpPr>
            <p:cNvPr id="13" name="TextBox 12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8204" y="4026312"/>
              <a:ext cx="11957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apples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66333" y="3264197"/>
            <a:ext cx="1896339" cy="470318"/>
            <a:chOff x="363373" y="3312302"/>
            <a:chExt cx="1896339" cy="470318"/>
          </a:xfrm>
        </p:grpSpPr>
        <p:sp>
          <p:nvSpPr>
            <p:cNvPr id="16" name="TextBox 15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8204" y="3312302"/>
              <a:ext cx="1421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bread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867294" y="1128650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77685" y="2195450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81810" y="3203069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81810" y="4103613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866139" y="4366800"/>
            <a:ext cx="2032000" cy="470318"/>
            <a:chOff x="363373" y="3312302"/>
            <a:chExt cx="2032000" cy="470318"/>
          </a:xfrm>
        </p:grpSpPr>
        <p:sp>
          <p:nvSpPr>
            <p:cNvPr id="23" name="TextBox 2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8204" y="3312302"/>
              <a:ext cx="15571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bananas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881616" y="5206216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858287" y="5368098"/>
            <a:ext cx="2032000" cy="470318"/>
            <a:chOff x="363373" y="3312302"/>
            <a:chExt cx="2032000" cy="470318"/>
          </a:xfrm>
        </p:grpSpPr>
        <p:sp>
          <p:nvSpPr>
            <p:cNvPr id="27" name="TextBox 26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8204" y="3312302"/>
              <a:ext cx="15571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cheese</a:t>
              </a:r>
            </a:p>
          </p:txBody>
        </p:sp>
      </p:grpSp>
      <p:cxnSp>
        <p:nvCxnSpPr>
          <p:cNvPr id="29" name="Straight Connector 28"/>
          <p:cNvCxnSpPr/>
          <p:nvPr/>
        </p:nvCxnSpPr>
        <p:spPr>
          <a:xfrm flipV="1">
            <a:off x="873764" y="6207514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EF4C9E3-58E0-45BD-AA96-93B69FE7213F}"/>
              </a:ext>
            </a:extLst>
          </p:cNvPr>
          <p:cNvCxnSpPr/>
          <p:nvPr/>
        </p:nvCxnSpPr>
        <p:spPr>
          <a:xfrm flipV="1">
            <a:off x="858287" y="999589"/>
            <a:ext cx="33460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BEED7C5-C692-44F2-A0BC-F7F475035123}"/>
              </a:ext>
            </a:extLst>
          </p:cNvPr>
          <p:cNvCxnSpPr/>
          <p:nvPr/>
        </p:nvCxnSpPr>
        <p:spPr>
          <a:xfrm flipV="1">
            <a:off x="858287" y="2081138"/>
            <a:ext cx="33460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015BC88-CF7F-4C72-90EF-72EBEBE67829}"/>
              </a:ext>
            </a:extLst>
          </p:cNvPr>
          <p:cNvCxnSpPr/>
          <p:nvPr/>
        </p:nvCxnSpPr>
        <p:spPr>
          <a:xfrm flipV="1">
            <a:off x="858287" y="3084028"/>
            <a:ext cx="33460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11B6B8C-51C7-4E3E-B913-F6AD857A3260}"/>
              </a:ext>
            </a:extLst>
          </p:cNvPr>
          <p:cNvCxnSpPr/>
          <p:nvPr/>
        </p:nvCxnSpPr>
        <p:spPr>
          <a:xfrm flipV="1">
            <a:off x="858287" y="4008260"/>
            <a:ext cx="33460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C1524E2-DAA5-4074-A9D4-7029B2ED8248}"/>
              </a:ext>
            </a:extLst>
          </p:cNvPr>
          <p:cNvCxnSpPr/>
          <p:nvPr/>
        </p:nvCxnSpPr>
        <p:spPr>
          <a:xfrm flipV="1">
            <a:off x="858287" y="5089809"/>
            <a:ext cx="33460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FE5E4BC-CAF2-4D8D-829A-3A0ABB04556E}"/>
              </a:ext>
            </a:extLst>
          </p:cNvPr>
          <p:cNvCxnSpPr/>
          <p:nvPr/>
        </p:nvCxnSpPr>
        <p:spPr>
          <a:xfrm flipV="1">
            <a:off x="858287" y="6112370"/>
            <a:ext cx="334603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378486D-6089-4B47-A3E8-599211BE31B9}"/>
              </a:ext>
            </a:extLst>
          </p:cNvPr>
          <p:cNvSpPr txBox="1"/>
          <p:nvPr/>
        </p:nvSpPr>
        <p:spPr>
          <a:xfrm>
            <a:off x="1192890" y="724127"/>
            <a:ext cx="461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There are some eggs (in the fridge).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2CFE52-CF5F-4ABF-90DD-C297FED066D8}"/>
              </a:ext>
            </a:extLst>
          </p:cNvPr>
          <p:cNvSpPr txBox="1"/>
          <p:nvPr/>
        </p:nvSpPr>
        <p:spPr>
          <a:xfrm>
            <a:off x="1192890" y="1792680"/>
            <a:ext cx="3259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There is some fruit juice.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5B79989-34CB-45A7-A14E-94BB486773DE}"/>
              </a:ext>
            </a:extLst>
          </p:cNvPr>
          <p:cNvSpPr txBox="1"/>
          <p:nvPr/>
        </p:nvSpPr>
        <p:spPr>
          <a:xfrm>
            <a:off x="1192890" y="2818624"/>
            <a:ext cx="3197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There aren’t any apples.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5250D2F-1AD3-4B03-A0BF-06A1DC8F15A6}"/>
              </a:ext>
            </a:extLst>
          </p:cNvPr>
          <p:cNvSpPr txBox="1"/>
          <p:nvPr/>
        </p:nvSpPr>
        <p:spPr>
          <a:xfrm>
            <a:off x="1192890" y="3721679"/>
            <a:ext cx="289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There isn’t any bread.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A6D9D5A-1959-40B4-9A9C-00A212FFB126}"/>
              </a:ext>
            </a:extLst>
          </p:cNvPr>
          <p:cNvSpPr txBox="1"/>
          <p:nvPr/>
        </p:nvSpPr>
        <p:spPr>
          <a:xfrm>
            <a:off x="1192890" y="4821166"/>
            <a:ext cx="332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There are some bananas.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2E7B6D-F2BE-463D-914D-011E99CDD8F5}"/>
              </a:ext>
            </a:extLst>
          </p:cNvPr>
          <p:cNvSpPr txBox="1"/>
          <p:nvPr/>
        </p:nvSpPr>
        <p:spPr>
          <a:xfrm>
            <a:off x="1192890" y="5824547"/>
            <a:ext cx="2937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There is some cheese.</a:t>
            </a:r>
          </a:p>
        </p:txBody>
      </p:sp>
    </p:spTree>
    <p:extLst>
      <p:ext uri="{BB962C8B-B14F-4D97-AF65-F5344CB8AC3E}">
        <p14:creationId xmlns:p14="http://schemas.microsoft.com/office/powerpoint/2010/main" val="67217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80" y="229123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65" y="219788"/>
            <a:ext cx="961782" cy="7776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6345" y="1485262"/>
            <a:ext cx="786384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cs typeface="Arial" panose="020B0604020202020204" pitchFamily="34" charset="0"/>
              </a:rPr>
              <a:t>Look at the signs at the library and complete the sentences with </a:t>
            </a:r>
            <a:r>
              <a:rPr lang="en-US" sz="2000" b="1" i="1" dirty="0">
                <a:cs typeface="Arial" panose="020B0604020202020204" pitchFamily="34" charset="0"/>
              </a:rPr>
              <a:t>should</a:t>
            </a:r>
            <a:r>
              <a:rPr lang="en-US" sz="2000" b="1" dirty="0">
                <a:cs typeface="Arial" panose="020B0604020202020204" pitchFamily="34" charset="0"/>
              </a:rPr>
              <a:t> or </a:t>
            </a:r>
            <a:r>
              <a:rPr lang="en-US" sz="2000" b="1" i="1" dirty="0">
                <a:cs typeface="Arial" panose="020B0604020202020204" pitchFamily="34" charset="0"/>
              </a:rPr>
              <a:t>shouldn’t</a:t>
            </a:r>
            <a:r>
              <a:rPr lang="en-US" sz="2000" b="1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6345" y="2330898"/>
            <a:ext cx="786384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000" b="1" dirty="0">
                <a:cs typeface="Arial" panose="020B0604020202020204" pitchFamily="34" charset="0"/>
              </a:rPr>
              <a:t>Tick (</a:t>
            </a:r>
            <a:r>
              <a:rPr lang="en-US" sz="2000" b="1" dirty="0"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000" b="1" dirty="0">
                <a:cs typeface="Arial" panose="020B0604020202020204" pitchFamily="34" charset="0"/>
              </a:rPr>
              <a:t>) the activities children should do at Tet and cross (×) the ones they shouldn’t.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6345" y="3176534"/>
            <a:ext cx="786384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cs typeface="Arial" panose="020B0604020202020204" pitchFamily="34" charset="0"/>
              </a:rPr>
              <a:t>Work in pairs. Look at the activities in </a:t>
            </a:r>
            <a:r>
              <a:rPr 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en-US" sz="2000" b="1" dirty="0">
                <a:cs typeface="Arial" panose="020B0604020202020204" pitchFamily="34" charset="0"/>
              </a:rPr>
              <a:t>. Take turns to say what you think children should / shouldn’t do.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6345" y="5221000"/>
            <a:ext cx="78638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cs typeface="Arial" panose="020B0604020202020204" pitchFamily="34" charset="0"/>
              </a:rPr>
              <a:t>Complete the sentences with </a:t>
            </a:r>
            <a:r>
              <a:rPr lang="en-US" sz="2000" b="1" i="1" dirty="0">
                <a:cs typeface="Arial" panose="020B0604020202020204" pitchFamily="34" charset="0"/>
              </a:rPr>
              <a:t>some</a:t>
            </a:r>
            <a:r>
              <a:rPr lang="en-US" sz="2000" b="1" dirty="0">
                <a:cs typeface="Arial" panose="020B0604020202020204" pitchFamily="34" charset="0"/>
              </a:rPr>
              <a:t> or </a:t>
            </a:r>
            <a:r>
              <a:rPr lang="en-US" sz="2000" b="1" i="1" dirty="0">
                <a:cs typeface="Arial" panose="020B0604020202020204" pitchFamily="34" charset="0"/>
              </a:rPr>
              <a:t>any</a:t>
            </a:r>
            <a:r>
              <a:rPr lang="en-US" sz="2000" b="1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1638" y="4022170"/>
            <a:ext cx="190952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6345" y="947402"/>
            <a:ext cx="3229667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2000" b="1" i="1" dirty="0"/>
              <a:t>Should / shouldn’t </a:t>
            </a:r>
            <a:r>
              <a:rPr lang="en-US" sz="2000" b="1" dirty="0"/>
              <a:t>for advice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46345" y="5758863"/>
            <a:ext cx="786384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dirty="0">
                <a:cs typeface="Arial" panose="020B0604020202020204" pitchFamily="34" charset="0"/>
              </a:rPr>
              <a:t>Work in pairs. Look at the fridge. Make sentences with the words / phrases provided, using </a:t>
            </a:r>
            <a:r>
              <a:rPr lang="en-US" sz="2000" b="1" i="1" dirty="0">
                <a:cs typeface="Arial" panose="020B0604020202020204" pitchFamily="34" charset="0"/>
              </a:rPr>
              <a:t>some</a:t>
            </a:r>
            <a:r>
              <a:rPr lang="en-US" sz="2000" b="1" dirty="0">
                <a:cs typeface="Arial" panose="020B0604020202020204" pitchFamily="34" charset="0"/>
              </a:rPr>
              <a:t> or </a:t>
            </a:r>
            <a:r>
              <a:rPr lang="en-US" sz="2000" b="1" i="1" dirty="0">
                <a:cs typeface="Arial" panose="020B0604020202020204" pitchFamily="34" charset="0"/>
              </a:rPr>
              <a:t>any</a:t>
            </a:r>
            <a:r>
              <a:rPr lang="en-US" sz="2000" b="1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46345" y="4683140"/>
            <a:ext cx="2697470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2000" b="1" i="1" dirty="0"/>
              <a:t>Some / any </a:t>
            </a:r>
            <a:r>
              <a:rPr lang="en-US" sz="2000" b="1" dirty="0"/>
              <a:t>for amount </a:t>
            </a:r>
            <a:endParaRPr lang="en-US" sz="2000" b="1" i="1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768758" y="1516433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768758" y="2345138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768758" y="3155117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768758" y="5252150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768758" y="5855189"/>
            <a:ext cx="365760" cy="36576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8" grpId="0"/>
      <p:bldP spid="2" grpId="0"/>
      <p:bldP spid="3" grpId="0"/>
      <p:bldP spid="21" grpId="0"/>
      <p:bldP spid="22" grpId="0"/>
      <p:bldP spid="17" grpId="0" animBg="1"/>
      <p:bldP spid="20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645" y="828879"/>
            <a:ext cx="8686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cs typeface="Times New Roman" pitchFamily="18" charset="0"/>
              </a:rPr>
              <a:t>Rewrite the following sentences without changing their original meanings</a:t>
            </a:r>
            <a:r>
              <a:rPr lang="en-GB" sz="2400" dirty="0">
                <a:cs typeface="Times New Roman" pitchFamily="18" charset="0"/>
              </a:rPr>
              <a:t>.</a:t>
            </a:r>
          </a:p>
          <a:p>
            <a:pPr marL="566738" indent="-566738"/>
            <a:r>
              <a:rPr lang="en-GB" sz="2400" dirty="0">
                <a:solidFill>
                  <a:prstClr val="black"/>
                </a:solidFill>
                <a:cs typeface="Times New Roman" pitchFamily="18" charset="0"/>
              </a:rPr>
              <a:t>1.  	It’s good if children go to bed early.</a:t>
            </a:r>
          </a:p>
          <a:p>
            <a:pPr marL="566738" indent="-566738"/>
            <a:r>
              <a:rPr lang="en-GB" sz="2400" dirty="0">
                <a:solidFill>
                  <a:prstClr val="black"/>
                </a:solidFill>
                <a:cs typeface="Times New Roman" pitchFamily="18" charset="0"/>
              </a:rPr>
              <a:t>→ 	Children should…………………………………………………….	.</a:t>
            </a:r>
          </a:p>
          <a:p>
            <a:pPr marL="566738" indent="-566738"/>
            <a:r>
              <a:rPr lang="en-GB" sz="2400" dirty="0">
                <a:solidFill>
                  <a:prstClr val="black"/>
                </a:solidFill>
                <a:cs typeface="Times New Roman" pitchFamily="18" charset="0"/>
              </a:rPr>
              <a:t>2. 	It’s not a good idea when students copy other students’ work.</a:t>
            </a:r>
          </a:p>
          <a:p>
            <a:pPr marL="566738" indent="-566738"/>
            <a:r>
              <a:rPr lang="en-GB" sz="2400" dirty="0">
                <a:solidFill>
                  <a:prstClr val="black"/>
                </a:solidFill>
                <a:cs typeface="Times New Roman" pitchFamily="18" charset="0"/>
              </a:rPr>
              <a:t>→ 	Students shouldn’t	………………………………………………………...</a:t>
            </a:r>
          </a:p>
          <a:p>
            <a:pPr marL="566738" indent="-566738"/>
            <a:r>
              <a:rPr lang="en-GB" sz="2400" dirty="0">
                <a:solidFill>
                  <a:prstClr val="black"/>
                </a:solidFill>
                <a:cs typeface="Times New Roman" pitchFamily="18" charset="0"/>
              </a:rPr>
              <a:t>3. 	I’m not happy when children lie to their parents.</a:t>
            </a:r>
          </a:p>
          <a:p>
            <a:pPr marL="566738" indent="-566738"/>
            <a:r>
              <a:rPr lang="en-GB" sz="2400" dirty="0">
                <a:solidFill>
                  <a:prstClr val="black"/>
                </a:solidFill>
                <a:cs typeface="Times New Roman" pitchFamily="18" charset="0"/>
              </a:rPr>
              <a:t>→ 	Children shouldn’t………………………………………………………..</a:t>
            </a:r>
          </a:p>
          <a:p>
            <a:pPr marL="566738" indent="-566738"/>
            <a:r>
              <a:rPr lang="en-GB" sz="2400" dirty="0">
                <a:solidFill>
                  <a:prstClr val="black"/>
                </a:solidFill>
                <a:cs typeface="Times New Roman" pitchFamily="18" charset="0"/>
              </a:rPr>
              <a:t>4. 	It’s good if you say “Thank you” to a person who has helped you.</a:t>
            </a:r>
          </a:p>
          <a:p>
            <a:pPr marL="566738" indent="-566738"/>
            <a:r>
              <a:rPr lang="en-GB" sz="2400" dirty="0">
                <a:solidFill>
                  <a:prstClr val="black"/>
                </a:solidFill>
                <a:cs typeface="Times New Roman" pitchFamily="18" charset="0"/>
              </a:rPr>
              <a:t>→ 	You should ………………………………………………………………</a:t>
            </a:r>
            <a:endParaRPr lang="en-GB" sz="2400" dirty="0">
              <a:solidFill>
                <a:srgbClr val="FF0000"/>
              </a:solidFill>
              <a:cs typeface="Times New Roman" pitchFamily="18" charset="0"/>
            </a:endParaRPr>
          </a:p>
          <a:p>
            <a:pPr marL="566738" indent="-566738"/>
            <a:r>
              <a:rPr lang="en-GB" sz="2400" dirty="0">
                <a:solidFill>
                  <a:prstClr val="black"/>
                </a:solidFill>
                <a:cs typeface="Times New Roman" pitchFamily="18" charset="0"/>
              </a:rPr>
              <a:t>5. 	There is no water in the bottle.</a:t>
            </a:r>
          </a:p>
          <a:p>
            <a:pPr marL="566738" indent="-566738"/>
            <a:r>
              <a:rPr lang="en-GB" sz="2400" dirty="0">
                <a:solidFill>
                  <a:prstClr val="black"/>
                </a:solidFill>
                <a:cs typeface="Times New Roman" pitchFamily="18" charset="0"/>
              </a:rPr>
              <a:t>→ 	There is not	…………………………………………………………...</a:t>
            </a:r>
          </a:p>
          <a:p>
            <a:pPr marL="566738" indent="-566738"/>
            <a:r>
              <a:rPr lang="en-GB" sz="2400" dirty="0">
                <a:solidFill>
                  <a:prstClr val="black"/>
                </a:solidFill>
                <a:cs typeface="Times New Roman" pitchFamily="18" charset="0"/>
              </a:rPr>
              <a:t>6. 	We have no peach flowers for the New Year here. any water in the bottle</a:t>
            </a:r>
          </a:p>
          <a:p>
            <a:pPr marL="566738" indent="-566738"/>
            <a:r>
              <a:rPr lang="en-GB" sz="2400" dirty="0">
                <a:solidFill>
                  <a:prstClr val="black"/>
                </a:solidFill>
                <a:cs typeface="Times New Roman" pitchFamily="18" charset="0"/>
              </a:rPr>
              <a:t>→ We don’t…………………………………….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8011" y="1874226"/>
            <a:ext cx="2179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</a:rPr>
              <a:t> go to bed early.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2989" y="2616316"/>
            <a:ext cx="57345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 copy other students’ work.</a:t>
            </a:r>
            <a:endParaRPr lang="en-GB" sz="24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2989" y="3329837"/>
            <a:ext cx="2569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Calibri" panose="020F0502020204030204" pitchFamily="34" charset="0"/>
              </a:rPr>
              <a:t>lie to their parents.</a:t>
            </a:r>
            <a:endParaRPr lang="en-GB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06708" y="4460154"/>
            <a:ext cx="6722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say “Thank you” to a person who has helped you </a:t>
            </a:r>
            <a:endParaRPr lang="en-GB" sz="2400" dirty="0">
              <a:solidFill>
                <a:prstClr val="black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80876" y="5200726"/>
            <a:ext cx="3101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any water in the bottle.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08129" y="6289288"/>
            <a:ext cx="5981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have any peach flowers for the New Year here.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64" y="225641"/>
            <a:ext cx="25241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34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Homework</a:t>
            </a:r>
            <a:endParaRPr lang="en-GB" b="1" i="0" u="none" strike="noStrike" baseline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/>
              <a:t>Learn vocabulary and the structure by heart. </a:t>
            </a:r>
          </a:p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/>
              <a:t>Do exercise in your work book</a:t>
            </a:r>
          </a:p>
          <a:p>
            <a:pPr marL="285750" lvl="1" algn="just">
              <a:buClr>
                <a:srgbClr val="00B0F0"/>
              </a:buClr>
              <a:buFont typeface="Arial" pitchFamily="34" charset="0"/>
              <a:buChar char="•"/>
            </a:pPr>
            <a:r>
              <a:rPr lang="en-US" dirty="0"/>
              <a:t>Prepare the next lesson: </a:t>
            </a:r>
            <a:r>
              <a:rPr lang="en-US" dirty="0">
                <a:solidFill>
                  <a:srgbClr val="C00000"/>
                </a:solidFill>
              </a:rPr>
              <a:t>Communication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561" y="457200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56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616795"/>
              </p:ext>
            </p:extLst>
          </p:nvPr>
        </p:nvGraphicFramePr>
        <p:xfrm>
          <a:off x="448774" y="314604"/>
          <a:ext cx="8229600" cy="1920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2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7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847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Good</a:t>
                      </a: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 things to do in class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cs typeface="Arial" pitchFamily="34" charset="0"/>
                        </a:rPr>
                        <a:t>Bad things to do in 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marL="347663" marR="0" indent="-347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	 ………………….………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7663" marR="0" indent="-347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	………………….………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7663" marR="0" indent="-347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	………………….………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663" marR="0" indent="-347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	………………….………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7663" marR="0" indent="-347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	………………….………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7663" indent="-347663"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en-US" sz="2400" baseline="0" dirty="0">
                          <a:latin typeface="Arial" pitchFamily="34" charset="0"/>
                          <a:cs typeface="Arial" pitchFamily="34" charset="0"/>
                        </a:rPr>
                        <a:t>	………………….………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Freeform 9"/>
          <p:cNvSpPr/>
          <p:nvPr/>
        </p:nvSpPr>
        <p:spPr>
          <a:xfrm>
            <a:off x="442686" y="2290356"/>
            <a:ext cx="8229600" cy="731520"/>
          </a:xfrm>
          <a:custGeom>
            <a:avLst/>
            <a:gdLst>
              <a:gd name="connsiteX0" fmla="*/ 0 w 8153400"/>
              <a:gd name="connsiteY0" fmla="*/ 185644 h 1113840"/>
              <a:gd name="connsiteX1" fmla="*/ 185644 w 8153400"/>
              <a:gd name="connsiteY1" fmla="*/ 0 h 1113840"/>
              <a:gd name="connsiteX2" fmla="*/ 7967756 w 8153400"/>
              <a:gd name="connsiteY2" fmla="*/ 0 h 1113840"/>
              <a:gd name="connsiteX3" fmla="*/ 8153400 w 8153400"/>
              <a:gd name="connsiteY3" fmla="*/ 185644 h 1113840"/>
              <a:gd name="connsiteX4" fmla="*/ 8153400 w 8153400"/>
              <a:gd name="connsiteY4" fmla="*/ 928196 h 1113840"/>
              <a:gd name="connsiteX5" fmla="*/ 7967756 w 8153400"/>
              <a:gd name="connsiteY5" fmla="*/ 1113840 h 1113840"/>
              <a:gd name="connsiteX6" fmla="*/ 185644 w 8153400"/>
              <a:gd name="connsiteY6" fmla="*/ 1113840 h 1113840"/>
              <a:gd name="connsiteX7" fmla="*/ 0 w 8153400"/>
              <a:gd name="connsiteY7" fmla="*/ 928196 h 1113840"/>
              <a:gd name="connsiteX8" fmla="*/ 0 w 8153400"/>
              <a:gd name="connsiteY8" fmla="*/ 185644 h 111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53400" h="1113840">
                <a:moveTo>
                  <a:pt x="0" y="185644"/>
                </a:moveTo>
                <a:cubicBezTo>
                  <a:pt x="0" y="83116"/>
                  <a:pt x="83116" y="0"/>
                  <a:pt x="185644" y="0"/>
                </a:cubicBezTo>
                <a:lnTo>
                  <a:pt x="7967756" y="0"/>
                </a:lnTo>
                <a:cubicBezTo>
                  <a:pt x="8070284" y="0"/>
                  <a:pt x="8153400" y="83116"/>
                  <a:pt x="8153400" y="185644"/>
                </a:cubicBezTo>
                <a:lnTo>
                  <a:pt x="8153400" y="928196"/>
                </a:lnTo>
                <a:cubicBezTo>
                  <a:pt x="8153400" y="1030724"/>
                  <a:pt x="8070284" y="1113840"/>
                  <a:pt x="7967756" y="1113840"/>
                </a:cubicBezTo>
                <a:lnTo>
                  <a:pt x="185644" y="1113840"/>
                </a:lnTo>
                <a:cubicBezTo>
                  <a:pt x="83116" y="1113840"/>
                  <a:pt x="0" y="1030724"/>
                  <a:pt x="0" y="928196"/>
                </a:cubicBezTo>
                <a:lnTo>
                  <a:pt x="0" y="1856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053" tIns="161053" rIns="161053" bIns="161053" numCol="1" spcCol="1270" anchor="ctr" anchorCtr="0">
            <a:noAutofit/>
          </a:bodyPr>
          <a:lstStyle/>
          <a:p>
            <a:pPr defTabSz="1244600"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Imagine you want your friend to listen to the teacher. What do you say?</a:t>
            </a:r>
          </a:p>
        </p:txBody>
      </p:sp>
      <p:sp>
        <p:nvSpPr>
          <p:cNvPr id="11" name="Freeform 10"/>
          <p:cNvSpPr/>
          <p:nvPr/>
        </p:nvSpPr>
        <p:spPr>
          <a:xfrm>
            <a:off x="442686" y="2290356"/>
            <a:ext cx="8229600" cy="731520"/>
          </a:xfrm>
          <a:custGeom>
            <a:avLst/>
            <a:gdLst>
              <a:gd name="connsiteX0" fmla="*/ 0 w 8153400"/>
              <a:gd name="connsiteY0" fmla="*/ 185644 h 1113840"/>
              <a:gd name="connsiteX1" fmla="*/ 185644 w 8153400"/>
              <a:gd name="connsiteY1" fmla="*/ 0 h 1113840"/>
              <a:gd name="connsiteX2" fmla="*/ 7967756 w 8153400"/>
              <a:gd name="connsiteY2" fmla="*/ 0 h 1113840"/>
              <a:gd name="connsiteX3" fmla="*/ 8153400 w 8153400"/>
              <a:gd name="connsiteY3" fmla="*/ 185644 h 1113840"/>
              <a:gd name="connsiteX4" fmla="*/ 8153400 w 8153400"/>
              <a:gd name="connsiteY4" fmla="*/ 928196 h 1113840"/>
              <a:gd name="connsiteX5" fmla="*/ 7967756 w 8153400"/>
              <a:gd name="connsiteY5" fmla="*/ 1113840 h 1113840"/>
              <a:gd name="connsiteX6" fmla="*/ 185644 w 8153400"/>
              <a:gd name="connsiteY6" fmla="*/ 1113840 h 1113840"/>
              <a:gd name="connsiteX7" fmla="*/ 0 w 8153400"/>
              <a:gd name="connsiteY7" fmla="*/ 928196 h 1113840"/>
              <a:gd name="connsiteX8" fmla="*/ 0 w 8153400"/>
              <a:gd name="connsiteY8" fmla="*/ 185644 h 111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53400" h="1113840">
                <a:moveTo>
                  <a:pt x="0" y="185644"/>
                </a:moveTo>
                <a:cubicBezTo>
                  <a:pt x="0" y="83116"/>
                  <a:pt x="83116" y="0"/>
                  <a:pt x="185644" y="0"/>
                </a:cubicBezTo>
                <a:lnTo>
                  <a:pt x="7967756" y="0"/>
                </a:lnTo>
                <a:cubicBezTo>
                  <a:pt x="8070284" y="0"/>
                  <a:pt x="8153400" y="83116"/>
                  <a:pt x="8153400" y="185644"/>
                </a:cubicBezTo>
                <a:lnTo>
                  <a:pt x="8153400" y="928196"/>
                </a:lnTo>
                <a:cubicBezTo>
                  <a:pt x="8153400" y="1030724"/>
                  <a:pt x="8070284" y="1113840"/>
                  <a:pt x="7967756" y="1113840"/>
                </a:cubicBezTo>
                <a:lnTo>
                  <a:pt x="185644" y="1113840"/>
                </a:lnTo>
                <a:cubicBezTo>
                  <a:pt x="83116" y="1113840"/>
                  <a:pt x="0" y="1030724"/>
                  <a:pt x="0" y="928196"/>
                </a:cubicBezTo>
                <a:lnTo>
                  <a:pt x="0" y="1856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053" tIns="161053" rIns="161053" bIns="161053" numCol="1" spcCol="1270" anchor="ctr" anchorCtr="0">
            <a:no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What do you say if you want your friend not to talk loudly? </a:t>
            </a:r>
          </a:p>
        </p:txBody>
      </p:sp>
      <p:sp>
        <p:nvSpPr>
          <p:cNvPr id="3" name="Rectangle 2"/>
          <p:cNvSpPr/>
          <p:nvPr/>
        </p:nvSpPr>
        <p:spPr>
          <a:xfrm>
            <a:off x="836457" y="721431"/>
            <a:ext cx="2973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Listen to the teacher</a:t>
            </a:r>
          </a:p>
        </p:txBody>
      </p:sp>
      <p:sp>
        <p:nvSpPr>
          <p:cNvPr id="6" name="Rectangle 5"/>
          <p:cNvSpPr/>
          <p:nvPr/>
        </p:nvSpPr>
        <p:spPr>
          <a:xfrm>
            <a:off x="807639" y="1186536"/>
            <a:ext cx="131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 quiet</a:t>
            </a:r>
          </a:p>
        </p:txBody>
      </p:sp>
      <p:sp>
        <p:nvSpPr>
          <p:cNvPr id="8" name="Rectangle 7"/>
          <p:cNvSpPr/>
          <p:nvPr/>
        </p:nvSpPr>
        <p:spPr>
          <a:xfrm>
            <a:off x="4927596" y="722088"/>
            <a:ext cx="1623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663" indent="-347663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Talk loudly</a:t>
            </a:r>
          </a:p>
        </p:txBody>
      </p:sp>
      <p:sp>
        <p:nvSpPr>
          <p:cNvPr id="9" name="Rectangle 8"/>
          <p:cNvSpPr/>
          <p:nvPr/>
        </p:nvSpPr>
        <p:spPr>
          <a:xfrm>
            <a:off x="4927596" y="1186536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663" indent="-347663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Play game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21" y="3059793"/>
            <a:ext cx="669607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6121473" y="4724400"/>
            <a:ext cx="1066800" cy="1066800"/>
          </a:xfrm>
          <a:prstGeom prst="ellipse">
            <a:avLst/>
          </a:prstGeom>
          <a:solidFill>
            <a:srgbClr val="FFFFFF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220567" y="5352144"/>
            <a:ext cx="1066800" cy="1066800"/>
          </a:xfrm>
          <a:prstGeom prst="ellipse">
            <a:avLst/>
          </a:prstGeom>
          <a:solidFill>
            <a:srgbClr val="FFFFFF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05821" y="3888468"/>
            <a:ext cx="1066800" cy="1066800"/>
          </a:xfrm>
          <a:prstGeom prst="ellipse">
            <a:avLst/>
          </a:prstGeom>
          <a:solidFill>
            <a:srgbClr val="FFFFFF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34856" y="1614702"/>
            <a:ext cx="1742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663" indent="-347663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Make a call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0385" y="1643730"/>
            <a:ext cx="1965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 exercises</a:t>
            </a:r>
          </a:p>
        </p:txBody>
      </p:sp>
    </p:spTree>
    <p:extLst>
      <p:ext uri="{BB962C8B-B14F-4D97-AF65-F5344CB8AC3E}">
        <p14:creationId xmlns:p14="http://schemas.microsoft.com/office/powerpoint/2010/main" val="262357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3" grpId="0"/>
      <p:bldP spid="6" grpId="0"/>
      <p:bldP spid="8" grpId="0"/>
      <p:bldP spid="9" grpId="0"/>
      <p:bldP spid="12" grpId="0" animBg="1"/>
      <p:bldP spid="14" grpId="0" animBg="1"/>
      <p:bldP spid="15" grpId="0" animBg="1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8229600" cy="6248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Elicit the model sentences</a:t>
            </a:r>
            <a:r>
              <a:rPr lang="en-US" sz="2400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What is Nam wearing? (a raincoat)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Why? (because it’s raining)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What does his mother say to him? (Nam, you shouldn’t wet the ﬂoor. You should take your raincoat off first)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What do ‘should’ and ‘shouldn’t’ mean?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Does his mother say ‘should take oﬀ’ or ‘should to take off?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When do you use ‘should’ and ‘shouldn’t’? (to give advice)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What is the diﬀerence between ‘should’ and ‘shouldn’t’?</a:t>
            </a:r>
          </a:p>
        </p:txBody>
      </p:sp>
    </p:spTree>
    <p:extLst>
      <p:ext uri="{BB962C8B-B14F-4D97-AF65-F5344CB8AC3E}">
        <p14:creationId xmlns:p14="http://schemas.microsoft.com/office/powerpoint/2010/main" val="33473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3942" y="3916680"/>
            <a:ext cx="30504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3632" y="3916680"/>
            <a:ext cx="253105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373" y="3916680"/>
            <a:ext cx="3935577" cy="2743200"/>
          </a:xfrm>
          <a:prstGeom prst="roundRect">
            <a:avLst>
              <a:gd name="adj" fmla="val 7695"/>
            </a:avLst>
          </a:prstGeom>
          <a:ln>
            <a:noFill/>
            <a:prstDash val="dash"/>
          </a:ln>
        </p:spPr>
      </p:pic>
      <p:sp>
        <p:nvSpPr>
          <p:cNvPr id="7" name="TextBox 6"/>
          <p:cNvSpPr txBox="1"/>
          <p:nvPr/>
        </p:nvSpPr>
        <p:spPr>
          <a:xfrm>
            <a:off x="961016" y="1173407"/>
            <a:ext cx="197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</a:rPr>
              <a:t>be</a:t>
            </a:r>
            <a:r>
              <a:rPr lang="en-US" sz="2400" b="1" dirty="0" err="1">
                <a:solidFill>
                  <a:srgbClr val="FF0000"/>
                </a:solidFill>
              </a:rPr>
              <a:t>‘</a:t>
            </a:r>
            <a:r>
              <a:rPr lang="en-US" sz="2400" dirty="0" err="1">
                <a:solidFill>
                  <a:prstClr val="black"/>
                </a:solidFill>
              </a:rPr>
              <a:t>have</a:t>
            </a:r>
            <a:r>
              <a:rPr lang="en-US" sz="2400" dirty="0">
                <a:solidFill>
                  <a:prstClr val="black"/>
                </a:solidFill>
              </a:rPr>
              <a:t> (v)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1016" y="1734513"/>
            <a:ext cx="197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plant (v)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1016" y="2295619"/>
            <a:ext cx="197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fight (v)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1016" y="2856724"/>
            <a:ext cx="197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break (v)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1029" y="1173407"/>
            <a:ext cx="197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</a:rPr>
              <a:t>cư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xử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đối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xử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1028" y="1743594"/>
            <a:ext cx="197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</a:rPr>
              <a:t>trồng</a:t>
            </a:r>
            <a:r>
              <a:rPr lang="en-US" sz="2400" dirty="0">
                <a:solidFill>
                  <a:prstClr val="black"/>
                </a:solidFill>
              </a:rPr>
              <a:t> ( </a:t>
            </a:r>
            <a:r>
              <a:rPr lang="en-US" sz="2400" dirty="0" err="1">
                <a:solidFill>
                  <a:prstClr val="black"/>
                </a:solidFill>
              </a:rPr>
              <a:t>cây</a:t>
            </a:r>
            <a:r>
              <a:rPr lang="en-US" sz="2400" dirty="0">
                <a:solidFill>
                  <a:prstClr val="black"/>
                </a:solidFill>
              </a:rPr>
              <a:t>)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1028" y="2313781"/>
            <a:ext cx="197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</a:rPr>
              <a:t>đánh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nhau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1028" y="2883969"/>
            <a:ext cx="197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</a:rPr>
              <a:t>làm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bể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vỡ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-1600200" y="51359"/>
            <a:ext cx="1447800" cy="69143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>
                <a:solidFill>
                  <a:srgbClr val="FF0000"/>
                </a:solidFill>
                <a:latin typeface="Arial"/>
              </a:rPr>
              <a:t>U6 L3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rgbClr val="4BACC6">
              <a:lumMod val="75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sz="4000" b="1" kern="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7" name="3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0" y="51359"/>
            <a:ext cx="994747" cy="1005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- behave__gb_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246" y="1185697"/>
            <a:ext cx="365760" cy="365760"/>
          </a:xfrm>
          <a:prstGeom prst="rect">
            <a:avLst/>
          </a:prstGeom>
        </p:spPr>
      </p:pic>
      <p:pic>
        <p:nvPicPr>
          <p:cNvPr id="3" name="- break__gb_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246" y="3013589"/>
            <a:ext cx="365760" cy="365760"/>
          </a:xfrm>
          <a:prstGeom prst="rect">
            <a:avLst/>
          </a:prstGeom>
        </p:spPr>
      </p:pic>
      <p:pic>
        <p:nvPicPr>
          <p:cNvPr id="18" name="- fight__gb_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246" y="2404291"/>
            <a:ext cx="365760" cy="365760"/>
          </a:xfrm>
          <a:prstGeom prst="rect">
            <a:avLst/>
          </a:prstGeom>
        </p:spPr>
      </p:pic>
      <p:pic>
        <p:nvPicPr>
          <p:cNvPr id="19" name="- plant__gb_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246" y="179499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0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8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72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06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973468" y="335465"/>
            <a:ext cx="5308854" cy="54590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70C0"/>
                </a:solidFill>
                <a:latin typeface="Forte" panose="03060902040502070203" pitchFamily="66" charset="0"/>
                <a:cs typeface="Times New Roman" pitchFamily="18" charset="0"/>
              </a:rPr>
              <a:t>Rub out and remember</a:t>
            </a:r>
            <a:endParaRPr lang="en-GB" sz="4000" dirty="0">
              <a:solidFill>
                <a:srgbClr val="0070C0"/>
              </a:solidFill>
              <a:latin typeface="Forte" panose="03060902040502070203" pitchFamily="66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1016" y="1173407"/>
            <a:ext cx="1973012" cy="5107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dirty="0">
                <a:solidFill>
                  <a:prstClr val="black"/>
                </a:solidFill>
              </a:rPr>
              <a:t>behave (v)</a:t>
            </a:r>
            <a:endParaRPr lang="en-GB" sz="24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1016" y="2039305"/>
            <a:ext cx="1973012" cy="5107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dirty="0">
                <a:solidFill>
                  <a:prstClr val="black"/>
                </a:solidFill>
              </a:rPr>
              <a:t>plant (v)</a:t>
            </a:r>
            <a:endParaRPr lang="en-GB" sz="24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1016" y="2905203"/>
            <a:ext cx="1973012" cy="5107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dirty="0">
                <a:solidFill>
                  <a:prstClr val="black"/>
                </a:solidFill>
              </a:rPr>
              <a:t>fight (v)</a:t>
            </a:r>
            <a:endParaRPr lang="en-GB" sz="24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1016" y="3771100"/>
            <a:ext cx="1973012" cy="5107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dirty="0">
                <a:solidFill>
                  <a:prstClr val="black"/>
                </a:solidFill>
              </a:rPr>
              <a:t>break (v)</a:t>
            </a:r>
            <a:endParaRPr lang="en-GB" sz="2400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01029" y="1173407"/>
            <a:ext cx="1973012" cy="510778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</a:rPr>
              <a:t>cư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xử</a:t>
            </a:r>
            <a:r>
              <a:rPr lang="en-US" sz="2400" b="1" dirty="0">
                <a:solidFill>
                  <a:prstClr val="black"/>
                </a:solidFill>
              </a:rPr>
              <a:t>, </a:t>
            </a:r>
            <a:r>
              <a:rPr lang="en-US" sz="2400" b="1" dirty="0" err="1">
                <a:solidFill>
                  <a:prstClr val="black"/>
                </a:solidFill>
              </a:rPr>
              <a:t>đối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xử</a:t>
            </a:r>
            <a:endParaRPr lang="en-GB" sz="2400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01028" y="2048386"/>
            <a:ext cx="1973012" cy="510778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</a:rPr>
              <a:t>trồng</a:t>
            </a:r>
            <a:r>
              <a:rPr lang="en-US" sz="2400" b="1" dirty="0">
                <a:solidFill>
                  <a:prstClr val="black"/>
                </a:solidFill>
              </a:rPr>
              <a:t> ( </a:t>
            </a:r>
            <a:r>
              <a:rPr lang="en-US" sz="2400" b="1" dirty="0" err="1">
                <a:solidFill>
                  <a:prstClr val="black"/>
                </a:solidFill>
              </a:rPr>
              <a:t>cây</a:t>
            </a:r>
            <a:r>
              <a:rPr lang="en-US" sz="2400" b="1" dirty="0">
                <a:solidFill>
                  <a:prstClr val="black"/>
                </a:solidFill>
              </a:rPr>
              <a:t>)</a:t>
            </a:r>
            <a:endParaRPr lang="en-GB" sz="2400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01028" y="2923365"/>
            <a:ext cx="1973012" cy="510778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</a:rPr>
              <a:t>đánh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nhau</a:t>
            </a:r>
            <a:endParaRPr lang="en-GB" sz="24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01028" y="3798345"/>
            <a:ext cx="1973012" cy="510778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</a:rPr>
              <a:t>làm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bể</a:t>
            </a:r>
            <a:r>
              <a:rPr lang="en-US" sz="2400" b="1" dirty="0">
                <a:solidFill>
                  <a:prstClr val="black"/>
                </a:solidFill>
              </a:rPr>
              <a:t>, </a:t>
            </a:r>
            <a:r>
              <a:rPr lang="en-US" sz="2400" b="1" dirty="0" err="1">
                <a:solidFill>
                  <a:prstClr val="black"/>
                </a:solidFill>
              </a:rPr>
              <a:t>vỡ</a:t>
            </a:r>
            <a:endParaRPr lang="en-GB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6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- behave_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- plant_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- fight_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- break__gb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628" y="239824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3" y="230489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9132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888656" y="960331"/>
            <a:ext cx="4492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/>
              <a:t>Should / shouldn’t </a:t>
            </a:r>
            <a:r>
              <a:rPr lang="en-US" sz="2800" b="1"/>
              <a:t>for advice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" t="15118" r="1170" b="11468"/>
          <a:stretch/>
        </p:blipFill>
        <p:spPr>
          <a:xfrm>
            <a:off x="1075081" y="1998449"/>
            <a:ext cx="7006728" cy="4484698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2842352" y="2236424"/>
            <a:ext cx="3459296" cy="1337061"/>
          </a:xfrm>
          <a:prstGeom prst="wedgeEllipseCallout">
            <a:avLst>
              <a:gd name="adj1" fmla="val 21591"/>
              <a:gd name="adj2" fmla="val 91508"/>
            </a:avLst>
          </a:prstGeom>
          <a:solidFill>
            <a:schemeClr val="bg1"/>
          </a:solidFill>
          <a:ln>
            <a:solidFill>
              <a:srgbClr val="97E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24758" y="2406041"/>
            <a:ext cx="26991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002060"/>
                </a:solidFill>
                <a:latin typeface="Comic Sans MS" panose="030F0702030302020204" pitchFamily="66" charset="0"/>
              </a:rPr>
              <a:t>Nam, you shouldn't come in with your  raincoat on.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439974" y="6216332"/>
            <a:ext cx="4754880" cy="548640"/>
          </a:xfrm>
          <a:prstGeom prst="roundRect">
            <a:avLst/>
          </a:prstGeom>
          <a:gradFill flip="none" rotWithShape="1">
            <a:gsLst>
              <a:gs pos="0">
                <a:srgbClr val="62C8CE">
                  <a:tint val="66000"/>
                  <a:satMod val="160000"/>
                </a:srgbClr>
              </a:gs>
              <a:gs pos="50000">
                <a:srgbClr val="62C8CE">
                  <a:tint val="44500"/>
                  <a:satMod val="160000"/>
                </a:srgbClr>
              </a:gs>
              <a:gs pos="100000">
                <a:srgbClr val="62C8CE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1114338" y="184373"/>
            <a:ext cx="7782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signs at the library and complete the sentences with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shouldn’t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88256" y="1191258"/>
            <a:ext cx="2186353" cy="2082439"/>
          </a:xfrm>
          <a:prstGeom prst="ellipse">
            <a:avLst/>
          </a:prstGeom>
          <a:ln w="76200">
            <a:solidFill>
              <a:srgbClr val="CB2027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525" y="1191258"/>
            <a:ext cx="2084832" cy="2084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63828" y="4158658"/>
            <a:ext cx="2192605" cy="2084832"/>
          </a:xfrm>
          <a:prstGeom prst="ellipse">
            <a:avLst/>
          </a:prstGeom>
          <a:ln w="76200">
            <a:solidFill>
              <a:srgbClr val="CB2027"/>
            </a:solidFill>
          </a:ln>
        </p:spPr>
      </p:pic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5994210" y="4158658"/>
            <a:ext cx="2127317" cy="2084832"/>
            <a:chOff x="4814370" y="4320886"/>
            <a:chExt cx="2127317" cy="20588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62" t="-11602" r="-10665" b="-4059"/>
            <a:stretch/>
          </p:blipFill>
          <p:spPr>
            <a:xfrm>
              <a:off x="4814370" y="4320886"/>
              <a:ext cx="2127317" cy="2058864"/>
            </a:xfrm>
            <a:prstGeom prst="ellipse">
              <a:avLst/>
            </a:prstGeom>
            <a:ln w="139700">
              <a:solidFill>
                <a:srgbClr val="CB2027"/>
              </a:solidFill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5103874" y="4611383"/>
              <a:ext cx="1536192" cy="1455836"/>
            </a:xfrm>
            <a:prstGeom prst="line">
              <a:avLst/>
            </a:prstGeom>
            <a:ln w="152400">
              <a:solidFill>
                <a:srgbClr val="CB20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ounded Rectangle 9"/>
          <p:cNvSpPr>
            <a:spLocks noChangeAspect="1"/>
          </p:cNvSpPr>
          <p:nvPr/>
        </p:nvSpPr>
        <p:spPr>
          <a:xfrm>
            <a:off x="609600" y="292716"/>
            <a:ext cx="457200" cy="457200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b="1" kern="0" dirty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9974" y="3379128"/>
            <a:ext cx="3931920" cy="548640"/>
          </a:xfrm>
          <a:prstGeom prst="roundRect">
            <a:avLst/>
          </a:prstGeom>
          <a:gradFill flip="none" rotWithShape="1">
            <a:gsLst>
              <a:gs pos="0">
                <a:srgbClr val="62C8CE">
                  <a:tint val="66000"/>
                  <a:satMod val="160000"/>
                </a:srgbClr>
              </a:gs>
              <a:gs pos="50000">
                <a:srgbClr val="62C8CE">
                  <a:tint val="44500"/>
                  <a:satMod val="160000"/>
                </a:srgbClr>
              </a:gs>
              <a:gs pos="100000">
                <a:srgbClr val="62C8CE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439975" y="3381324"/>
            <a:ext cx="51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32953" y="3372671"/>
            <a:ext cx="3238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              keep quiet.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686170" y="3764037"/>
            <a:ext cx="11959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33EF860-517A-45A0-ADAE-A15FE9D04833}"/>
              </a:ext>
            </a:extLst>
          </p:cNvPr>
          <p:cNvSpPr txBox="1"/>
          <p:nvPr/>
        </p:nvSpPr>
        <p:spPr>
          <a:xfrm>
            <a:off x="1686170" y="3372670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should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374784" y="3379128"/>
            <a:ext cx="3657600" cy="548640"/>
          </a:xfrm>
          <a:prstGeom prst="roundRect">
            <a:avLst/>
          </a:prstGeom>
          <a:gradFill flip="none" rotWithShape="1">
            <a:gsLst>
              <a:gs pos="0">
                <a:srgbClr val="62C8CE">
                  <a:tint val="66000"/>
                  <a:satMod val="160000"/>
                </a:srgbClr>
              </a:gs>
              <a:gs pos="50000">
                <a:srgbClr val="62C8CE">
                  <a:tint val="44500"/>
                  <a:satMod val="160000"/>
                </a:srgbClr>
              </a:gs>
              <a:gs pos="100000">
                <a:srgbClr val="62C8CE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408655" y="3387560"/>
            <a:ext cx="51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46180" y="3354626"/>
            <a:ext cx="134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110968" y="3775488"/>
            <a:ext cx="11932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A7B7B90-3300-449B-90A5-22D49C8B4C93}"/>
              </a:ext>
            </a:extLst>
          </p:cNvPr>
          <p:cNvSpPr txBox="1"/>
          <p:nvPr/>
        </p:nvSpPr>
        <p:spPr>
          <a:xfrm>
            <a:off x="6440839" y="3363279"/>
            <a:ext cx="2959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shouldn’t eat or drink.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C0F6F7-0A4E-444F-9DCA-7FC1F4EFF932}"/>
              </a:ext>
            </a:extLst>
          </p:cNvPr>
          <p:cNvSpPr txBox="1"/>
          <p:nvPr/>
        </p:nvSpPr>
        <p:spPr>
          <a:xfrm>
            <a:off x="7687709" y="3363279"/>
            <a:ext cx="1859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eat or drink.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9975" y="6288395"/>
            <a:ext cx="54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6317" y="6279742"/>
            <a:ext cx="4654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              knock before you enter.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679735" y="6671108"/>
            <a:ext cx="12528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AAED75E-4720-4A87-9B2F-E00526AB3F54}"/>
              </a:ext>
            </a:extLst>
          </p:cNvPr>
          <p:cNvSpPr txBox="1"/>
          <p:nvPr/>
        </p:nvSpPr>
        <p:spPr>
          <a:xfrm>
            <a:off x="1381607" y="6279741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should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374784" y="6216332"/>
            <a:ext cx="3657600" cy="548640"/>
          </a:xfrm>
          <a:prstGeom prst="roundRect">
            <a:avLst/>
          </a:prstGeom>
          <a:gradFill flip="none" rotWithShape="1">
            <a:gsLst>
              <a:gs pos="0">
                <a:srgbClr val="62C8CE">
                  <a:tint val="66000"/>
                  <a:satMod val="160000"/>
                </a:srgbClr>
              </a:gs>
              <a:gs pos="50000">
                <a:srgbClr val="62C8CE">
                  <a:tint val="44500"/>
                  <a:satMod val="160000"/>
                </a:srgbClr>
              </a:gs>
              <a:gs pos="100000">
                <a:srgbClr val="62C8CE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TextBox 30"/>
          <p:cNvSpPr txBox="1"/>
          <p:nvPr/>
        </p:nvSpPr>
        <p:spPr>
          <a:xfrm>
            <a:off x="5447345" y="6271594"/>
            <a:ext cx="531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99620" y="6262941"/>
            <a:ext cx="1314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You</a:t>
            </a:r>
            <a:endParaRPr lang="en-US" sz="24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6649658" y="6654307"/>
            <a:ext cx="12284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1C885D4-3DAD-4646-8302-5A548E713127}"/>
              </a:ext>
            </a:extLst>
          </p:cNvPr>
          <p:cNvSpPr txBox="1"/>
          <p:nvPr/>
        </p:nvSpPr>
        <p:spPr>
          <a:xfrm>
            <a:off x="7831593" y="6262940"/>
            <a:ext cx="10508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run.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009E30-DB1B-4A31-A182-EA5F12EFDF23}"/>
              </a:ext>
            </a:extLst>
          </p:cNvPr>
          <p:cNvSpPr txBox="1"/>
          <p:nvPr/>
        </p:nvSpPr>
        <p:spPr>
          <a:xfrm>
            <a:off x="6419049" y="6262940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shouldn’t run.</a:t>
            </a:r>
          </a:p>
        </p:txBody>
      </p: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9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466" y="3692004"/>
            <a:ext cx="7356219" cy="1641382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90" y="381265"/>
            <a:ext cx="4176100" cy="720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5" y="371930"/>
            <a:ext cx="961782" cy="777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466" y="131197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928466" y="2087180"/>
            <a:ext cx="4460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/>
              <a:t>Should / shouldn’t </a:t>
            </a:r>
            <a:r>
              <a:rPr lang="en-US" sz="2800" b="1" dirty="0"/>
              <a:t>for advice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7323" y="3897398"/>
            <a:ext cx="73073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We use </a:t>
            </a:r>
            <a:r>
              <a:rPr lang="en-US" sz="2600" i="1" dirty="0"/>
              <a:t>should</a:t>
            </a:r>
            <a:r>
              <a:rPr lang="en-US" sz="2600" dirty="0"/>
              <a:t> for things that are good to do.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We use </a:t>
            </a:r>
            <a:r>
              <a:rPr lang="en-US" sz="2600" i="1" dirty="0"/>
              <a:t>shouldn’t</a:t>
            </a:r>
            <a:r>
              <a:rPr lang="en-US" sz="2600" dirty="0"/>
              <a:t> for things that are not good to do.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5" y="2979036"/>
            <a:ext cx="3703791" cy="94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41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2056</TotalTime>
  <Words>1148</Words>
  <Application>Microsoft Office PowerPoint</Application>
  <PresentationFormat>On-screen Show (4:3)</PresentationFormat>
  <Paragraphs>223</Paragraphs>
  <Slides>21</Slides>
  <Notes>5</Notes>
  <HiddenSlides>2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Arial</vt:lpstr>
      <vt:lpstr>Arial</vt:lpstr>
      <vt:lpstr>Arial Black</vt:lpstr>
      <vt:lpstr>Calibri</vt:lpstr>
      <vt:lpstr>Calibri Light</vt:lpstr>
      <vt:lpstr>Comic Sans MS</vt:lpstr>
      <vt:lpstr>Forte</vt:lpstr>
      <vt:lpstr>Tahoma</vt:lpstr>
      <vt:lpstr>Times New Roman</vt:lpstr>
      <vt:lpstr>Office Theme</vt:lpstr>
      <vt:lpstr>1_Office Theme</vt:lpstr>
      <vt:lpstr>2_Office Theme</vt:lpstr>
      <vt:lpstr>3_Office Theme</vt:lpstr>
      <vt:lpstr>4_Office Theme</vt:lpstr>
      <vt:lpstr>6_Office Theme</vt:lpstr>
      <vt:lpstr>15_Office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nguyenminhanh20752m@gmail.com</cp:lastModifiedBy>
  <cp:revision>136</cp:revision>
  <dcterms:created xsi:type="dcterms:W3CDTF">2020-12-09T02:04:09Z</dcterms:created>
  <dcterms:modified xsi:type="dcterms:W3CDTF">2023-11-24T11:02:32Z</dcterms:modified>
</cp:coreProperties>
</file>