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  <p:sldMasterId id="2147483722" r:id="rId5"/>
    <p:sldMasterId id="2147483734" r:id="rId6"/>
    <p:sldMasterId id="2147483746" r:id="rId7"/>
  </p:sldMasterIdLst>
  <p:notesMasterIdLst>
    <p:notesMasterId r:id="rId34"/>
  </p:notesMasterIdLst>
  <p:sldIdLst>
    <p:sldId id="276" r:id="rId8"/>
    <p:sldId id="257" r:id="rId9"/>
    <p:sldId id="298" r:id="rId10"/>
    <p:sldId id="299" r:id="rId11"/>
    <p:sldId id="300" r:id="rId12"/>
    <p:sldId id="268" r:id="rId13"/>
    <p:sldId id="258" r:id="rId14"/>
    <p:sldId id="278" r:id="rId15"/>
    <p:sldId id="292" r:id="rId16"/>
    <p:sldId id="293" r:id="rId17"/>
    <p:sldId id="296" r:id="rId18"/>
    <p:sldId id="297" r:id="rId19"/>
    <p:sldId id="295" r:id="rId20"/>
    <p:sldId id="294" r:id="rId21"/>
    <p:sldId id="287" r:id="rId22"/>
    <p:sldId id="286" r:id="rId23"/>
    <p:sldId id="290" r:id="rId24"/>
    <p:sldId id="284" r:id="rId25"/>
    <p:sldId id="283" r:id="rId26"/>
    <p:sldId id="272" r:id="rId27"/>
    <p:sldId id="261" r:id="rId28"/>
    <p:sldId id="270" r:id="rId29"/>
    <p:sldId id="262" r:id="rId30"/>
    <p:sldId id="275" r:id="rId31"/>
    <p:sldId id="280" r:id="rId32"/>
    <p:sldId id="27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66FFFF"/>
    <a:srgbClr val="CC0099"/>
    <a:srgbClr val="99CCFF"/>
    <a:srgbClr val="CAF5F9"/>
    <a:srgbClr val="FF0066"/>
    <a:srgbClr val="6600FF"/>
    <a:srgbClr val="CC66FF"/>
    <a:srgbClr val="FF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435" y="48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1B1AD-52A4-484B-8ACF-A83E374AF23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3C9C4-13EA-4F1F-A1D3-64EAC8E70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0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6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08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47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74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4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66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8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01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1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43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2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15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66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88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92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2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35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2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65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1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81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94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75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514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0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74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4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42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21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0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88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32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62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9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88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98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55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598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771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38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675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787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61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0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307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557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2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295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426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353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21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26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8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2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3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9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3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8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1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image" Target="../media/image19.png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4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1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4.gi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microsoft.com/office/2007/relationships/hdphoto" Target="../media/hdphoto1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image" Target="../media/image19.png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2.png"/><Relationship Id="rId3" Type="http://schemas.microsoft.com/office/2007/relationships/media" Target="../media/media2.wav"/><Relationship Id="rId21" Type="http://schemas.openxmlformats.org/officeDocument/2006/relationships/image" Target="../media/image15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9.png"/><Relationship Id="rId10" Type="http://schemas.openxmlformats.org/officeDocument/2006/relationships/audio" Target="../media/media5.wav"/><Relationship Id="rId19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.wdp"/><Relationship Id="rId11" Type="http://schemas.openxmlformats.org/officeDocument/2006/relationships/image" Target="../media/image24.gif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24950" cy="22860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5: NATURAL WONDERS OF VIETNAM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700" y="630098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4/29/4f/64294f424996e962044c68b7082305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78" y="2445678"/>
            <a:ext cx="204448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- backpack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8764" y="2445719"/>
            <a:ext cx="609600" cy="609600"/>
          </a:xfrm>
          <a:prstGeom prst="rect">
            <a:avLst/>
          </a:prstGeom>
        </p:spPr>
      </p:pic>
      <p:sp>
        <p:nvSpPr>
          <p:cNvPr id="17" name="Rounded Rectangular Callout 16"/>
          <p:cNvSpPr>
            <a:spLocks noChangeAspect="1"/>
          </p:cNvSpPr>
          <p:nvPr/>
        </p:nvSpPr>
        <p:spPr>
          <a:xfrm>
            <a:off x="1239161" y="1653121"/>
            <a:ext cx="3474720" cy="510778"/>
          </a:xfrm>
          <a:prstGeom prst="wedgeRoundRectCallout">
            <a:avLst>
              <a:gd name="adj1" fmla="val -3960"/>
              <a:gd name="adj2" fmla="val 95566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/>
              </a:rPr>
              <a:t>I should carry a ……….</a:t>
            </a:r>
            <a:endParaRPr lang="en-US" sz="2400" dirty="0"/>
          </a:p>
        </p:txBody>
      </p:sp>
      <p:sp>
        <p:nvSpPr>
          <p:cNvPr id="18" name="1"/>
          <p:cNvSpPr>
            <a:spLocks noChangeAspect="1"/>
          </p:cNvSpPr>
          <p:nvPr/>
        </p:nvSpPr>
        <p:spPr>
          <a:xfrm>
            <a:off x="6228119" y="241205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9" name="2"/>
          <p:cNvSpPr>
            <a:spLocks noChangeAspect="1"/>
          </p:cNvSpPr>
          <p:nvPr/>
        </p:nvSpPr>
        <p:spPr>
          <a:xfrm>
            <a:off x="6228119" y="1916414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0" name="3"/>
          <p:cNvSpPr>
            <a:spLocks noChangeAspect="1"/>
          </p:cNvSpPr>
          <p:nvPr/>
        </p:nvSpPr>
        <p:spPr>
          <a:xfrm>
            <a:off x="6228119" y="3591623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1" name="4"/>
          <p:cNvSpPr>
            <a:spLocks noChangeAspect="1"/>
          </p:cNvSpPr>
          <p:nvPr/>
        </p:nvSpPr>
        <p:spPr>
          <a:xfrm>
            <a:off x="6228119" y="5266832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22" name="5 Imagen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017767" y="1940127"/>
            <a:ext cx="1145689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23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4651" y="241205"/>
            <a:ext cx="1822211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24" name="3 Imagen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162" y="5513424"/>
            <a:ext cx="1494671" cy="1082753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Text" lastClr="000000">
                <a:alpha val="40000"/>
              </a:sys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67" y="3588678"/>
            <a:ext cx="1131218" cy="1371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4272"/>
            <a:ext cx="6550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3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4/29/4f/64294f424996e962044c68b7082305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4" y="2561160"/>
            <a:ext cx="20444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- sleeping_bag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6101" y="2432808"/>
            <a:ext cx="609600" cy="609600"/>
          </a:xfrm>
          <a:prstGeom prst="rect">
            <a:avLst/>
          </a:prstGeom>
        </p:spPr>
      </p:pic>
      <p:sp>
        <p:nvSpPr>
          <p:cNvPr id="9" name="Rounded Rectangular Callout 8"/>
          <p:cNvSpPr>
            <a:spLocks noChangeAspect="1"/>
          </p:cNvSpPr>
          <p:nvPr/>
        </p:nvSpPr>
        <p:spPr>
          <a:xfrm>
            <a:off x="1171298" y="1629807"/>
            <a:ext cx="3474720" cy="510778"/>
          </a:xfrm>
          <a:prstGeom prst="wedgeRoundRectCallout">
            <a:avLst>
              <a:gd name="adj1" fmla="val -3169"/>
              <a:gd name="adj2" fmla="val 78922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/>
              </a:rPr>
              <a:t>I should carry a ……….</a:t>
            </a:r>
            <a:endParaRPr lang="en-US" sz="2400" dirty="0"/>
          </a:p>
        </p:txBody>
      </p:sp>
      <p:sp>
        <p:nvSpPr>
          <p:cNvPr id="10" name="1"/>
          <p:cNvSpPr>
            <a:spLocks noChangeAspect="1"/>
          </p:cNvSpPr>
          <p:nvPr/>
        </p:nvSpPr>
        <p:spPr>
          <a:xfrm>
            <a:off x="6228119" y="241205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2"/>
          <p:cNvSpPr>
            <a:spLocks noChangeAspect="1"/>
          </p:cNvSpPr>
          <p:nvPr/>
        </p:nvSpPr>
        <p:spPr>
          <a:xfrm>
            <a:off x="6228119" y="1916414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3"/>
          <p:cNvSpPr>
            <a:spLocks noChangeAspect="1"/>
          </p:cNvSpPr>
          <p:nvPr/>
        </p:nvSpPr>
        <p:spPr>
          <a:xfrm>
            <a:off x="6228119" y="3591623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3" name="4"/>
          <p:cNvSpPr>
            <a:spLocks noChangeAspect="1"/>
          </p:cNvSpPr>
          <p:nvPr/>
        </p:nvSpPr>
        <p:spPr>
          <a:xfrm>
            <a:off x="6228119" y="5266832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4" name="Picture 4" descr="Download Thorpe Acre Infant School School Meals Png Transparent PNG Image  with No Background - PNGkey.c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8222" y1="28125" x2="71111" y2="50893"/>
                        <a14:foregroundMark x1="53778" y1="39286" x2="72444" y2="29464"/>
                        <a14:foregroundMark x1="52889" y1="29464" x2="69333" y2="37946"/>
                        <a14:foregroundMark x1="62222" y1="10268" x2="62222" y2="10268"/>
                        <a14:foregroundMark x1="66667" y1="11607" x2="66667" y2="1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12" y="5122339"/>
            <a:ext cx="165326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7163283" y="1925023"/>
            <a:ext cx="759124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16" name="4 Imagen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925386" y="3766712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7" name="4 Imagen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613319" y="252872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0" y="24272"/>
            <a:ext cx="6550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63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"/>
          <p:cNvSpPr>
            <a:spLocks noChangeAspect="1"/>
          </p:cNvSpPr>
          <p:nvPr/>
        </p:nvSpPr>
        <p:spPr>
          <a:xfrm>
            <a:off x="6228119" y="241205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2"/>
          <p:cNvSpPr>
            <a:spLocks noChangeAspect="1"/>
          </p:cNvSpPr>
          <p:nvPr/>
        </p:nvSpPr>
        <p:spPr>
          <a:xfrm>
            <a:off x="6228119" y="1916414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6" name="3"/>
          <p:cNvSpPr>
            <a:spLocks noChangeAspect="1"/>
          </p:cNvSpPr>
          <p:nvPr/>
        </p:nvSpPr>
        <p:spPr>
          <a:xfrm>
            <a:off x="6228119" y="3591623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4"/>
          <p:cNvSpPr>
            <a:spLocks noChangeAspect="1"/>
          </p:cNvSpPr>
          <p:nvPr/>
        </p:nvSpPr>
        <p:spPr>
          <a:xfrm>
            <a:off x="6228119" y="5266832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026" name="Picture 2" descr="https://i.pinimg.com/564x/64/29/4f/64294f424996e962044c68b7082305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57" y="2475661"/>
            <a:ext cx="204448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017767" y="1940127"/>
            <a:ext cx="1145689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0" name="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4651" y="241205"/>
            <a:ext cx="1822211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2" name="3 Imagen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162" y="5513424"/>
            <a:ext cx="1494671" cy="1082753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Text" lastClr="000000">
                <a:alpha val="40000"/>
              </a:sys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67" y="3588678"/>
            <a:ext cx="1131218" cy="1371600"/>
          </a:xfrm>
          <a:prstGeom prst="rect">
            <a:avLst/>
          </a:prstGeom>
        </p:spPr>
      </p:pic>
      <p:pic>
        <p:nvPicPr>
          <p:cNvPr id="3" name="- scissors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0996" y="2297414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>
            <a:spLocks noChangeAspect="1"/>
          </p:cNvSpPr>
          <p:nvPr/>
        </p:nvSpPr>
        <p:spPr>
          <a:xfrm>
            <a:off x="1345884" y="1596267"/>
            <a:ext cx="3474720" cy="510778"/>
          </a:xfrm>
          <a:prstGeom prst="wedgeRoundRectCallout">
            <a:avLst>
              <a:gd name="adj1" fmla="val -2024"/>
              <a:gd name="adj2" fmla="val 92894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/>
              </a:rPr>
              <a:t>I should carry ……….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4272"/>
            <a:ext cx="6550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4112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4/29/4f/64294f424996e962044c68b7082305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00" y="2610823"/>
            <a:ext cx="20444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- suncream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7487" y="2474654"/>
            <a:ext cx="609600" cy="609600"/>
          </a:xfrm>
          <a:prstGeom prst="rect">
            <a:avLst/>
          </a:prstGeom>
        </p:spPr>
      </p:pic>
      <p:sp>
        <p:nvSpPr>
          <p:cNvPr id="10" name="Rounded Rectangular Callout 9"/>
          <p:cNvSpPr>
            <a:spLocks noChangeAspect="1"/>
          </p:cNvSpPr>
          <p:nvPr/>
        </p:nvSpPr>
        <p:spPr>
          <a:xfrm>
            <a:off x="1142684" y="1696171"/>
            <a:ext cx="3474720" cy="510778"/>
          </a:xfrm>
          <a:prstGeom prst="wedgeRoundRectCallout">
            <a:avLst>
              <a:gd name="adj1" fmla="val -2689"/>
              <a:gd name="adj2" fmla="val 92894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/>
              </a:rPr>
              <a:t>I should carry ……….</a:t>
            </a:r>
            <a:endParaRPr lang="en-US" sz="2400" dirty="0"/>
          </a:p>
        </p:txBody>
      </p:sp>
      <p:sp>
        <p:nvSpPr>
          <p:cNvPr id="11" name="1"/>
          <p:cNvSpPr>
            <a:spLocks noChangeAspect="1"/>
          </p:cNvSpPr>
          <p:nvPr/>
        </p:nvSpPr>
        <p:spPr>
          <a:xfrm>
            <a:off x="6228119" y="241205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" name="2"/>
          <p:cNvSpPr>
            <a:spLocks noChangeAspect="1"/>
          </p:cNvSpPr>
          <p:nvPr/>
        </p:nvSpPr>
        <p:spPr>
          <a:xfrm>
            <a:off x="6228119" y="1916414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3" name="3"/>
          <p:cNvSpPr>
            <a:spLocks noChangeAspect="1"/>
          </p:cNvSpPr>
          <p:nvPr/>
        </p:nvSpPr>
        <p:spPr>
          <a:xfrm>
            <a:off x="6228119" y="3591623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4" name="4"/>
          <p:cNvSpPr>
            <a:spLocks noChangeAspect="1"/>
          </p:cNvSpPr>
          <p:nvPr/>
        </p:nvSpPr>
        <p:spPr>
          <a:xfrm>
            <a:off x="6228119" y="5266832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5" name="Picture 4" descr="Download Thorpe Acre Infant School School Meals Png Transparent PNG Image  with No Background - PNGkey.c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8222" y1="28125" x2="71111" y2="50893"/>
                        <a14:foregroundMark x1="53778" y1="39286" x2="72444" y2="29464"/>
                        <a14:foregroundMark x1="52889" y1="29464" x2="69333" y2="37946"/>
                        <a14:foregroundMark x1="62222" y1="10268" x2="62222" y2="10268"/>
                        <a14:foregroundMark x1="66667" y1="11607" x2="66667" y2="1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12" y="5122339"/>
            <a:ext cx="165326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7163283" y="1925023"/>
            <a:ext cx="759124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17" name="4 Imagen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925386" y="3766712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8" name="4 Imagen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613319" y="252872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0" y="24272"/>
            <a:ext cx="6550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586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4/29/4f/64294f424996e962044c68b7082305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51" y="2584221"/>
            <a:ext cx="204448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- plaster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3095" y="2435300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>
            <a:spLocks noChangeAspect="1"/>
          </p:cNvSpPr>
          <p:nvPr/>
        </p:nvSpPr>
        <p:spPr>
          <a:xfrm>
            <a:off x="1098234" y="1643696"/>
            <a:ext cx="3474720" cy="510778"/>
          </a:xfrm>
          <a:prstGeom prst="wedgeRoundRectCallout">
            <a:avLst>
              <a:gd name="adj1" fmla="val -900"/>
              <a:gd name="adj2" fmla="val 104137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/>
              </a:rPr>
              <a:t>I should carry a ……….</a:t>
            </a:r>
            <a:endParaRPr lang="en-US" sz="2400" dirty="0"/>
          </a:p>
        </p:txBody>
      </p:sp>
      <p:sp>
        <p:nvSpPr>
          <p:cNvPr id="13" name="1"/>
          <p:cNvSpPr>
            <a:spLocks noChangeAspect="1"/>
          </p:cNvSpPr>
          <p:nvPr/>
        </p:nvSpPr>
        <p:spPr>
          <a:xfrm>
            <a:off x="6228119" y="241205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2"/>
          <p:cNvSpPr>
            <a:spLocks noChangeAspect="1"/>
          </p:cNvSpPr>
          <p:nvPr/>
        </p:nvSpPr>
        <p:spPr>
          <a:xfrm>
            <a:off x="6228119" y="1916414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6" name="3"/>
          <p:cNvSpPr>
            <a:spLocks noChangeAspect="1"/>
          </p:cNvSpPr>
          <p:nvPr/>
        </p:nvSpPr>
        <p:spPr>
          <a:xfrm>
            <a:off x="6228119" y="3591623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4"/>
          <p:cNvSpPr>
            <a:spLocks noChangeAspect="1"/>
          </p:cNvSpPr>
          <p:nvPr/>
        </p:nvSpPr>
        <p:spPr>
          <a:xfrm>
            <a:off x="6228119" y="5266832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8" name="5 Imagen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017767" y="1940127"/>
            <a:ext cx="1145689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9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4651" y="241205"/>
            <a:ext cx="1822211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20" name="3 Imagen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162" y="5513424"/>
            <a:ext cx="1494671" cy="1082753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Text" lastClr="000000">
                <a:alpha val="40000"/>
              </a:sys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67" y="3588678"/>
            <a:ext cx="1131218" cy="1371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4272"/>
            <a:ext cx="6550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9436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53" y="1812601"/>
            <a:ext cx="5595258" cy="731520"/>
          </a:xfrm>
          <a:prstGeom prst="roundRect">
            <a:avLst>
              <a:gd name="adj" fmla="val 108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We’re lost. Please give me the ……</a:t>
            </a:r>
          </a:p>
        </p:txBody>
      </p:sp>
      <p:pic>
        <p:nvPicPr>
          <p:cNvPr id="8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1940738" y="272659"/>
            <a:ext cx="809732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9" name="4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30857" y="427244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0" name="4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9860" y="364099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sp>
        <p:nvSpPr>
          <p:cNvPr id="11" name="Rounded Rectangle 10"/>
          <p:cNvSpPr/>
          <p:nvPr/>
        </p:nvSpPr>
        <p:spPr>
          <a:xfrm>
            <a:off x="5522835" y="1904041"/>
            <a:ext cx="17022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compass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97" y="117284"/>
            <a:ext cx="1462919" cy="1773789"/>
          </a:xfrm>
          <a:prstGeom prst="rect">
            <a:avLst/>
          </a:prstGeom>
        </p:spPr>
      </p:pic>
      <p:pic>
        <p:nvPicPr>
          <p:cNvPr id="12" name="5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8283" y="191113"/>
            <a:ext cx="1222068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370" y1="9123" x2="27012" y2="68596"/>
                        <a14:foregroundMark x1="32469" y1="46491" x2="49523" y2="41754"/>
                        <a14:foregroundMark x1="42838" y1="39474" x2="48022" y2="38070"/>
                        <a14:foregroundMark x1="9823" y1="23684" x2="7094" y2="35439"/>
                        <a14:foregroundMark x1="12278" y1="89123" x2="27831" y2="80351"/>
                        <a14:foregroundMark x1="43656" y1="57544" x2="47885" y2="84386"/>
                        <a14:foregroundMark x1="56480" y1="45439" x2="64666" y2="48947"/>
                        <a14:foregroundMark x1="81719" y1="91404" x2="81719" y2="91404"/>
                        <a14:foregroundMark x1="72169" y1="91754" x2="72169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86" y="3185566"/>
            <a:ext cx="423319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2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97987" y="2084715"/>
            <a:ext cx="6981370" cy="731520"/>
          </a:xfrm>
          <a:prstGeom prst="roundRect">
            <a:avLst>
              <a:gd name="adj" fmla="val 108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It’s so sunny today. I need to put on some ……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32021" y="2138652"/>
            <a:ext cx="17022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sunscream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1935639" y="237115"/>
            <a:ext cx="809732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25758" y="391700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4" name="4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4761" y="328555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98" y="81740"/>
            <a:ext cx="1462919" cy="1773789"/>
          </a:xfrm>
          <a:prstGeom prst="rect">
            <a:avLst/>
          </a:prstGeom>
        </p:spPr>
      </p:pic>
      <p:pic>
        <p:nvPicPr>
          <p:cNvPr id="16" name="5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3184" y="155569"/>
            <a:ext cx="1222068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370" y1="9123" x2="27012" y2="68596"/>
                        <a14:foregroundMark x1="32469" y1="46491" x2="49523" y2="41754"/>
                        <a14:foregroundMark x1="42838" y1="39474" x2="48022" y2="38070"/>
                        <a14:foregroundMark x1="9823" y1="23684" x2="7094" y2="35439"/>
                        <a14:foregroundMark x1="12278" y1="89123" x2="27831" y2="80351"/>
                        <a14:foregroundMark x1="43656" y1="57544" x2="47885" y2="84386"/>
                        <a14:foregroundMark x1="56480" y1="45439" x2="64666" y2="48947"/>
                        <a14:foregroundMark x1="81719" y1="91404" x2="81719" y2="91404"/>
                        <a14:foregroundMark x1="72169" y1="91754" x2="72169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9" y="3185566"/>
            <a:ext cx="423319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9543" y="2065112"/>
            <a:ext cx="8099617" cy="731520"/>
          </a:xfrm>
          <a:prstGeom prst="roundRect">
            <a:avLst>
              <a:gd name="adj" fmla="val 108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A ……………..…… is very useful when you go camping overnight.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9020" y="2139696"/>
            <a:ext cx="1843748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sleeping bag</a:t>
            </a:r>
          </a:p>
        </p:txBody>
      </p:sp>
      <p:pic>
        <p:nvPicPr>
          <p:cNvPr id="12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1935639" y="273594"/>
            <a:ext cx="809732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25758" y="428179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4" name="4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4761" y="365034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98" y="118219"/>
            <a:ext cx="1462919" cy="1773789"/>
          </a:xfrm>
          <a:prstGeom prst="rect">
            <a:avLst/>
          </a:prstGeom>
        </p:spPr>
      </p:pic>
      <p:pic>
        <p:nvPicPr>
          <p:cNvPr id="16" name="5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3184" y="192048"/>
            <a:ext cx="1222068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370" y1="9123" x2="27012" y2="68596"/>
                        <a14:foregroundMark x1="32469" y1="46491" x2="49523" y2="41754"/>
                        <a14:foregroundMark x1="42838" y1="39474" x2="48022" y2="38070"/>
                        <a14:foregroundMark x1="9823" y1="23684" x2="7094" y2="35439"/>
                        <a14:foregroundMark x1="12278" y1="89123" x2="27831" y2="80351"/>
                        <a14:foregroundMark x1="43656" y1="57544" x2="47885" y2="84386"/>
                        <a14:foregroundMark x1="56480" y1="45439" x2="64666" y2="48947"/>
                        <a14:foregroundMark x1="81719" y1="91404" x2="81719" y2="91404"/>
                        <a14:foregroundMark x1="72169" y1="91754" x2="72169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68" y="3185566"/>
            <a:ext cx="423319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86216" y="1989323"/>
            <a:ext cx="7126514" cy="731520"/>
          </a:xfrm>
          <a:prstGeom prst="roundRect">
            <a:avLst>
              <a:gd name="adj" fmla="val 108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I’ve finished packing. All my things are in my ……………..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22337" y="2080763"/>
            <a:ext cx="1424677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backback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1940738" y="272659"/>
            <a:ext cx="809732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16" name="4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30857" y="427244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7" name="4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9860" y="364099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97" y="117284"/>
            <a:ext cx="1462919" cy="1773789"/>
          </a:xfrm>
          <a:prstGeom prst="rect">
            <a:avLst/>
          </a:prstGeom>
        </p:spPr>
      </p:pic>
      <p:pic>
        <p:nvPicPr>
          <p:cNvPr id="19" name="5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8283" y="191113"/>
            <a:ext cx="1222068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370" y1="9123" x2="27012" y2="68596"/>
                        <a14:foregroundMark x1="32469" y1="46491" x2="49523" y2="41754"/>
                        <a14:foregroundMark x1="42838" y1="39474" x2="48022" y2="38070"/>
                        <a14:foregroundMark x1="9823" y1="23684" x2="7094" y2="35439"/>
                        <a14:foregroundMark x1="12278" y1="89123" x2="27831" y2="80351"/>
                        <a14:foregroundMark x1="43656" y1="57544" x2="47885" y2="84386"/>
                        <a14:foregroundMark x1="56480" y1="45439" x2="64666" y2="48947"/>
                        <a14:foregroundMark x1="81719" y1="91404" x2="81719" y2="91404"/>
                        <a14:foregroundMark x1="72169" y1="91754" x2="72169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32" y="3185566"/>
            <a:ext cx="423319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65515" y="2000684"/>
            <a:ext cx="6524105" cy="731520"/>
          </a:xfrm>
          <a:prstGeom prst="roundRect">
            <a:avLst>
              <a:gd name="adj" fmla="val 108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My foot hurts. I need to put a …………  on my foot.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838530" y="2058740"/>
            <a:ext cx="1432855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plaster</a:t>
            </a:r>
          </a:p>
        </p:txBody>
      </p:sp>
      <p:pic>
        <p:nvPicPr>
          <p:cNvPr id="10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1918833" y="273595"/>
            <a:ext cx="809732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16" name="4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08952" y="428180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7" name="4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07955" y="365035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2" y="118220"/>
            <a:ext cx="1462919" cy="1773789"/>
          </a:xfrm>
          <a:prstGeom prst="rect">
            <a:avLst/>
          </a:prstGeom>
        </p:spPr>
      </p:pic>
      <p:pic>
        <p:nvPicPr>
          <p:cNvPr id="19" name="5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6378" y="192049"/>
            <a:ext cx="1222068" cy="146304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370" y1="9123" x2="27012" y2="68596"/>
                        <a14:foregroundMark x1="32469" y1="46491" x2="49523" y2="41754"/>
                        <a14:foregroundMark x1="42838" y1="39474" x2="48022" y2="38070"/>
                        <a14:foregroundMark x1="9823" y1="23684" x2="7094" y2="35439"/>
                        <a14:foregroundMark x1="12278" y1="89123" x2="27831" y2="80351"/>
                        <a14:foregroundMark x1="43656" y1="57544" x2="47885" y2="84386"/>
                        <a14:foregroundMark x1="56480" y1="45439" x2="64666" y2="48947"/>
                        <a14:foregroundMark x1="81719" y1="91404" x2="81719" y2="91404"/>
                        <a14:foregroundMark x1="72169" y1="91754" x2="72169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06" y="3185566"/>
            <a:ext cx="423319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11" y="14323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6" y="23040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3258" y="1763437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saying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3258" y="2382017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3258" y="4637592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3604" y="102174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3604" y="3926953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2016" y="3988508"/>
            <a:ext cx="1609736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400" b="1" dirty="0"/>
              <a:t>/t/ and /d/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3258" y="5256174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3258" y="300059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is the most useful, number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the least useful on holiday.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82170" y="176348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82170" y="241661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82170" y="305523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82170" y="468080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682170" y="530491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" grpId="0"/>
      <p:bldP spid="19" grpId="0"/>
      <p:bldP spid="3" grpId="0"/>
      <p:bldP spid="21" grpId="0"/>
      <p:bldP spid="24" grpId="0"/>
      <p:bldP spid="17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07098" y="292716"/>
            <a:ext cx="7901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800" b="1" spc="-8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1576" y="15584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6406" y="1551982"/>
            <a:ext cx="597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lost. Please give me the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288248" y="188317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1576" y="22771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1576" y="30447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6406" y="3036125"/>
            <a:ext cx="4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1576" y="39032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6406" y="3894609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I’ve finished packing. All my things are in my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1576" y="47052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6406" y="4705230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foot hurts. I need to put a                 on my foot.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187161" y="504151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50461" y="42256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26406" y="2256109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so sunny today. I need to put on some 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715197" y="260068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25671" y="336715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5214857" y="4700126"/>
            <a:ext cx="104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6613197" y="2253020"/>
            <a:ext cx="1477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suncream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669297" y="303406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950461" y="3905696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5230689" y="1557960"/>
            <a:ext cx="126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FC1E4-F303-424B-9D47-2210CC4A2F0C}"/>
              </a:ext>
            </a:extLst>
          </p:cNvPr>
          <p:cNvSpPr txBox="1"/>
          <p:nvPr/>
        </p:nvSpPr>
        <p:spPr>
          <a:xfrm>
            <a:off x="2741546" y="3034061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8D96FD-E8A9-48F3-B4A2-8FAB2DEFADA1}"/>
              </a:ext>
            </a:extLst>
          </p:cNvPr>
          <p:cNvSpPr txBox="1"/>
          <p:nvPr/>
        </p:nvSpPr>
        <p:spPr>
          <a:xfrm>
            <a:off x="3275758" y="3034061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6465" y="193970"/>
            <a:ext cx="7806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36849" y="1560395"/>
            <a:ext cx="8294396" cy="644236"/>
            <a:chOff x="93169" y="1205345"/>
            <a:chExt cx="8294396" cy="644236"/>
          </a:xfrm>
        </p:grpSpPr>
        <p:grpSp>
          <p:nvGrpSpPr>
            <p:cNvPr id="32" name="Group 31"/>
            <p:cNvGrpSpPr/>
            <p:nvPr/>
          </p:nvGrpSpPr>
          <p:grpSpPr>
            <a:xfrm>
              <a:off x="93169" y="1205345"/>
              <a:ext cx="8115343" cy="644236"/>
              <a:chOff x="93169" y="1278082"/>
              <a:chExt cx="8115343" cy="64423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93169" y="1278082"/>
                <a:ext cx="8115343" cy="644236"/>
                <a:chOff x="347679" y="1631373"/>
                <a:chExt cx="8115343" cy="644236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347679" y="1631373"/>
                  <a:ext cx="8115343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9493" y="1720543"/>
                  <a:ext cx="1849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sleeping bag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330528" y="1724891"/>
                  <a:ext cx="13694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641104" y="1720426"/>
                  <a:ext cx="13214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649140" y="1367135"/>
                <a:ext cx="1475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suncream</a:t>
                </a:r>
                <a:endParaRPr lang="en-US" sz="24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066131" y="129278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scissors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223636" y="2882684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223636" y="3471503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223636" y="4032612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223636" y="4621431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223636" y="524488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223636" y="5833704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942587" y="24487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25744" y="30375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31475" y="36298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4632" y="42186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39166" y="481761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22323" y="540643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30" name="Rounded Rectangle 2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56101" y="2480834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backpack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56101" y="3065304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sleeping bag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56101" y="3629829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compass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56101" y="4218648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plaster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56101" y="4797211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suncream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56101" y="543246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scissors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41524" y="1054689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/t/ and /d/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28600" y="231471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2198" y="259706"/>
            <a:ext cx="572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617862"/>
              </p:ext>
            </p:extLst>
          </p:nvPr>
        </p:nvGraphicFramePr>
        <p:xfrm>
          <a:off x="1112198" y="1353621"/>
          <a:ext cx="7131916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72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9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/d/</a:t>
                      </a:r>
                      <a:endParaRPr lang="en-US" sz="2800" b="1" dirty="0"/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6214" y="612295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49173"/>
            <a:ext cx="782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1661" y="169941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6491" y="1690643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Where’s my ha</a:t>
            </a:r>
            <a:r>
              <a:rPr lang="en-US" sz="2400" b="1"/>
              <a:t>t</a:t>
            </a:r>
            <a:r>
              <a:rPr lang="en-US" sz="2400"/>
              <a:t>? </a:t>
            </a:r>
          </a:p>
          <a:p>
            <a:pPr marL="342900" indent="-342900">
              <a:buFontTx/>
              <a:buChar char="-"/>
            </a:pPr>
            <a:r>
              <a:rPr lang="en-US" sz="2400"/>
              <a:t>Oh, it’s on your hea</a:t>
            </a:r>
            <a:r>
              <a:rPr lang="en-US" sz="2400" b="1"/>
              <a:t>d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961661" y="269864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1661" y="34662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6491" y="345763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nee</a:t>
            </a:r>
            <a:r>
              <a:rPr lang="en-US" sz="2400" b="1"/>
              <a:t>d</a:t>
            </a:r>
            <a:r>
              <a:rPr lang="en-US" sz="2400"/>
              <a:t> some mea</a:t>
            </a:r>
            <a:r>
              <a:rPr lang="en-US" sz="2400" b="1"/>
              <a:t>t</a:t>
            </a:r>
            <a:r>
              <a:rPr lang="en-US" sz="2400"/>
              <a:t> for my ca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61661" y="43247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491" y="4316117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Sahara is a very ho</a:t>
            </a:r>
            <a:r>
              <a:rPr lang="en-US" sz="2400" b="1"/>
              <a:t>t</a:t>
            </a:r>
            <a:r>
              <a:rPr lang="en-US" sz="2400"/>
              <a:t> </a:t>
            </a:r>
            <a:r>
              <a:rPr lang="en-US" sz="2400" b="1"/>
              <a:t>d</a:t>
            </a:r>
            <a:r>
              <a:rPr lang="en-US" sz="2400"/>
              <a:t>eser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1661" y="51267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6491" y="5126738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wan</a:t>
            </a:r>
            <a:r>
              <a:rPr lang="en-US" sz="2400" b="1"/>
              <a:t>t</a:t>
            </a:r>
            <a:r>
              <a:rPr lang="en-US" sz="2400"/>
              <a:t> to explore the islan</a:t>
            </a:r>
            <a:r>
              <a:rPr lang="en-US" sz="2400" b="1"/>
              <a:t>d</a:t>
            </a:r>
            <a:r>
              <a:rPr lang="en-US" sz="2400"/>
              <a:t> by boa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6491" y="2677617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Where </a:t>
            </a:r>
            <a:r>
              <a:rPr lang="en-US" sz="2400" b="1"/>
              <a:t>d</a:t>
            </a:r>
            <a:r>
              <a:rPr lang="en-US" sz="2400"/>
              <a:t>o they stay on their holi</a:t>
            </a:r>
            <a:r>
              <a:rPr lang="en-US" sz="2400" b="1"/>
              <a:t>d</a:t>
            </a:r>
            <a:r>
              <a:rPr lang="en-US" sz="2400"/>
              <a:t>ay?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1794" y="1203280"/>
            <a:ext cx="487363" cy="487363"/>
          </a:xfrm>
          <a:prstGeom prst="rect">
            <a:avLst/>
          </a:prstGeom>
        </p:spPr>
      </p:pic>
      <p:sp>
        <p:nvSpPr>
          <p:cNvPr id="15" name="Rounded Rectangle 1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3328" y="837461"/>
            <a:ext cx="294664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Game: Whispering</a:t>
            </a:r>
            <a:endParaRPr lang="en-GB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145328"/>
              </p:ext>
            </p:extLst>
          </p:nvPr>
        </p:nvGraphicFramePr>
        <p:xfrm>
          <a:off x="696686" y="1467761"/>
          <a:ext cx="8040914" cy="501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40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97790">
                <a:tc>
                  <a:txBody>
                    <a:bodyPr/>
                    <a:lstStyle/>
                    <a:p>
                      <a:pPr marL="342900" marR="0" lvl="0" indent="-342900" fontAlgn="base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0" spc="0" dirty="0">
                          <a:ln>
                            <a:noFill/>
                          </a:ln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+mn-lt"/>
                          <a:cs typeface="Times New Roman" pitchFamily="18" charset="0"/>
                        </a:rPr>
                        <a:t>Students  stand in four lines.</a:t>
                      </a:r>
                      <a:endParaRPr lang="en-GB" sz="2400" b="0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fontAlgn="base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0" spc="0" dirty="0">
                          <a:ln>
                            <a:noFill/>
                          </a:ln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+mn-lt"/>
                          <a:cs typeface="Times New Roman" pitchFamily="18" charset="0"/>
                        </a:rPr>
                        <a:t>The member in the last place will make a sentence containing at least a word and a sound they have learnt; then, whisper the sentence to the next member of the group. They will continue until the member in the first place and this member will say the sentence aloud.</a:t>
                      </a:r>
                      <a:endParaRPr lang="en-GB" sz="2400" b="0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fontAlgn="base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0" spc="0" dirty="0">
                          <a:ln>
                            <a:noFill/>
                          </a:ln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+mn-lt"/>
                          <a:cs typeface="Times New Roman" pitchFamily="18" charset="0"/>
                        </a:rPr>
                        <a:t>The fastest group will win the game.</a:t>
                      </a:r>
                      <a:endParaRPr lang="en-GB" sz="2400" b="0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Suggested sentences:</a:t>
                      </a:r>
                      <a:endParaRPr lang="en-GB" sz="2400" b="1" dirty="0">
                        <a:solidFill>
                          <a:srgbClr val="0070C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must bring a plaster when going camping. </a:t>
                      </a:r>
                      <a:endParaRPr lang="en-GB" sz="2400" b="0" dirty="0">
                        <a:solidFill>
                          <a:srgbClr val="0070C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want to visit a famous desert in the world.</a:t>
                      </a:r>
                      <a:endParaRPr lang="en-GB" sz="2400" b="0" dirty="0">
                        <a:solidFill>
                          <a:srgbClr val="0070C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He lives in a quiet island.</a:t>
                      </a:r>
                      <a:endParaRPr lang="en-GB" sz="2400" b="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75" marR="53975" marT="36195" marB="361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8" y="176314"/>
            <a:ext cx="25241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380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Learn vocabulary and the structure by heart.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Do exercise 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Prepare the next lesson: </a:t>
            </a:r>
            <a:r>
              <a:rPr lang="en-US" dirty="0">
                <a:solidFill>
                  <a:srgbClr val="C00000"/>
                </a:solidFill>
              </a:rPr>
              <a:t>A closer look 2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66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1"/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a"/>
          <p:cNvSpPr/>
          <p:nvPr/>
        </p:nvSpPr>
        <p:spPr>
          <a:xfrm>
            <a:off x="3358352" y="268248"/>
            <a:ext cx="2450592" cy="2020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Bay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2" name="3a"/>
          <p:cNvSpPr/>
          <p:nvPr/>
        </p:nvSpPr>
        <p:spPr>
          <a:xfrm>
            <a:off x="5974504" y="268248"/>
            <a:ext cx="2450592" cy="2020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Cav e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3" name="1a"/>
          <p:cNvSpPr/>
          <p:nvPr/>
        </p:nvSpPr>
        <p:spPr>
          <a:xfrm>
            <a:off x="796793" y="268248"/>
            <a:ext cx="2450592" cy="2020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Forest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4" name="4a"/>
          <p:cNvSpPr/>
          <p:nvPr/>
        </p:nvSpPr>
        <p:spPr>
          <a:xfrm>
            <a:off x="796793" y="2410578"/>
            <a:ext cx="2450592" cy="2020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Waterfall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5" name="7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21" y="4773825"/>
            <a:ext cx="2377440" cy="1548562"/>
          </a:xfrm>
          <a:prstGeom prst="roundRect">
            <a:avLst>
              <a:gd name="adj" fmla="val 4482"/>
            </a:avLst>
          </a:prstGeom>
        </p:spPr>
      </p:pic>
      <p:pic>
        <p:nvPicPr>
          <p:cNvPr id="36" name="6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9" y="4773825"/>
            <a:ext cx="2377440" cy="1592231"/>
          </a:xfrm>
          <a:prstGeom prst="roundRect">
            <a:avLst>
              <a:gd name="adj" fmla="val 6640"/>
            </a:avLst>
          </a:prstGeom>
        </p:spPr>
      </p:pic>
      <p:pic>
        <p:nvPicPr>
          <p:cNvPr id="37" name="8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80" y="4773825"/>
            <a:ext cx="2377440" cy="1586753"/>
          </a:xfrm>
          <a:prstGeom prst="roundRect">
            <a:avLst>
              <a:gd name="adj" fmla="val 5690"/>
            </a:avLst>
          </a:prstGeom>
        </p:spPr>
      </p:pic>
      <p:pic>
        <p:nvPicPr>
          <p:cNvPr id="55" name="5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80" y="2611884"/>
            <a:ext cx="2377440" cy="1585734"/>
          </a:xfrm>
          <a:prstGeom prst="roundRect">
            <a:avLst>
              <a:gd name="adj" fmla="val 6599"/>
            </a:avLst>
          </a:prstGeom>
        </p:spPr>
      </p:pic>
      <p:grpSp>
        <p:nvGrpSpPr>
          <p:cNvPr id="26" name="Группа 25"/>
          <p:cNvGrpSpPr/>
          <p:nvPr/>
        </p:nvGrpSpPr>
        <p:grpSpPr>
          <a:xfrm>
            <a:off x="5932051" y="4531679"/>
            <a:ext cx="2448272" cy="2016224"/>
            <a:chOff x="6008251" y="4341179"/>
            <a:chExt cx="2448272" cy="2016224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6008251" y="4341179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11809" y="4465332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8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357867" y="272848"/>
            <a:ext cx="2448272" cy="2016224"/>
            <a:chOff x="3408421" y="82348"/>
            <a:chExt cx="2448272" cy="201622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3408421" y="82348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9996" y="201932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2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4628" y="2396322"/>
            <a:ext cx="2448272" cy="2016224"/>
            <a:chOff x="855182" y="2205822"/>
            <a:chExt cx="2448272" cy="2016224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855182" y="2205822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39225" y="2303741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4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72061" y="273088"/>
            <a:ext cx="2448272" cy="2016224"/>
            <a:chOff x="822615" y="82588"/>
            <a:chExt cx="2448272" cy="2016224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822615" y="82588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5760" y="226131"/>
              <a:ext cx="792218" cy="63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1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361816" y="4531679"/>
            <a:ext cx="2448272" cy="2016224"/>
            <a:chOff x="3438016" y="4341179"/>
            <a:chExt cx="2448272" cy="2016224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3438016" y="4341179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61439" y="4451791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7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90672" y="4511813"/>
            <a:ext cx="2448272" cy="2016224"/>
            <a:chOff x="866872" y="4321313"/>
            <a:chExt cx="2448272" cy="2016224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866872" y="4321313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53369" y="4433220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6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953732" y="2396322"/>
            <a:ext cx="2448272" cy="2016224"/>
            <a:chOff x="6029932" y="2205822"/>
            <a:chExt cx="2448272" cy="2016224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6029932" y="2205822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126596" y="2313731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5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957668" y="272848"/>
            <a:ext cx="2448272" cy="2016224"/>
            <a:chOff x="6008222" y="82348"/>
            <a:chExt cx="2448272" cy="2016224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6008222" y="82348"/>
              <a:ext cx="2448272" cy="20162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44625" y="226351"/>
              <a:ext cx="792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i="1" dirty="0">
                  <a:solidFill>
                    <a:prstClr val="white"/>
                  </a:solidFill>
                </a:rPr>
                <a:t>3</a:t>
              </a:r>
              <a:endParaRPr lang="ru-RU" sz="3600" b="1" i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6" name="Скругленный прямоугольник 55"/>
          <p:cNvSpPr/>
          <p:nvPr/>
        </p:nvSpPr>
        <p:spPr>
          <a:xfrm>
            <a:off x="3362505" y="2410578"/>
            <a:ext cx="2448272" cy="201622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79528" y="2494242"/>
            <a:ext cx="2414227" cy="182101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FR" sz="3600" b="1" i="1" dirty="0">
                <a:ln w="3175">
                  <a:solidFill>
                    <a:srgbClr val="9BBB59"/>
                  </a:solidFill>
                </a:ln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Natural Wonder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102592" y="6488668"/>
            <a:ext cx="525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ONE match - Vietnam Natural Wonder</a:t>
            </a:r>
          </a:p>
        </p:txBody>
      </p:sp>
    </p:spTree>
    <p:extLst>
      <p:ext uri="{BB962C8B-B14F-4D97-AF65-F5344CB8AC3E}">
        <p14:creationId xmlns:p14="http://schemas.microsoft.com/office/powerpoint/2010/main" val="33732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80499" y="1190316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plaster (n)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0498" y="2747586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compass (n)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80499" y="3785372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scissors (n)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80498" y="3266478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sun cream (n)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684134" y="1190018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băng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gạc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y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tế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84133" y="3785372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kéo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84134" y="3266422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kem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chống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nắng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84134" y="2747172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la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bàn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80499" y="1709208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sleeping bag (n)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80498" y="2228397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backpack (n)</a:t>
            </a:r>
            <a:endParaRPr lang="vi-VN" sz="2400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39" y="4600941"/>
            <a:ext cx="2244613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04" y="4600941"/>
            <a:ext cx="2363282" cy="2286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08" y="4600941"/>
            <a:ext cx="3654075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17" y="4600941"/>
            <a:ext cx="2428056" cy="228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97" y="4600941"/>
            <a:ext cx="2244296" cy="2286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7734" y="4600941"/>
            <a:ext cx="2489222" cy="228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84134" y="1709268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túi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ngủ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4133" y="2228220"/>
            <a:ext cx="2743200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lô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</a:rPr>
              <a:t>U5 L2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4" name="3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- plaster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1" y="1234621"/>
            <a:ext cx="365760" cy="365760"/>
          </a:xfrm>
          <a:prstGeom prst="rect">
            <a:avLst/>
          </a:prstGeom>
        </p:spPr>
      </p:pic>
      <p:pic>
        <p:nvPicPr>
          <p:cNvPr id="5" name="- backpack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1" y="2284595"/>
            <a:ext cx="365760" cy="365760"/>
          </a:xfrm>
          <a:prstGeom prst="rect">
            <a:avLst/>
          </a:prstGeom>
        </p:spPr>
      </p:pic>
      <p:pic>
        <p:nvPicPr>
          <p:cNvPr id="6" name="- sleeping_bag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1" y="1759608"/>
            <a:ext cx="365760" cy="365760"/>
          </a:xfrm>
          <a:prstGeom prst="rect">
            <a:avLst/>
          </a:prstGeom>
        </p:spPr>
      </p:pic>
      <p:pic>
        <p:nvPicPr>
          <p:cNvPr id="7" name="- compass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1" y="2809582"/>
            <a:ext cx="365760" cy="365760"/>
          </a:xfrm>
          <a:prstGeom prst="rect">
            <a:avLst/>
          </a:prstGeom>
        </p:spPr>
      </p:pic>
      <p:pic>
        <p:nvPicPr>
          <p:cNvPr id="8" name="- suncream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1" y="3334569"/>
            <a:ext cx="365760" cy="365760"/>
          </a:xfrm>
          <a:prstGeom prst="rect">
            <a:avLst/>
          </a:prstGeom>
        </p:spPr>
      </p:pic>
      <p:pic>
        <p:nvPicPr>
          <p:cNvPr id="9" name="- scissors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1" y="3859554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973468" y="335465"/>
            <a:ext cx="5308854" cy="54590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80499" y="1190316"/>
            <a:ext cx="2250066" cy="4616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70C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plaster (n)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80498" y="3305061"/>
            <a:ext cx="2250066" cy="4616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70C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compass (n)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80499" y="4714496"/>
            <a:ext cx="2250066" cy="4616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70C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scissors (n)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80498" y="4009778"/>
            <a:ext cx="2250066" cy="4616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70C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sun cream (n)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84134" y="1190018"/>
            <a:ext cx="2250066" cy="46196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gạc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y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tế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684133" y="4714496"/>
            <a:ext cx="2250066" cy="46196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kéo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84134" y="4009718"/>
            <a:ext cx="2250066" cy="461665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nắng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84134" y="3304644"/>
            <a:ext cx="2250066" cy="46196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la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bàn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80499" y="1895033"/>
            <a:ext cx="2250066" cy="4619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70C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sleeping bag (n)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80498" y="2600047"/>
            <a:ext cx="2250066" cy="4619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70C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backpack (n)</a:t>
            </a:r>
            <a:endParaRPr lang="vi-VN" sz="2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84134" y="1895092"/>
            <a:ext cx="2250066" cy="461665"/>
          </a:xfrm>
          <a:prstGeom prst="roundRect">
            <a:avLst/>
          </a:prstGeom>
          <a:solidFill>
            <a:srgbClr val="FF99FF"/>
          </a:solidFill>
        </p:spPr>
        <p:txBody>
          <a:bodyPr wrap="none">
            <a:no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cs typeface="Times New Roman" pitchFamily="18" charset="0"/>
              </a:rPr>
              <a:t>túi</a:t>
            </a: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cs typeface="Times New Roman" pitchFamily="18" charset="0"/>
              </a:rPr>
              <a:t>ngủ</a:t>
            </a:r>
            <a:endParaRPr lang="vi-VN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84133" y="2599868"/>
            <a:ext cx="2250066" cy="461665"/>
          </a:xfrm>
          <a:prstGeom prst="roundRect">
            <a:avLst/>
          </a:prstGeom>
          <a:solidFill>
            <a:srgbClr val="FF99FF"/>
          </a:solidFill>
        </p:spPr>
        <p:txBody>
          <a:bodyPr wrap="none">
            <a:no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cs typeface="Times New Roman" pitchFamily="18" charset="0"/>
              </a:rPr>
              <a:t>lô</a:t>
            </a:r>
            <a:endParaRPr lang="vi-VN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plast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sleeping_ba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backpac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compas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suncream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scissor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27010" y="1076304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70402" y="231471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8047" y="2044004"/>
            <a:ext cx="8558784" cy="4574098"/>
          </a:xfrm>
          <a:prstGeom prst="roundRect">
            <a:avLst>
              <a:gd name="adj" fmla="val 424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97612" y="220146"/>
            <a:ext cx="788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</a:p>
          <a:p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saying the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997008"/>
            <a:ext cx="1459258" cy="177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697">
            <a:off x="3380405" y="2103047"/>
            <a:ext cx="1769918" cy="1769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19" y="2143989"/>
            <a:ext cx="3154744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25055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982" flipH="1">
            <a:off x="257186" y="4346477"/>
            <a:ext cx="1870438" cy="134385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9" y="4464736"/>
            <a:ext cx="1769918" cy="176991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85" y="4486529"/>
            <a:ext cx="1593832" cy="159383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5823" y="6156437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638503" y="6156435"/>
            <a:ext cx="1493887" cy="461665"/>
            <a:chOff x="1685581" y="5618602"/>
            <a:chExt cx="1493887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35076" y="6156434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458929" y="1248887"/>
            <a:ext cx="8557902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31499" y="134240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plaster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677868" y="1338057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sleeping bag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82846" y="1342405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backpack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29403" y="1337940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7832" y="1337940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suncream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893712" y="1336330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623209" y="3867633"/>
            <a:ext cx="134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</a:t>
            </a:r>
            <a:r>
              <a:rPr lang="en-US" sz="2400" dirty="0">
                <a:solidFill>
                  <a:srgbClr val="FF0000"/>
                </a:solidFill>
              </a:rPr>
              <a:t> 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3641529" y="3877158"/>
            <a:ext cx="171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suncream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6735710" y="3870056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3.</a:t>
            </a:r>
            <a:r>
              <a:rPr lang="en-US" sz="2400" dirty="0">
                <a:solidFill>
                  <a:srgbClr val="FF0000"/>
                </a:solidFill>
              </a:rPr>
              <a:t> sleeping bag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570374" y="6156433"/>
            <a:ext cx="14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4.</a:t>
            </a:r>
            <a:r>
              <a:rPr lang="en-US" sz="2400" dirty="0">
                <a:solidFill>
                  <a:srgbClr val="FF0000"/>
                </a:solidFill>
              </a:rPr>
              <a:t> 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3638349" y="615643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</a:t>
            </a:r>
            <a:r>
              <a:rPr lang="en-US" sz="2400" dirty="0">
                <a:solidFill>
                  <a:srgbClr val="FF0000"/>
                </a:solidFill>
              </a:rPr>
              <a:t> 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6735076" y="6149022"/>
            <a:ext cx="1575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6.</a:t>
            </a:r>
            <a:r>
              <a:rPr lang="en-US" sz="2400" dirty="0">
                <a:solidFill>
                  <a:srgbClr val="FF0000"/>
                </a:solidFill>
              </a:rPr>
              <a:t> compass</a:t>
            </a: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65" grpId="0"/>
      <p:bldP spid="92" grpId="0"/>
      <p:bldP spid="6" grpId="0"/>
      <p:bldP spid="42" grpId="0"/>
      <p:bldP spid="43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68" y="3521122"/>
            <a:ext cx="4684250" cy="3291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70" y="553402"/>
            <a:ext cx="5857875" cy="10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/>
          <p:cNvSpPr>
            <a:spLocks noChangeAspect="1"/>
          </p:cNvSpPr>
          <p:nvPr/>
        </p:nvSpPr>
        <p:spPr>
          <a:xfrm>
            <a:off x="6228119" y="241205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" name="2"/>
          <p:cNvSpPr>
            <a:spLocks noChangeAspect="1"/>
          </p:cNvSpPr>
          <p:nvPr/>
        </p:nvSpPr>
        <p:spPr>
          <a:xfrm>
            <a:off x="6228119" y="1916414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3" name="3"/>
          <p:cNvSpPr>
            <a:spLocks noChangeAspect="1"/>
          </p:cNvSpPr>
          <p:nvPr/>
        </p:nvSpPr>
        <p:spPr>
          <a:xfrm>
            <a:off x="6228119" y="3591623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4" name="4"/>
          <p:cNvSpPr>
            <a:spLocks noChangeAspect="1"/>
          </p:cNvSpPr>
          <p:nvPr/>
        </p:nvSpPr>
        <p:spPr>
          <a:xfrm>
            <a:off x="6228119" y="5266832"/>
            <a:ext cx="2561040" cy="137160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026" name="Picture 2" descr="https://i.pinimg.com/564x/64/29/4f/64294f424996e962044c68b7082305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20" y="2433301"/>
            <a:ext cx="20444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ownload Thorpe Acre Infant School School Meals Png Transparent PNG Image  with No Background - PNGkey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8222" y1="28125" x2="71111" y2="50893"/>
                        <a14:foregroundMark x1="53778" y1="39286" x2="72444" y2="29464"/>
                        <a14:foregroundMark x1="52889" y1="29464" x2="69333" y2="37946"/>
                        <a14:foregroundMark x1="62222" y1="10268" x2="62222" y2="10268"/>
                        <a14:foregroundMark x1="66667" y1="11607" x2="66667" y2="1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12" y="5122339"/>
            <a:ext cx="165326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5425">
            <a:off x="7163283" y="1925023"/>
            <a:ext cx="759124" cy="137160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innerShdw blurRad="114300">
              <a:prstClr val="black"/>
            </a:innerShdw>
          </a:effectLst>
        </p:spPr>
      </p:pic>
      <p:pic>
        <p:nvPicPr>
          <p:cNvPr id="7" name="4 Imagen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925386" y="3766712"/>
            <a:ext cx="1418616" cy="990779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8" name="4 Imagen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613319" y="252872"/>
            <a:ext cx="2042751" cy="1280160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</a:effectLst>
        </p:spPr>
      </p:pic>
      <p:pic>
        <p:nvPicPr>
          <p:cNvPr id="2" name="- compass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26477" y="2306023"/>
            <a:ext cx="609600" cy="609600"/>
          </a:xfrm>
          <a:prstGeom prst="rect">
            <a:avLst/>
          </a:prstGeom>
        </p:spPr>
      </p:pic>
      <p:sp>
        <p:nvSpPr>
          <p:cNvPr id="10" name="Rectangular Callout 9"/>
          <p:cNvSpPr>
            <a:spLocks noChangeAspect="1"/>
          </p:cNvSpPr>
          <p:nvPr/>
        </p:nvSpPr>
        <p:spPr>
          <a:xfrm>
            <a:off x="1156604" y="1533032"/>
            <a:ext cx="3474720" cy="461665"/>
          </a:xfrm>
          <a:prstGeom prst="wedgeRectCallout">
            <a:avLst>
              <a:gd name="adj1" fmla="val -3475"/>
              <a:gd name="adj2" fmla="val 97646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/>
              </a:rPr>
              <a:t>I should carry a ……….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24272"/>
            <a:ext cx="6550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65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1463</TotalTime>
  <Words>756</Words>
  <Application>Microsoft Office PowerPoint</Application>
  <PresentationFormat>On-screen Show (4:3)</PresentationFormat>
  <Paragraphs>204</Paragraphs>
  <Slides>26</Slides>
  <Notes>1</Notes>
  <HiddenSlides>1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Arial</vt:lpstr>
      <vt:lpstr>Calibri</vt:lpstr>
      <vt:lpstr>Calibri Light</vt:lpstr>
      <vt:lpstr>Forte</vt:lpstr>
      <vt:lpstr>Tahoma</vt:lpstr>
      <vt:lpstr>Office Theme</vt:lpstr>
      <vt:lpstr>1_Office Theme</vt:lpstr>
      <vt:lpstr>2_Office Theme</vt:lpstr>
      <vt:lpstr>4_Office Theme</vt:lpstr>
      <vt:lpstr>5_Office Theme</vt:lpstr>
      <vt:lpstr>Тема Office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nguyenminhanh20752m@gmail.com</cp:lastModifiedBy>
  <cp:revision>178</cp:revision>
  <dcterms:created xsi:type="dcterms:W3CDTF">2020-12-09T02:04:09Z</dcterms:created>
  <dcterms:modified xsi:type="dcterms:W3CDTF">2023-11-24T10:56:52Z</dcterms:modified>
</cp:coreProperties>
</file>