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notesSlides/notesSlide2.xml" ContentType="application/vnd.openxmlformats-officedocument.presentationml.notesSlide+xml"/>
  <Override PartName="/ppt/media/media9.wav" ContentType="audio/x-wav"/>
  <Override PartName="/ppt/media/audio9.wav" ContentType="audio/x-wav"/>
  <Override PartName="/ppt/media/audio10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5" r:id="rId5"/>
  </p:sldMasterIdLst>
  <p:notesMasterIdLst>
    <p:notesMasterId r:id="rId20"/>
  </p:notesMasterIdLst>
  <p:sldIdLst>
    <p:sldId id="283" r:id="rId6"/>
    <p:sldId id="257" r:id="rId7"/>
    <p:sldId id="291" r:id="rId8"/>
    <p:sldId id="289" r:id="rId9"/>
    <p:sldId id="290" r:id="rId10"/>
    <p:sldId id="258" r:id="rId11"/>
    <p:sldId id="259" r:id="rId12"/>
    <p:sldId id="292" r:id="rId13"/>
    <p:sldId id="293" r:id="rId14"/>
    <p:sldId id="288" r:id="rId15"/>
    <p:sldId id="260" r:id="rId16"/>
    <p:sldId id="261" r:id="rId17"/>
    <p:sldId id="263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AC5BE"/>
    <a:srgbClr val="009900"/>
    <a:srgbClr val="F15945"/>
    <a:srgbClr val="F47A69"/>
    <a:srgbClr val="F8ACA2"/>
    <a:srgbClr val="F09456"/>
    <a:srgbClr val="F490AD"/>
    <a:srgbClr val="EF5F88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5" autoAdjust="0"/>
    <p:restoredTop sz="95501" autoAdjust="0"/>
  </p:normalViewPr>
  <p:slideViewPr>
    <p:cSldViewPr snapToGrid="0" showGuides="1">
      <p:cViewPr varScale="1">
        <p:scale>
          <a:sx n="82" d="100"/>
          <a:sy n="82" d="100"/>
        </p:scale>
        <p:origin x="126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AB23B-A10C-40B6-A8BD-29D28FC1DD5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33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89659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5664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14520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01248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74461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69821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49737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0722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89887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1925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53827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7939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43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14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09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09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7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57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95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02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37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98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1E8F7-2620-4714-B8FC-987A85BF22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93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2F5F3-008B-468B-B060-8768D74593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66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25424-7667-4BBF-A952-14F60FF603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86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D0C83-FFE7-48A8-B1D9-E6774B000B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8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810-3DA6-4753-8B40-73E9F937D6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67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FFF1D-B57E-4457-9218-16ED2ED09C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53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BFF8-FC84-4124-A549-B653E38E33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71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60CEA-4A87-4358-8EA7-D7D3818ADC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31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4BA51-2B40-4807-8B52-53BE6158ED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95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099E0-A6BA-46A7-B08C-877BFC1496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02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E44F9-4274-4983-811B-98FC9801E8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59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22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308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86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7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54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13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88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62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57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88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7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3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8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F088C2-F80E-45DF-B4BA-2849F227830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2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1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1.png"/><Relationship Id="rId3" Type="http://schemas.microsoft.com/office/2007/relationships/media" Target="../media/media3.wav"/><Relationship Id="rId21" Type="http://schemas.openxmlformats.org/officeDocument/2006/relationships/image" Target="../media/image14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17.png"/><Relationship Id="rId5" Type="http://schemas.microsoft.com/office/2007/relationships/media" Target="../media/media4.wav"/><Relationship Id="rId15" Type="http://schemas.openxmlformats.org/officeDocument/2006/relationships/slideLayout" Target="../slideLayouts/slideLayout52.xml"/><Relationship Id="rId23" Type="http://schemas.openxmlformats.org/officeDocument/2006/relationships/image" Target="../media/image16.png"/><Relationship Id="rId10" Type="http://schemas.openxmlformats.org/officeDocument/2006/relationships/audio" Target="../media/media6.wav"/><Relationship Id="rId19" Type="http://schemas.openxmlformats.org/officeDocument/2006/relationships/image" Target="../media/image12.jpe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24950" cy="22860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 rtl="0">
              <a:spcBef>
                <a:spcPct val="0"/>
              </a:spcBef>
            </a:pPr>
            <a:r>
              <a:rPr lang="en-US" sz="4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5: NATURAL WONDERS OF VIETNAM</a:t>
            </a:r>
          </a:p>
          <a:p>
            <a:pPr marL="0" lvl="3" algn="ctr" rtl="0">
              <a:spcBef>
                <a:spcPct val="0"/>
              </a:spcBef>
            </a:pPr>
            <a:r>
              <a:rPr lang="en-GB" sz="32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1: GETTING STARTED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4700" y="630098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1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514205"/>
            <a:ext cx="1992136" cy="512065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Questions.</a:t>
            </a: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963168" y="1132701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1. Who is the leader of Geography Club?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3168" y="1635623"/>
            <a:ext cx="4974336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Alice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963168" y="2138545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2. What are they talking about?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3168" y="2641467"/>
            <a:ext cx="7924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</a:rPr>
              <a:t> They are talking  about some natural wonders of Viet Nam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963168" y="3144389"/>
            <a:ext cx="60716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3. What is </a:t>
            </a:r>
            <a:r>
              <a:rPr lang="en-US" sz="2400" dirty="0" err="1">
                <a:solidFill>
                  <a:prstClr val="black"/>
                </a:solidFill>
              </a:rPr>
              <a:t>Ganh</a:t>
            </a:r>
            <a:r>
              <a:rPr lang="en-US" sz="2400" dirty="0">
                <a:solidFill>
                  <a:prstClr val="black"/>
                </a:solidFill>
              </a:rPr>
              <a:t> Da </a:t>
            </a:r>
            <a:r>
              <a:rPr lang="en-US" sz="2400" dirty="0" err="1">
                <a:solidFill>
                  <a:prstClr val="black"/>
                </a:solidFill>
              </a:rPr>
              <a:t>Dia</a:t>
            </a:r>
            <a:r>
              <a:rPr lang="en-US" sz="2400" dirty="0">
                <a:solidFill>
                  <a:prstClr val="black"/>
                </a:solidFill>
              </a:rPr>
              <a:t> ? And where?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168" y="3647311"/>
            <a:ext cx="7924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</a:rPr>
              <a:t> They are Rocks in </a:t>
            </a:r>
            <a:r>
              <a:rPr lang="en-US" sz="2400" dirty="0" err="1">
                <a:solidFill>
                  <a:srgbClr val="FF0000"/>
                </a:solidFill>
              </a:rPr>
              <a:t>Phu</a:t>
            </a:r>
            <a:r>
              <a:rPr lang="en-US" sz="2400" dirty="0">
                <a:solidFill>
                  <a:srgbClr val="FF0000"/>
                </a:solidFill>
              </a:rPr>
              <a:t> Yen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63168" y="4150233"/>
            <a:ext cx="688543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4. Does Ha Long Bay have  thousands of big and small 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168" y="4653158"/>
            <a:ext cx="7924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</a:rPr>
              <a:t> Yes, it does.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7489" y="224476"/>
            <a:ext cx="754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0904" y="1278082"/>
            <a:ext cx="8072009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15241" y="137160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2481" y="137160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9720" y="1371600"/>
            <a:ext cx="125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8713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35420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0264" y="2241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35094" y="2188952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People didn’t make Ganh Da Dia.</a:t>
            </a:r>
          </a:p>
          <a:p>
            <a:r>
              <a:rPr lang="en-US" sz="240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442869" y="2901689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60264" y="32286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0264" y="399631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35094" y="3987662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5353329" y="432394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0264" y="48499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35094" y="4841249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0264" y="60240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35094" y="6024045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162996" y="6360326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95977" y="519304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35094" y="3176473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706024" y="350961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5330221" y="3987661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3275671" y="4842331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2319085" y="2566616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6627838" y="3179477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6105875" y="6019921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wonders</a:t>
            </a:r>
          </a:p>
        </p:txBody>
      </p:sp>
      <p:sp>
        <p:nvSpPr>
          <p:cNvPr id="30" name="Rounded Rectangle 29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85154" y="199136"/>
            <a:ext cx="7326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125799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 </a:t>
              </a:r>
              <a:r>
                <a:rPr lang="en-US" sz="240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78531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78531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78531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78531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81686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80893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81686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81686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2020" y="181916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410037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410037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410037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410037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623743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623742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623743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623742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ounded Rectangle 59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B53D854-FC49-4DE3-9308-48BF8B61CE50}"/>
              </a:ext>
            </a:extLst>
          </p:cNvPr>
          <p:cNvSpPr txBox="1"/>
          <p:nvPr/>
        </p:nvSpPr>
        <p:spPr>
          <a:xfrm>
            <a:off x="748333" y="4122768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desert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46A7CC8-95C1-48DB-8B27-6650E6C5E8D2}"/>
              </a:ext>
            </a:extLst>
          </p:cNvPr>
          <p:cNvSpPr txBox="1"/>
          <p:nvPr/>
        </p:nvSpPr>
        <p:spPr>
          <a:xfrm>
            <a:off x="3018190" y="4122768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FEDDB68-8070-4F25-A44B-861778EC544B}"/>
              </a:ext>
            </a:extLst>
          </p:cNvPr>
          <p:cNvSpPr txBox="1"/>
          <p:nvPr/>
        </p:nvSpPr>
        <p:spPr>
          <a:xfrm>
            <a:off x="5307472" y="4122768"/>
            <a:ext cx="74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cave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C938444-E97B-4C42-BB60-45C4CF790333}"/>
              </a:ext>
            </a:extLst>
          </p:cNvPr>
          <p:cNvSpPr txBox="1"/>
          <p:nvPr/>
        </p:nvSpPr>
        <p:spPr>
          <a:xfrm>
            <a:off x="7594040" y="4122768"/>
            <a:ext cx="76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river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53D854-FC49-4DE3-9308-48BF8B61CE50}"/>
              </a:ext>
            </a:extLst>
          </p:cNvPr>
          <p:cNvSpPr txBox="1"/>
          <p:nvPr/>
        </p:nvSpPr>
        <p:spPr>
          <a:xfrm>
            <a:off x="746197" y="6286587"/>
            <a:ext cx="1283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waterfall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6A7CC8-95C1-48DB-8B27-6650E6C5E8D2}"/>
              </a:ext>
            </a:extLst>
          </p:cNvPr>
          <p:cNvSpPr txBox="1"/>
          <p:nvPr/>
        </p:nvSpPr>
        <p:spPr>
          <a:xfrm>
            <a:off x="3016054" y="6286587"/>
            <a:ext cx="1391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mountain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FEDDB68-8070-4F25-A44B-861778EC544B}"/>
              </a:ext>
            </a:extLst>
          </p:cNvPr>
          <p:cNvSpPr txBox="1"/>
          <p:nvPr/>
        </p:nvSpPr>
        <p:spPr>
          <a:xfrm>
            <a:off x="5305336" y="6286587"/>
            <a:ext cx="911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forest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C938444-E97B-4C42-BB60-45C4CF790333}"/>
              </a:ext>
            </a:extLst>
          </p:cNvPr>
          <p:cNvSpPr txBox="1"/>
          <p:nvPr/>
        </p:nvSpPr>
        <p:spPr>
          <a:xfrm>
            <a:off x="7591904" y="6286587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06393" y="138671"/>
            <a:ext cx="6237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95" y="234208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90412" y="177023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5150" y="176389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2391" y="231495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19773" y="279301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50187" y="278667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12391" y="332685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24060" y="387120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34944" y="386487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23277" y="446812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212329" y="496874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37289" y="495178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Nha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79733" y="131296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34163" y="555669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223211" y="605731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948175" y="604035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 Gioc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1200875" y="1754584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1219773" y="2789917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4934943" y="3862419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4945150" y="4926847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4961164" y="6057317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5" name="Rounded Rectangle 6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7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n-GB" b="1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Learn vocabulary and the structure by heart.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Do exercises in 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Prepare the next lesson: </a:t>
            </a:r>
            <a:r>
              <a:rPr lang="en-US" dirty="0">
                <a:solidFill>
                  <a:srgbClr val="C00000"/>
                </a:solidFill>
              </a:rPr>
              <a:t>A closer look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505200" cy="224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97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11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80833 0.0030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5" y="236302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7" y="262898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41926" y="2239799"/>
            <a:ext cx="786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1926" y="3001771"/>
            <a:ext cx="786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1926" y="3763743"/>
            <a:ext cx="786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41926" y="5213427"/>
            <a:ext cx="786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8908" y="1354717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Geography Club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07" y="4525715"/>
            <a:ext cx="1059007" cy="325848"/>
          </a:xfrm>
          <a:prstGeom prst="rect">
            <a:avLst/>
          </a:prstGeom>
        </p:spPr>
      </p:pic>
      <p:sp>
        <p:nvSpPr>
          <p:cNvPr id="17" name="Oval 16"/>
          <p:cNvSpPr>
            <a:spLocks noChangeAspect="1"/>
          </p:cNvSpPr>
          <p:nvPr/>
        </p:nvSpPr>
        <p:spPr>
          <a:xfrm>
            <a:off x="787024" y="232759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87024" y="2931327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87024" y="3686266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87024" y="529995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" grpId="0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6" y="1519093"/>
            <a:ext cx="5372100" cy="463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312929"/>
            <a:ext cx="715803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spc="50" normalizeH="0" baseline="0" noProof="0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</a:rPr>
              <a:t>Hidden Picture Game</a:t>
            </a:r>
          </a:p>
        </p:txBody>
      </p:sp>
    </p:spTree>
    <p:extLst>
      <p:ext uri="{BB962C8B-B14F-4D97-AF65-F5344CB8AC3E}">
        <p14:creationId xmlns:p14="http://schemas.microsoft.com/office/powerpoint/2010/main" val="38015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66201"/>
            <a:ext cx="72498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Divide the class into two halves.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One student from the first half calls out an </a:t>
            </a:r>
            <a:r>
              <a:rPr lang="en-US" sz="2400" b="1" dirty="0">
                <a:solidFill>
                  <a:srgbClr val="0070C0"/>
                </a:solidFill>
              </a:rPr>
              <a:t>adjective from </a:t>
            </a:r>
            <a:r>
              <a:rPr lang="en-US" sz="2400" b="1" i="1" dirty="0">
                <a:solidFill>
                  <a:srgbClr val="0070C0"/>
                </a:solidFill>
              </a:rPr>
              <a:t>unit4.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One student from the second half has to give the </a:t>
            </a:r>
            <a:r>
              <a:rPr lang="en-US" sz="2400" b="1" dirty="0">
                <a:solidFill>
                  <a:srgbClr val="0070C0"/>
                </a:solidFill>
              </a:rPr>
              <a:t>comparative form of the adjective </a:t>
            </a:r>
            <a:r>
              <a:rPr lang="en-US" sz="2400" dirty="0">
                <a:solidFill>
                  <a:srgbClr val="000000"/>
                </a:solidFill>
              </a:rPr>
              <a:t>(1 point),</a:t>
            </a:r>
            <a:r>
              <a:rPr lang="en-US" sz="2400" dirty="0"/>
              <a:t> and find out the hidden picture - </a:t>
            </a:r>
            <a:r>
              <a:rPr lang="en-US" sz="2400" b="1" dirty="0">
                <a:solidFill>
                  <a:srgbClr val="0070C0"/>
                </a:solidFill>
              </a:rPr>
              <a:t>What is it? </a:t>
            </a:r>
          </a:p>
          <a:p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7799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5529943" y="190106"/>
            <a:ext cx="3200400" cy="21353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000" b="50000"/>
          <a:stretch/>
        </p:blipFill>
        <p:spPr>
          <a:xfrm>
            <a:off x="355600" y="190106"/>
            <a:ext cx="3200400" cy="21353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457" b="-1"/>
          <a:stretch/>
        </p:blipFill>
        <p:spPr>
          <a:xfrm>
            <a:off x="5529943" y="4556017"/>
            <a:ext cx="3200400" cy="21585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355600" y="4556017"/>
            <a:ext cx="3200400" cy="21353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84481"/>
            <a:ext cx="6400800" cy="4270750"/>
          </a:xfrm>
          <a:prstGeom prst="rect">
            <a:avLst/>
          </a:prstGeom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2286000" cy="3429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339" name="Rectangle 3"/>
          <p:cNvSpPr>
            <a:spLocks noChangeAspect="1" noChangeArrowheads="1"/>
          </p:cNvSpPr>
          <p:nvPr/>
        </p:nvSpPr>
        <p:spPr bwMode="auto">
          <a:xfrm>
            <a:off x="2286000" y="0"/>
            <a:ext cx="4572000" cy="171907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858000" y="0"/>
            <a:ext cx="2286000" cy="3429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443068"/>
            <a:ext cx="2286000" cy="34290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342" name="Rectangle 6"/>
          <p:cNvSpPr>
            <a:spLocks noChangeAspect="1" noChangeArrowheads="1"/>
          </p:cNvSpPr>
          <p:nvPr/>
        </p:nvSpPr>
        <p:spPr bwMode="auto">
          <a:xfrm>
            <a:off x="2286000" y="5143471"/>
            <a:ext cx="4572000" cy="171907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343" name="Rectangle 7"/>
          <p:cNvSpPr>
            <a:spLocks noChangeAspect="1" noChangeArrowheads="1"/>
          </p:cNvSpPr>
          <p:nvPr/>
        </p:nvSpPr>
        <p:spPr bwMode="auto">
          <a:xfrm>
            <a:off x="2286000" y="3419856"/>
            <a:ext cx="4572000" cy="171907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58000" y="3443068"/>
            <a:ext cx="2286000" cy="3429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4345" name="Rectangle 9"/>
          <p:cNvSpPr>
            <a:spLocks noChangeAspect="1" noChangeArrowheads="1"/>
          </p:cNvSpPr>
          <p:nvPr/>
        </p:nvSpPr>
        <p:spPr bwMode="auto">
          <a:xfrm>
            <a:off x="2286000" y="1719072"/>
            <a:ext cx="4572000" cy="1719072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02689303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decel="1000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decel="1000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decel="1000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decel="1000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decel="1000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decel="1000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decel="100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decel="100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decel="100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decel="100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decel="10000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decel="10000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5"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animBg="1"/>
      <p:bldP spid="14340" grpId="0" animBg="1"/>
      <p:bldP spid="14341" grpId="0" animBg="1"/>
      <p:bldP spid="14342" grpId="0" animBg="1"/>
      <p:bldP spid="14343" grpId="0" animBg="1"/>
      <p:bldP spid="14344" grpId="0" animBg="1"/>
      <p:bldP spid="143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33" y="1170388"/>
            <a:ext cx="7872414" cy="5687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7167" y="25970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8174" y="81644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6967" y="277634"/>
            <a:ext cx="487363" cy="487363"/>
          </a:xfrm>
          <a:prstGeom prst="rect">
            <a:avLst/>
          </a:prstGeom>
        </p:spPr>
      </p:pic>
      <p:sp>
        <p:nvSpPr>
          <p:cNvPr id="8" name="Rounded Rectangle 7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4460648" y="1832820"/>
            <a:ext cx="437462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FF0000"/>
                </a:solidFill>
                <a:ea typeface="Times New Roman"/>
              </a:rPr>
              <a:t>Who are they?</a:t>
            </a:r>
            <a:endParaRPr lang="en-US" sz="2400" dirty="0">
              <a:solidFill>
                <a:srgbClr val="FF0000"/>
              </a:solidFill>
              <a:ea typeface="Yu Mincho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FF0000"/>
                </a:solidFill>
                <a:ea typeface="Times New Roman"/>
              </a:rPr>
              <a:t>What are they looking at?</a:t>
            </a:r>
            <a:endParaRPr lang="en-US" sz="2400" dirty="0">
              <a:solidFill>
                <a:srgbClr val="FF0000"/>
              </a:solidFill>
              <a:ea typeface="Yu Mincho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FF0000"/>
                </a:solidFill>
                <a:ea typeface="Times New Roman"/>
              </a:rPr>
              <a:t>What are they talking about?</a:t>
            </a:r>
            <a:endParaRPr lang="en-US" sz="2400" dirty="0">
              <a:solidFill>
                <a:srgbClr val="FF0000"/>
              </a:solidFill>
              <a:effectLst/>
              <a:ea typeface="Yu Mincho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5" y="717245"/>
            <a:ext cx="87575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Chau,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1346" y="1574404"/>
            <a:ext cx="2921053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scenery (n)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1346" y="1122858"/>
            <a:ext cx="3302054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natural 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wonders (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phr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) 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1346" y="2025950"/>
            <a:ext cx="2921053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spc="-100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spc="-100" dirty="0">
                <a:solidFill>
                  <a:prstClr val="black"/>
                </a:solidFill>
                <a:cs typeface="Times New Roman" pitchFamily="18" charset="0"/>
              </a:rPr>
              <a:t>island (n)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1346" y="2477496"/>
            <a:ext cx="2921053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de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sert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(n)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1346" y="2929042"/>
            <a:ext cx="2921053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cave (n)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1346" y="3380588"/>
            <a:ext cx="2921053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waterfall (n)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1346" y="3832136"/>
            <a:ext cx="2921053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forest (n)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01" y="4472922"/>
            <a:ext cx="308148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3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87" y="4472922"/>
            <a:ext cx="3816714" cy="2286000"/>
          </a:xfrm>
          <a:prstGeom prst="rect">
            <a:avLst/>
          </a:prstGeom>
          <a:ln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78" y="4472922"/>
            <a:ext cx="3673933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38" y="4472922"/>
            <a:ext cx="3025213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02" y="4472922"/>
            <a:ext cx="3455885" cy="22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33" y="4472922"/>
            <a:ext cx="3591822" cy="2286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36002" y="1122858"/>
            <a:ext cx="2743200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36001" y="1579607"/>
            <a:ext cx="2743200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phong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" name="AutoShape 4" descr="Ảnh phong cảnh đẹp - Tổng hợp những hình ảnh phong cảnh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54" y="4472922"/>
            <a:ext cx="306818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636002" y="2036356"/>
            <a:ext cx="2743200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400" spc="-100" dirty="0" err="1">
                <a:solidFill>
                  <a:prstClr val="black"/>
                </a:solidFill>
                <a:cs typeface="Times New Roman" pitchFamily="18" charset="0"/>
              </a:rPr>
              <a:t>hòn</a:t>
            </a:r>
            <a:r>
              <a:rPr lang="en-US" sz="2400" spc="-1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cs typeface="Times New Roman" pitchFamily="18" charset="0"/>
              </a:rPr>
              <a:t>đảo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36001" y="2493105"/>
            <a:ext cx="2743200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sa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mạc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36002" y="2949854"/>
            <a:ext cx="2743200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hang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36002" y="3406603"/>
            <a:ext cx="2743200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thác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6002" y="3863355"/>
            <a:ext cx="2743200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khu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rừng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/>
              </a:rPr>
              <a:t>U5 L1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0" name="3 Image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- cave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49" y="3021493"/>
            <a:ext cx="365760" cy="365760"/>
          </a:xfrm>
          <a:prstGeom prst="rect">
            <a:avLst/>
          </a:prstGeom>
        </p:spPr>
      </p:pic>
      <p:pic>
        <p:nvPicPr>
          <p:cNvPr id="3" name="- desert_gb_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49" y="2571535"/>
            <a:ext cx="365760" cy="365760"/>
          </a:xfrm>
          <a:prstGeom prst="rect">
            <a:avLst/>
          </a:prstGeom>
        </p:spPr>
      </p:pic>
      <p:pic>
        <p:nvPicPr>
          <p:cNvPr id="7" name="- forest_gb_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49" y="3921411"/>
            <a:ext cx="365760" cy="365760"/>
          </a:xfrm>
          <a:prstGeom prst="rect">
            <a:avLst/>
          </a:prstGeom>
        </p:spPr>
      </p:pic>
      <p:pic>
        <p:nvPicPr>
          <p:cNvPr id="20" name="- waterfall_gb_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49" y="3471451"/>
            <a:ext cx="365760" cy="365760"/>
          </a:xfrm>
          <a:prstGeom prst="rect">
            <a:avLst/>
          </a:prstGeom>
        </p:spPr>
      </p:pic>
      <p:pic>
        <p:nvPicPr>
          <p:cNvPr id="21" name="island_gb_2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49" y="2121577"/>
            <a:ext cx="365760" cy="365760"/>
          </a:xfrm>
          <a:prstGeom prst="rect">
            <a:avLst/>
          </a:prstGeom>
        </p:spPr>
      </p:pic>
      <p:pic>
        <p:nvPicPr>
          <p:cNvPr id="27" name="- scenery_gb_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49" y="1671619"/>
            <a:ext cx="365760" cy="365760"/>
          </a:xfrm>
          <a:prstGeom prst="rect">
            <a:avLst/>
          </a:prstGeom>
        </p:spPr>
      </p:pic>
      <p:pic>
        <p:nvPicPr>
          <p:cNvPr id="1024" name="natural-wonders1631373625 (online-audio-converter.com)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49" y="1221661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4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1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12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9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10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368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574869" y="1603728"/>
            <a:ext cx="1371600" cy="7315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natural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wonders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309360" y="4425466"/>
            <a:ext cx="1371600" cy="548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waterfall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051560" y="4425466"/>
            <a:ext cx="1371600" cy="548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spc="-100" dirty="0">
                <a:solidFill>
                  <a:prstClr val="black"/>
                </a:solidFill>
                <a:cs typeface="Times New Roman" pitchFamily="18" charset="0"/>
              </a:rPr>
              <a:t>island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282322"/>
            <a:ext cx="1371600" cy="548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scenery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2273286"/>
            <a:ext cx="1371600" cy="548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forest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824152" y="4865914"/>
            <a:ext cx="1371600" cy="548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cave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165668" y="2558422"/>
            <a:ext cx="1371600" cy="5486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desert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06881" y="180886"/>
            <a:ext cx="38290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kern="0" dirty="0">
                <a:solidFill>
                  <a:srgbClr val="0070C0"/>
                </a:solidFill>
                <a:latin typeface="Forte" panose="03060902040502070203" pitchFamily="66" charset="0"/>
              </a:rPr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30831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atural-wonders1631373625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waterfall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island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scenery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fores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ve_gb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- deser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2106</TotalTime>
  <Words>710</Words>
  <Application>Microsoft Office PowerPoint</Application>
  <PresentationFormat>On-screen Show (4:3)</PresentationFormat>
  <Paragraphs>171</Paragraphs>
  <Slides>14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Algerian</vt:lpstr>
      <vt:lpstr>Arial</vt:lpstr>
      <vt:lpstr>Arial</vt:lpstr>
      <vt:lpstr>Calibri</vt:lpstr>
      <vt:lpstr>Calibri Light</vt:lpstr>
      <vt:lpstr>Forte</vt:lpstr>
      <vt:lpstr>Tahoma</vt:lpstr>
      <vt:lpstr>Office Theme</vt:lpstr>
      <vt:lpstr>1_Office Theme</vt:lpstr>
      <vt:lpstr>4_Office Theme</vt:lpstr>
      <vt:lpstr>Default Design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Questions.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nguyenminhanh20752m@gmail.com</cp:lastModifiedBy>
  <cp:revision>118</cp:revision>
  <dcterms:created xsi:type="dcterms:W3CDTF">2020-12-09T02:04:09Z</dcterms:created>
  <dcterms:modified xsi:type="dcterms:W3CDTF">2023-11-24T10:55:17Z</dcterms:modified>
</cp:coreProperties>
</file>