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8"/>
  </p:notesMasterIdLst>
  <p:sldIdLst>
    <p:sldId id="271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69E0-9791-448A-96EA-3D414150913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634C-377F-40CD-A66B-BDDFA293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149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568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97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t>24/10/2023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9214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656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4944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8898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382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780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78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8619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9557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6375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5915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9106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B9FE-5F7C-49AA-ACC3-965D2AA0BA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14347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C20D-7BCA-4428-AB7F-DF194A2B89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32379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FCAB-8528-41F4-A107-15AFF8479C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571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FD3-77D7-4C6B-88F7-16F3934E89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3884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E10B-7D9F-42ED-80C0-DB72238E4C2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5371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C882-72C5-472C-8C23-CE85413A47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9094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7080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4A40-D04D-4B44-B7FF-1EBC99F9B6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77209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537-773B-43C0-9CC8-73F798CB0F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66178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74A4-B63D-414D-8D89-BDD0B6D9F8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7517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F48-5B46-4BDA-B2E1-8E9DDEEF30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06527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FA8E-5325-443A-B8E6-51A7985AF2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3011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32ED-0F95-4744-8840-A5AD61E628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5888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6138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495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9643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5495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871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82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4F25-8E76-40A0-8D46-6E10182BA0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BB64-C64F-4DF5-A3B8-336620F4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7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9A74-D9AB-40CE-B82E-6952D547F8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BA59-E93E-45A6-9628-FA6993BA58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748" y="0"/>
            <a:ext cx="91249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2: MY HOUSE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COMMUNICATION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32003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4F81B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88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2342" y="265158"/>
            <a:ext cx="7863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A looks at the pictures of Nick’s house on this page. Student B looks at the pictures of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Mi’s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house on page 25. Ask questions to find the differences between the two houses.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31">
            <a:off x="686298" y="2981278"/>
            <a:ext cx="3316605" cy="357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07" y="2328698"/>
            <a:ext cx="4393883" cy="4300701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87318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31">
            <a:off x="351773" y="89529"/>
            <a:ext cx="3988183" cy="429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7" y="0"/>
            <a:ext cx="4393883" cy="4300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635" y="4214747"/>
            <a:ext cx="24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528" y="4737967"/>
            <a:ext cx="652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A: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Where does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Live?</a:t>
            </a:r>
          </a:p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B: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She lives in a town house.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203875" y="304800"/>
            <a:ext cx="1985963" cy="783193"/>
          </a:xfrm>
          <a:prstGeom prst="wedgeRoundRectCallout">
            <a:avLst>
              <a:gd name="adj1" fmla="val -42330"/>
              <a:gd name="adj2" fmla="val 676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Nick lives in a country house.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528" y="5692074"/>
            <a:ext cx="652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A: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How many rooms are there 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Mi’s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house?</a:t>
            </a:r>
          </a:p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B: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There are six rooms.</a:t>
            </a:r>
          </a:p>
        </p:txBody>
      </p:sp>
    </p:spTree>
    <p:extLst>
      <p:ext uri="{BB962C8B-B14F-4D97-AF65-F5344CB8AC3E}">
        <p14:creationId xmlns:p14="http://schemas.microsoft.com/office/powerpoint/2010/main" val="3083171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704"/>
            <a:ext cx="8229600" cy="2912249"/>
          </a:xfrm>
          <a:prstGeom prst="rect">
            <a:avLst/>
          </a:prstGeom>
        </p:spPr>
      </p:pic>
      <p:pic>
        <p:nvPicPr>
          <p:cNvPr id="9" name="Picture 2" descr="Mẫu Tranh Tô Màu Hình Ngôi Nhà đẹp Nhất Dành Cho Bé từ 1-5 tuổ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3786933"/>
            <a:ext cx="2766751" cy="2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6239" y="227939"/>
            <a:ext cx="7863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a simple picture of your house. 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partner about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1" y="1101727"/>
            <a:ext cx="1111568" cy="197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" y="3177744"/>
            <a:ext cx="2053590" cy="1981200"/>
          </a:xfrm>
          <a:prstGeom prst="rect">
            <a:avLst/>
          </a:prstGeom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102" y="1604429"/>
            <a:ext cx="72106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This is my house . 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 It is a small house in the country. 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There are 5 rooms in my house such as living room, bathroom, dining room, my room and my parent’s room. </a:t>
            </a:r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There is a sofa, a coffee table and two stools in the living room. There are six chairs and a table, and a fridge in the dining room. The kitchen is big and fully equipped. There is a bed , a table, a chair and a bookshelf in the bedroom. There is a sink and a toilet in the bathroom….. I love my 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house..</a:t>
            </a:r>
            <a:endParaRPr lang="en-GB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92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D4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Describe your friend’s house to the class.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2" y="1369138"/>
            <a:ext cx="76486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25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Learn vocabulary and the structure by heart.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Do Exercise B1 - p.10 and C1, 2 - p. 12 - Workbook.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Prepare the next lesson: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Skills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14</a:t>
            </a:fld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8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65" y="152400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0" y="167262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2759" y="2024346"/>
            <a:ext cx="786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2759" y="2978435"/>
            <a:ext cx="786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anose="020B0604020202020204" pitchFamily="34" charset="0"/>
              </a:rPr>
              <a:t>Work in pairs. Make a similar dialogue. Remember to use the structures: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How about + V-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Let’s +V.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2759" y="4763502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anose="020B0604020202020204" pitchFamily="34" charset="0"/>
              </a:rPr>
              <a:t>Mi</a:t>
            </a:r>
            <a:r>
              <a:rPr lang="en-US" b="1" dirty="0">
                <a:latin typeface="Arial" pitchFamily="34" charset="0"/>
                <a:cs typeface="Arial" panose="020B0604020202020204" pitchFamily="34" charset="0"/>
              </a:rPr>
              <a:t> tells Nick about her grandparents’ country house. Look at the pictures of her grandparents’ house and complete these sentences.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2759" y="5440592"/>
            <a:ext cx="786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anose="020B0604020202020204" pitchFamily="34" charset="0"/>
              </a:rPr>
              <a:t>Student A looks at the pictures of Nick’s house on this page. Student B looks at the pictures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Mi’s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house on page 25. Ask questions to find the differences between the two houses.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2759" y="6394679"/>
            <a:ext cx="783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Draw a simple picture of your house. Tell your partner about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264" y="977943"/>
            <a:ext cx="323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264" y="4209523"/>
            <a:ext cx="36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Living places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2759" y="1531922"/>
            <a:ext cx="30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Giving suggestions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94709" y="2061995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94709" y="3063240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94709" y="4813226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94709" y="5450892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94709" y="6381076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835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" grpId="0"/>
      <p:bldP spid="21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11D1E"/>
                </a:solidFill>
                <a:latin typeface="Arial" pitchFamily="34" charset="0"/>
                <a:cs typeface="Arial" pitchFamily="34" charset="0"/>
              </a:rPr>
              <a:t>Use ‘There is/ are …’ and the suitable prepositions to make as many sentences as possible in order to describe the room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3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4368"/>
            <a:ext cx="6364020" cy="44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561"/>
            <a:ext cx="57070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03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noFill/>
          <a:ln w="190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001130"/>
            <a:ext cx="5181599" cy="2704869"/>
            <a:chOff x="2094743" y="1811975"/>
            <a:chExt cx="5181599" cy="270486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3" y="2835991"/>
              <a:ext cx="4479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  <a:latin typeface="Arial" pitchFamily="34" charset="0"/>
                  <a:cs typeface="Arial" pitchFamily="34" charset="0"/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6463" y="396284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Giving suggestions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4690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829" y="2239963"/>
            <a:ext cx="7154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5525" indent="-1025525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1025525" indent="-1025525">
              <a:lnSpc>
                <a:spcPct val="150000"/>
              </a:lnSpc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Elena: 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My bedroom isn’t nice.</a:t>
            </a:r>
          </a:p>
          <a:p>
            <a:pPr marL="1025525" indent="-1025525">
              <a:lnSpc>
                <a:spcPct val="150000"/>
              </a:lnSpc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Mum: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How about putting a picture on the wall?</a:t>
            </a:r>
          </a:p>
          <a:p>
            <a:pPr marL="1025525" indent="-1025525">
              <a:lnSpc>
                <a:spcPct val="150000"/>
              </a:lnSpc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Elena: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Great idea, Mum.</a:t>
            </a:r>
          </a:p>
          <a:p>
            <a:pPr marL="1025525" indent="-1025525">
              <a:lnSpc>
                <a:spcPct val="150000"/>
              </a:lnSpc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Mum: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Let’s go to the department store to buy one.</a:t>
            </a:r>
          </a:p>
          <a:p>
            <a:pPr marL="1025525" indent="-1025525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A0DF0-AABF-48E7-B144-FB98F5FE7FF4}"/>
              </a:ext>
            </a:extLst>
          </p:cNvPr>
          <p:cNvSpPr/>
          <p:nvPr/>
        </p:nvSpPr>
        <p:spPr>
          <a:xfrm>
            <a:off x="2132625" y="3495424"/>
            <a:ext cx="5653549" cy="36576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4EAA-7764-4CFC-B678-C396EB708FDC}"/>
              </a:ext>
            </a:extLst>
          </p:cNvPr>
          <p:cNvSpPr/>
          <p:nvPr/>
        </p:nvSpPr>
        <p:spPr>
          <a:xfrm>
            <a:off x="2132625" y="4614100"/>
            <a:ext cx="5973098" cy="36576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82747"/>
            <a:ext cx="7863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pic>
        <p:nvPicPr>
          <p:cNvPr id="3" name="Bản sao của B1_13">
            <a:hlinkClick r:id="" action="ppaction://media"/>
            <a:extLst>
              <a:ext uri="{FF2B5EF4-FFF2-40B4-BE49-F238E27FC236}">
                <a16:creationId xmlns:a16="http://schemas.microsoft.com/office/drawing/2014/main" id="{68041F44-1BC4-4744-AD3E-20A1E940C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4103" y="1752600"/>
            <a:ext cx="487363" cy="487363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7585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8030" y="229102"/>
            <a:ext cx="7863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dialogue. Remember to use the structures: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about + V-</a:t>
            </a:r>
            <a:r>
              <a:rPr lang="en-US" sz="2800" b="1" i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+V.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823085"/>
            <a:ext cx="4937760" cy="4937760"/>
          </a:xfrm>
          <a:prstGeom prst="rect">
            <a:avLst/>
          </a:prstGeom>
        </p:spPr>
      </p:pic>
      <p:sp>
        <p:nvSpPr>
          <p:cNvPr id="10" name="Rounded Rectangle 9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913568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47800" y="923480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  <a:latin typeface="Arial" pitchFamily="34" charset="0"/>
                  <a:cs typeface="Arial" pitchFamily="34" charset="0"/>
                </a:rPr>
                <a:t>Living places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7317"/>
            </a:avLst>
          </a:prstGeom>
          <a:noFill/>
          <a:ln w="190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4358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0936" y="306762"/>
            <a:ext cx="7863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Nick about her grandparents’ country house. Look at the pictures of her grandparents’ house and complete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thesentences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1636733"/>
            <a:ext cx="4652010" cy="336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993362"/>
            <a:ext cx="4533900" cy="3866474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>
          <a:xfrm>
            <a:off x="609600" y="306762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092264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9" y="105475"/>
            <a:ext cx="4695305" cy="249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3" y="105475"/>
            <a:ext cx="4092417" cy="286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093" y="29744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780" y="297445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My grandparents live in a                 house in Nam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1877" y="329476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093" y="3510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780" y="3515861"/>
            <a:ext cx="8229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There               four rooms in the house and big garden.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879448" y="381821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93" y="40434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780" y="40572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 like the living room. There              a big window in this room.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82386" y="438192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93" y="509470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780" y="506391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are four              and a table in the middle of the room.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93" y="60705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780" y="6070553"/>
            <a:ext cx="8229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There are two family photos                  the wall.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994178" y="641772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47852" y="542957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52D9E8-FBF0-493D-B147-1AB47EEFA573}"/>
              </a:ext>
            </a:extLst>
          </p:cNvPr>
          <p:cNvSpPr txBox="1"/>
          <p:nvPr/>
        </p:nvSpPr>
        <p:spPr>
          <a:xfrm>
            <a:off x="4547668" y="294262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C10AB-618E-4611-AD35-76C27AAA8EFB}"/>
              </a:ext>
            </a:extLst>
          </p:cNvPr>
          <p:cNvSpPr txBox="1"/>
          <p:nvPr/>
        </p:nvSpPr>
        <p:spPr>
          <a:xfrm>
            <a:off x="2004881" y="3485987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92C8B-949F-4150-88EB-5ABA43689CE5}"/>
              </a:ext>
            </a:extLst>
          </p:cNvPr>
          <p:cNvSpPr txBox="1"/>
          <p:nvPr/>
        </p:nvSpPr>
        <p:spPr>
          <a:xfrm>
            <a:off x="4939517" y="40389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9E2C4-0AF3-4033-8114-7C077432AFBF}"/>
              </a:ext>
            </a:extLst>
          </p:cNvPr>
          <p:cNvSpPr txBox="1"/>
          <p:nvPr/>
        </p:nvSpPr>
        <p:spPr>
          <a:xfrm>
            <a:off x="2933106" y="5072847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7D2A9-410A-4A78-BB27-98E4901C5CDD}"/>
              </a:ext>
            </a:extLst>
          </p:cNvPr>
          <p:cNvSpPr txBox="1"/>
          <p:nvPr/>
        </p:nvSpPr>
        <p:spPr>
          <a:xfrm>
            <a:off x="5325652" y="60581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603116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631</Words>
  <Application>Microsoft Office PowerPoint</Application>
  <PresentationFormat>On-screen Show (4:3)</PresentationFormat>
  <Paragraphs>76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HDC</dc:creator>
  <cp:lastModifiedBy>anhntm16@apaxleaders.edu.vn</cp:lastModifiedBy>
  <cp:revision>29</cp:revision>
  <dcterms:created xsi:type="dcterms:W3CDTF">2021-07-28T10:34:29Z</dcterms:created>
  <dcterms:modified xsi:type="dcterms:W3CDTF">2023-10-24T08:47:42Z</dcterms:modified>
</cp:coreProperties>
</file>