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8"/>
  </p:notesMasterIdLst>
  <p:sldIdLst>
    <p:sldId id="331" r:id="rId2"/>
    <p:sldId id="256" r:id="rId3"/>
    <p:sldId id="257" r:id="rId4"/>
    <p:sldId id="315" r:id="rId5"/>
    <p:sldId id="312" r:id="rId6"/>
    <p:sldId id="313" r:id="rId7"/>
    <p:sldId id="259" r:id="rId8"/>
    <p:sldId id="260" r:id="rId9"/>
    <p:sldId id="318" r:id="rId10"/>
    <p:sldId id="319" r:id="rId11"/>
    <p:sldId id="261" r:id="rId12"/>
    <p:sldId id="316" r:id="rId13"/>
    <p:sldId id="317" r:id="rId14"/>
    <p:sldId id="320" r:id="rId15"/>
    <p:sldId id="322" r:id="rId16"/>
    <p:sldId id="321" r:id="rId17"/>
    <p:sldId id="323" r:id="rId18"/>
    <p:sldId id="324" r:id="rId19"/>
    <p:sldId id="325" r:id="rId20"/>
    <p:sldId id="267" r:id="rId21"/>
    <p:sldId id="326" r:id="rId22"/>
    <p:sldId id="327" r:id="rId23"/>
    <p:sldId id="328" r:id="rId24"/>
    <p:sldId id="329" r:id="rId25"/>
    <p:sldId id="330" r:id="rId26"/>
    <p:sldId id="268" r:id="rId27"/>
  </p:sldIdLst>
  <p:sldSz cx="9144000" cy="5143500" type="screen16x9"/>
  <p:notesSz cx="6858000" cy="9144000"/>
  <p:embeddedFontLs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Fira Sans Extra Condensed Medium" panose="020B0604020202020204" charset="0"/>
      <p:regular r:id="rId35"/>
      <p:bold r:id="rId36"/>
      <p:italic r:id="rId37"/>
      <p:boldItalic r:id="rId38"/>
    </p:embeddedFont>
    <p:embeddedFont>
      <p:font typeface="Caveat Brush" panose="020B0604020202020204" charset="0"/>
      <p:regular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6AF00D-F2C1-45EB-A215-6F44DDC99CC8}">
  <a:tblStyle styleId="{2E6AF00D-F2C1-45EB-A215-6F44DDC99C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5268D0E-EA55-46AB-9FEA-731501CA39B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2" autoAdjust="0"/>
  </p:normalViewPr>
  <p:slideViewPr>
    <p:cSldViewPr snapToGrid="0">
      <p:cViewPr varScale="1">
        <p:scale>
          <a:sx n="128" d="100"/>
          <a:sy n="128" d="100"/>
        </p:scale>
        <p:origin x="11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a42200299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a42200299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742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422002996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a422002996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a42200299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a422002996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a422002996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a422002996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a422002996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a422002996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rot="10800000" flipH="1">
            <a:off x="5711575"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flipH="1">
            <a:off x="0"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990050" y="1025924"/>
            <a:ext cx="3900600" cy="209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12" name="Google Shape;12;p2"/>
          <p:cNvSpPr txBox="1">
            <a:spLocks noGrp="1"/>
          </p:cNvSpPr>
          <p:nvPr>
            <p:ph type="subTitle" idx="1"/>
          </p:nvPr>
        </p:nvSpPr>
        <p:spPr>
          <a:xfrm>
            <a:off x="3689450" y="3211997"/>
            <a:ext cx="4502100" cy="5511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3"/>
        </a:solidFill>
        <a:effectLst/>
      </p:bgPr>
    </p:bg>
    <p:spTree>
      <p:nvGrpSpPr>
        <p:cNvPr id="1" name="Shape 293"/>
        <p:cNvGrpSpPr/>
        <p:nvPr/>
      </p:nvGrpSpPr>
      <p:grpSpPr>
        <a:xfrm>
          <a:off x="0" y="0"/>
          <a:ext cx="0" cy="0"/>
          <a:chOff x="0" y="0"/>
          <a:chExt cx="0" cy="0"/>
        </a:xfrm>
      </p:grpSpPr>
      <p:sp>
        <p:nvSpPr>
          <p:cNvPr id="294" name="Google Shape;294;p25"/>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5"/>
          <p:cNvSpPr/>
          <p:nvPr/>
        </p:nvSpPr>
        <p:spPr>
          <a:xfrm>
            <a:off x="6014050" y="3956897"/>
            <a:ext cx="3130028" cy="1186633"/>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3"/>
        </a:solidFill>
        <a:effectLst/>
      </p:bgPr>
    </p:bg>
    <p:spTree>
      <p:nvGrpSpPr>
        <p:cNvPr id="1" name="Shape 296"/>
        <p:cNvGrpSpPr/>
        <p:nvPr/>
      </p:nvGrpSpPr>
      <p:grpSpPr>
        <a:xfrm>
          <a:off x="0" y="0"/>
          <a:ext cx="0" cy="0"/>
          <a:chOff x="0" y="0"/>
          <a:chExt cx="0" cy="0"/>
        </a:xfrm>
      </p:grpSpPr>
      <p:sp>
        <p:nvSpPr>
          <p:cNvPr id="297" name="Google Shape;297;p26"/>
          <p:cNvSpPr/>
          <p:nvPr/>
        </p:nvSpPr>
        <p:spPr>
          <a:xfrm rot="10800000" flipH="1">
            <a:off x="-62603" y="1572633"/>
            <a:ext cx="8114553" cy="363879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26"/>
          <p:cNvGrpSpPr/>
          <p:nvPr/>
        </p:nvGrpSpPr>
        <p:grpSpPr>
          <a:xfrm rot="10800000" flipH="1">
            <a:off x="5595834" y="-38437"/>
            <a:ext cx="3573690" cy="1396447"/>
            <a:chOff x="4645400" y="3385700"/>
            <a:chExt cx="4498603" cy="1757864"/>
          </a:xfrm>
        </p:grpSpPr>
        <p:sp>
          <p:nvSpPr>
            <p:cNvPr id="299" name="Google Shape;299;p26"/>
            <p:cNvSpPr/>
            <p:nvPr/>
          </p:nvSpPr>
          <p:spPr>
            <a:xfrm>
              <a:off x="4645400" y="4597224"/>
              <a:ext cx="134601" cy="538756"/>
            </a:xfrm>
            <a:custGeom>
              <a:avLst/>
              <a:gdLst/>
              <a:ahLst/>
              <a:cxnLst/>
              <a:rect l="l" t="t" r="r" b="b"/>
              <a:pathLst>
                <a:path w="3809" h="15246" extrusionOk="0">
                  <a:moveTo>
                    <a:pt x="3809" y="0"/>
                  </a:moveTo>
                  <a:lnTo>
                    <a:pt x="2800" y="985"/>
                  </a:lnTo>
                  <a:lnTo>
                    <a:pt x="890" y="3073"/>
                  </a:lnTo>
                  <a:lnTo>
                    <a:pt x="1" y="4164"/>
                  </a:lnTo>
                  <a:lnTo>
                    <a:pt x="1" y="15245"/>
                  </a:lnTo>
                  <a:lnTo>
                    <a:pt x="3809" y="152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4869674" y="4419485"/>
              <a:ext cx="134212" cy="716892"/>
            </a:xfrm>
            <a:custGeom>
              <a:avLst/>
              <a:gdLst/>
              <a:ahLst/>
              <a:cxnLst/>
              <a:rect l="l" t="t" r="r" b="b"/>
              <a:pathLst>
                <a:path w="3798" h="20287" extrusionOk="0">
                  <a:moveTo>
                    <a:pt x="3797" y="0"/>
                  </a:moveTo>
                  <a:lnTo>
                    <a:pt x="2812" y="653"/>
                  </a:lnTo>
                  <a:lnTo>
                    <a:pt x="914" y="2041"/>
                  </a:lnTo>
                  <a:lnTo>
                    <a:pt x="1" y="2776"/>
                  </a:lnTo>
                  <a:lnTo>
                    <a:pt x="1" y="20287"/>
                  </a:lnTo>
                  <a:lnTo>
                    <a:pt x="3797" y="20287"/>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5093524" y="4302100"/>
              <a:ext cx="134636" cy="834707"/>
            </a:xfrm>
            <a:custGeom>
              <a:avLst/>
              <a:gdLst/>
              <a:ahLst/>
              <a:cxnLst/>
              <a:rect l="l" t="t" r="r" b="b"/>
              <a:pathLst>
                <a:path w="3810" h="23621" extrusionOk="0">
                  <a:moveTo>
                    <a:pt x="3809" y="0"/>
                  </a:moveTo>
                  <a:lnTo>
                    <a:pt x="3002" y="344"/>
                  </a:lnTo>
                  <a:lnTo>
                    <a:pt x="1401" y="1092"/>
                  </a:lnTo>
                  <a:lnTo>
                    <a:pt x="606" y="1495"/>
                  </a:lnTo>
                  <a:lnTo>
                    <a:pt x="309" y="1661"/>
                  </a:lnTo>
                  <a:lnTo>
                    <a:pt x="1" y="1827"/>
                  </a:lnTo>
                  <a:lnTo>
                    <a:pt x="1" y="23621"/>
                  </a:lnTo>
                  <a:lnTo>
                    <a:pt x="3809" y="23621"/>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5317798" y="4225809"/>
              <a:ext cx="134636" cy="911425"/>
            </a:xfrm>
            <a:custGeom>
              <a:avLst/>
              <a:gdLst/>
              <a:ahLst/>
              <a:cxnLst/>
              <a:rect l="l" t="t" r="r" b="b"/>
              <a:pathLst>
                <a:path w="3810" h="25792" extrusionOk="0">
                  <a:moveTo>
                    <a:pt x="3809" y="0"/>
                  </a:moveTo>
                  <a:lnTo>
                    <a:pt x="2848" y="261"/>
                  </a:lnTo>
                  <a:lnTo>
                    <a:pt x="950" y="842"/>
                  </a:lnTo>
                  <a:lnTo>
                    <a:pt x="1" y="1175"/>
                  </a:lnTo>
                  <a:lnTo>
                    <a:pt x="1" y="25792"/>
                  </a:lnTo>
                  <a:lnTo>
                    <a:pt x="3809" y="25792"/>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5542108" y="4180509"/>
              <a:ext cx="134601" cy="957152"/>
            </a:xfrm>
            <a:custGeom>
              <a:avLst/>
              <a:gdLst/>
              <a:ahLst/>
              <a:cxnLst/>
              <a:rect l="l" t="t" r="r" b="b"/>
              <a:pathLst>
                <a:path w="3809" h="27086" extrusionOk="0">
                  <a:moveTo>
                    <a:pt x="3808" y="1"/>
                  </a:moveTo>
                  <a:lnTo>
                    <a:pt x="2847" y="143"/>
                  </a:lnTo>
                  <a:lnTo>
                    <a:pt x="949" y="475"/>
                  </a:lnTo>
                  <a:lnTo>
                    <a:pt x="0" y="677"/>
                  </a:lnTo>
                  <a:lnTo>
                    <a:pt x="0" y="27086"/>
                  </a:lnTo>
                  <a:lnTo>
                    <a:pt x="3808" y="27086"/>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5766382" y="4160403"/>
              <a:ext cx="134601" cy="977683"/>
            </a:xfrm>
            <a:custGeom>
              <a:avLst/>
              <a:gdLst/>
              <a:ahLst/>
              <a:cxnLst/>
              <a:rect l="l" t="t" r="r" b="b"/>
              <a:pathLst>
                <a:path w="3809" h="27667" extrusionOk="0">
                  <a:moveTo>
                    <a:pt x="3808" y="0"/>
                  </a:moveTo>
                  <a:lnTo>
                    <a:pt x="1898" y="95"/>
                  </a:lnTo>
                  <a:lnTo>
                    <a:pt x="0" y="261"/>
                  </a:lnTo>
                  <a:lnTo>
                    <a:pt x="0" y="27666"/>
                  </a:lnTo>
                  <a:lnTo>
                    <a:pt x="3808" y="27666"/>
                  </a:lnTo>
                  <a:lnTo>
                    <a:pt x="38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5990657" y="4157894"/>
              <a:ext cx="134601" cy="980616"/>
            </a:xfrm>
            <a:custGeom>
              <a:avLst/>
              <a:gdLst/>
              <a:ahLst/>
              <a:cxnLst/>
              <a:rect l="l" t="t" r="r" b="b"/>
              <a:pathLst>
                <a:path w="3809" h="27750" extrusionOk="0">
                  <a:moveTo>
                    <a:pt x="0" y="0"/>
                  </a:moveTo>
                  <a:lnTo>
                    <a:pt x="0" y="27749"/>
                  </a:lnTo>
                  <a:lnTo>
                    <a:pt x="3809" y="27749"/>
                  </a:lnTo>
                  <a:lnTo>
                    <a:pt x="3809" y="83"/>
                  </a:lnTo>
                  <a:lnTo>
                    <a:pt x="3714" y="83"/>
                  </a:lnTo>
                  <a:lnTo>
                    <a:pt x="1863" y="1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6214931" y="4166269"/>
              <a:ext cx="134176" cy="972665"/>
            </a:xfrm>
            <a:custGeom>
              <a:avLst/>
              <a:gdLst/>
              <a:ahLst/>
              <a:cxnLst/>
              <a:rect l="l" t="t" r="r" b="b"/>
              <a:pathLst>
                <a:path w="3797" h="27525" extrusionOk="0">
                  <a:moveTo>
                    <a:pt x="0" y="0"/>
                  </a:moveTo>
                  <a:lnTo>
                    <a:pt x="0" y="27524"/>
                  </a:lnTo>
                  <a:lnTo>
                    <a:pt x="3797" y="27524"/>
                  </a:lnTo>
                  <a:lnTo>
                    <a:pt x="3797" y="356"/>
                  </a:lnTo>
                  <a:lnTo>
                    <a:pt x="1899"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6438781" y="4189308"/>
              <a:ext cx="134601" cy="950049"/>
            </a:xfrm>
            <a:custGeom>
              <a:avLst/>
              <a:gdLst/>
              <a:ahLst/>
              <a:cxnLst/>
              <a:rect l="l" t="t" r="r" b="b"/>
              <a:pathLst>
                <a:path w="3809" h="26885" extrusionOk="0">
                  <a:moveTo>
                    <a:pt x="1" y="1"/>
                  </a:moveTo>
                  <a:lnTo>
                    <a:pt x="1" y="26884"/>
                  </a:lnTo>
                  <a:lnTo>
                    <a:pt x="3809" y="26884"/>
                  </a:lnTo>
                  <a:lnTo>
                    <a:pt x="3809" y="499"/>
                  </a:lnTo>
                  <a:lnTo>
                    <a:pt x="1911" y="23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6663056" y="4219520"/>
              <a:ext cx="134601" cy="920224"/>
            </a:xfrm>
            <a:custGeom>
              <a:avLst/>
              <a:gdLst/>
              <a:ahLst/>
              <a:cxnLst/>
              <a:rect l="l" t="t" r="r" b="b"/>
              <a:pathLst>
                <a:path w="3809" h="26041" extrusionOk="0">
                  <a:moveTo>
                    <a:pt x="1" y="0"/>
                  </a:moveTo>
                  <a:lnTo>
                    <a:pt x="1" y="26041"/>
                  </a:lnTo>
                  <a:lnTo>
                    <a:pt x="3809" y="26041"/>
                  </a:lnTo>
                  <a:lnTo>
                    <a:pt x="3809" y="534"/>
                  </a:lnTo>
                  <a:lnTo>
                    <a:pt x="1911" y="27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6887330" y="4250121"/>
              <a:ext cx="134636" cy="889622"/>
            </a:xfrm>
            <a:custGeom>
              <a:avLst/>
              <a:gdLst/>
              <a:ahLst/>
              <a:cxnLst/>
              <a:rect l="l" t="t" r="r" b="b"/>
              <a:pathLst>
                <a:path w="3810" h="25175" extrusionOk="0">
                  <a:moveTo>
                    <a:pt x="1" y="0"/>
                  </a:moveTo>
                  <a:lnTo>
                    <a:pt x="1" y="25175"/>
                  </a:lnTo>
                  <a:lnTo>
                    <a:pt x="3809" y="25175"/>
                  </a:lnTo>
                  <a:lnTo>
                    <a:pt x="3809" y="415"/>
                  </a:lnTo>
                  <a:lnTo>
                    <a:pt x="3726" y="415"/>
                  </a:lnTo>
                  <a:lnTo>
                    <a:pt x="1863" y="22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7111604" y="4273159"/>
              <a:ext cx="134636" cy="867006"/>
            </a:xfrm>
            <a:custGeom>
              <a:avLst/>
              <a:gdLst/>
              <a:ahLst/>
              <a:cxnLst/>
              <a:rect l="l" t="t" r="r" b="b"/>
              <a:pathLst>
                <a:path w="3810" h="24535" extrusionOk="0">
                  <a:moveTo>
                    <a:pt x="1" y="1"/>
                  </a:moveTo>
                  <a:lnTo>
                    <a:pt x="1" y="24535"/>
                  </a:lnTo>
                  <a:lnTo>
                    <a:pt x="3809" y="24535"/>
                  </a:lnTo>
                  <a:lnTo>
                    <a:pt x="3809" y="202"/>
                  </a:lnTo>
                  <a:lnTo>
                    <a:pt x="1899" y="119"/>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7335914" y="4276092"/>
              <a:ext cx="134601" cy="864497"/>
            </a:xfrm>
            <a:custGeom>
              <a:avLst/>
              <a:gdLst/>
              <a:ahLst/>
              <a:cxnLst/>
              <a:rect l="l" t="t" r="r" b="b"/>
              <a:pathLst>
                <a:path w="3809" h="24464" extrusionOk="0">
                  <a:moveTo>
                    <a:pt x="3808" y="1"/>
                  </a:moveTo>
                  <a:lnTo>
                    <a:pt x="2859" y="60"/>
                  </a:lnTo>
                  <a:lnTo>
                    <a:pt x="949" y="131"/>
                  </a:lnTo>
                  <a:lnTo>
                    <a:pt x="0" y="143"/>
                  </a:lnTo>
                  <a:lnTo>
                    <a:pt x="0" y="24464"/>
                  </a:lnTo>
                  <a:lnTo>
                    <a:pt x="3808" y="24464"/>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7560188" y="4245916"/>
              <a:ext cx="134601" cy="895099"/>
            </a:xfrm>
            <a:custGeom>
              <a:avLst/>
              <a:gdLst/>
              <a:ahLst/>
              <a:cxnLst/>
              <a:rect l="l" t="t" r="r" b="b"/>
              <a:pathLst>
                <a:path w="3809" h="25330" extrusionOk="0">
                  <a:moveTo>
                    <a:pt x="3808" y="1"/>
                  </a:moveTo>
                  <a:lnTo>
                    <a:pt x="2859" y="190"/>
                  </a:lnTo>
                  <a:lnTo>
                    <a:pt x="949" y="499"/>
                  </a:lnTo>
                  <a:lnTo>
                    <a:pt x="0" y="617"/>
                  </a:lnTo>
                  <a:lnTo>
                    <a:pt x="0" y="25329"/>
                  </a:lnTo>
                  <a:lnTo>
                    <a:pt x="3808" y="25329"/>
                  </a:lnTo>
                  <a:lnTo>
                    <a:pt x="3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7784462" y="4179696"/>
              <a:ext cx="134176" cy="961745"/>
            </a:xfrm>
            <a:custGeom>
              <a:avLst/>
              <a:gdLst/>
              <a:ahLst/>
              <a:cxnLst/>
              <a:rect l="l" t="t" r="r" b="b"/>
              <a:pathLst>
                <a:path w="3797" h="27216" extrusionOk="0">
                  <a:moveTo>
                    <a:pt x="3797" y="0"/>
                  </a:moveTo>
                  <a:lnTo>
                    <a:pt x="3559" y="95"/>
                  </a:lnTo>
                  <a:lnTo>
                    <a:pt x="2681" y="427"/>
                  </a:lnTo>
                  <a:lnTo>
                    <a:pt x="902" y="1020"/>
                  </a:lnTo>
                  <a:lnTo>
                    <a:pt x="0" y="1269"/>
                  </a:lnTo>
                  <a:lnTo>
                    <a:pt x="0" y="27215"/>
                  </a:lnTo>
                  <a:lnTo>
                    <a:pt x="3797" y="27215"/>
                  </a:lnTo>
                  <a:lnTo>
                    <a:pt x="37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8008313" y="4064819"/>
              <a:ext cx="134601" cy="1077052"/>
            </a:xfrm>
            <a:custGeom>
              <a:avLst/>
              <a:gdLst/>
              <a:ahLst/>
              <a:cxnLst/>
              <a:rect l="l" t="t" r="r" b="b"/>
              <a:pathLst>
                <a:path w="3809" h="30479" extrusionOk="0">
                  <a:moveTo>
                    <a:pt x="3809" y="0"/>
                  </a:moveTo>
                  <a:lnTo>
                    <a:pt x="2883" y="570"/>
                  </a:lnTo>
                  <a:lnTo>
                    <a:pt x="973" y="1638"/>
                  </a:lnTo>
                  <a:lnTo>
                    <a:pt x="0" y="2124"/>
                  </a:lnTo>
                  <a:lnTo>
                    <a:pt x="0" y="30478"/>
                  </a:lnTo>
                  <a:lnTo>
                    <a:pt x="3809" y="30478"/>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8232587" y="3903829"/>
              <a:ext cx="134601" cy="1238862"/>
            </a:xfrm>
            <a:custGeom>
              <a:avLst/>
              <a:gdLst/>
              <a:ahLst/>
              <a:cxnLst/>
              <a:rect l="l" t="t" r="r" b="b"/>
              <a:pathLst>
                <a:path w="3809" h="35058" extrusionOk="0">
                  <a:moveTo>
                    <a:pt x="3809" y="1"/>
                  </a:moveTo>
                  <a:lnTo>
                    <a:pt x="2872" y="748"/>
                  </a:lnTo>
                  <a:lnTo>
                    <a:pt x="973" y="2184"/>
                  </a:lnTo>
                  <a:lnTo>
                    <a:pt x="1" y="2884"/>
                  </a:lnTo>
                  <a:lnTo>
                    <a:pt x="1" y="35058"/>
                  </a:lnTo>
                  <a:lnTo>
                    <a:pt x="3809" y="35058"/>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8456861" y="3715596"/>
              <a:ext cx="134601" cy="1427105"/>
            </a:xfrm>
            <a:custGeom>
              <a:avLst/>
              <a:gdLst/>
              <a:ahLst/>
              <a:cxnLst/>
              <a:rect l="l" t="t" r="r" b="b"/>
              <a:pathLst>
                <a:path w="3809" h="40385" extrusionOk="0">
                  <a:moveTo>
                    <a:pt x="3809" y="1"/>
                  </a:moveTo>
                  <a:lnTo>
                    <a:pt x="1911" y="1626"/>
                  </a:lnTo>
                  <a:lnTo>
                    <a:pt x="1" y="3240"/>
                  </a:lnTo>
                  <a:lnTo>
                    <a:pt x="1" y="40385"/>
                  </a:lnTo>
                  <a:lnTo>
                    <a:pt x="3809" y="40385"/>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8681136" y="3532415"/>
              <a:ext cx="134601" cy="1610719"/>
            </a:xfrm>
            <a:custGeom>
              <a:avLst/>
              <a:gdLst/>
              <a:ahLst/>
              <a:cxnLst/>
              <a:rect l="l" t="t" r="r" b="b"/>
              <a:pathLst>
                <a:path w="3809" h="45581" extrusionOk="0">
                  <a:moveTo>
                    <a:pt x="3809" y="1"/>
                  </a:moveTo>
                  <a:lnTo>
                    <a:pt x="2848" y="736"/>
                  </a:lnTo>
                  <a:lnTo>
                    <a:pt x="938" y="2255"/>
                  </a:lnTo>
                  <a:lnTo>
                    <a:pt x="1" y="3038"/>
                  </a:lnTo>
                  <a:lnTo>
                    <a:pt x="1" y="45581"/>
                  </a:lnTo>
                  <a:lnTo>
                    <a:pt x="3809" y="45581"/>
                  </a:lnTo>
                  <a:lnTo>
                    <a:pt x="3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8905410" y="3385700"/>
              <a:ext cx="134636" cy="1757864"/>
            </a:xfrm>
            <a:custGeom>
              <a:avLst/>
              <a:gdLst/>
              <a:ahLst/>
              <a:cxnLst/>
              <a:rect l="l" t="t" r="r" b="b"/>
              <a:pathLst>
                <a:path w="3810" h="49745" extrusionOk="0">
                  <a:moveTo>
                    <a:pt x="3809" y="0"/>
                  </a:moveTo>
                  <a:lnTo>
                    <a:pt x="2836" y="534"/>
                  </a:lnTo>
                  <a:lnTo>
                    <a:pt x="926" y="1709"/>
                  </a:lnTo>
                  <a:lnTo>
                    <a:pt x="1" y="2337"/>
                  </a:lnTo>
                  <a:lnTo>
                    <a:pt x="1" y="49745"/>
                  </a:lnTo>
                  <a:lnTo>
                    <a:pt x="3809" y="49745"/>
                  </a:lnTo>
                  <a:lnTo>
                    <a:pt x="38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973631"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5197905"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5646489" y="4694893"/>
              <a:ext cx="134176" cy="448186"/>
            </a:xfrm>
            <a:custGeom>
              <a:avLst/>
              <a:gdLst/>
              <a:ahLst/>
              <a:cxnLst/>
              <a:rect l="l" t="t" r="r" b="b"/>
              <a:pathLst>
                <a:path w="3797" h="12683" extrusionOk="0">
                  <a:moveTo>
                    <a:pt x="0" y="1"/>
                  </a:moveTo>
                  <a:lnTo>
                    <a:pt x="0"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587033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6094614"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6543162" y="4694893"/>
              <a:ext cx="134601" cy="448186"/>
            </a:xfrm>
            <a:custGeom>
              <a:avLst/>
              <a:gdLst/>
              <a:ahLst/>
              <a:cxnLst/>
              <a:rect l="l" t="t" r="r" b="b"/>
              <a:pathLst>
                <a:path w="3809"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6767437"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6991711" y="4694893"/>
              <a:ext cx="134212" cy="448186"/>
            </a:xfrm>
            <a:custGeom>
              <a:avLst/>
              <a:gdLst/>
              <a:ahLst/>
              <a:cxnLst/>
              <a:rect l="l" t="t" r="r" b="b"/>
              <a:pathLst>
                <a:path w="3798"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7439871"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7664145"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7888419" y="4694893"/>
              <a:ext cx="134601" cy="448186"/>
            </a:xfrm>
            <a:custGeom>
              <a:avLst/>
              <a:gdLst/>
              <a:ahLst/>
              <a:cxnLst/>
              <a:rect l="l" t="t" r="r" b="b"/>
              <a:pathLst>
                <a:path w="3809" h="12683" extrusionOk="0">
                  <a:moveTo>
                    <a:pt x="0" y="1"/>
                  </a:moveTo>
                  <a:lnTo>
                    <a:pt x="0"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8336968" y="4694893"/>
              <a:ext cx="134176" cy="448186"/>
            </a:xfrm>
            <a:custGeom>
              <a:avLst/>
              <a:gdLst/>
              <a:ahLst/>
              <a:cxnLst/>
              <a:rect l="l" t="t" r="r" b="b"/>
              <a:pathLst>
                <a:path w="3797" h="12683" extrusionOk="0">
                  <a:moveTo>
                    <a:pt x="1" y="1"/>
                  </a:moveTo>
                  <a:lnTo>
                    <a:pt x="1" y="12683"/>
                  </a:lnTo>
                  <a:lnTo>
                    <a:pt x="3797" y="12683"/>
                  </a:lnTo>
                  <a:lnTo>
                    <a:pt x="3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8560818" y="4694893"/>
              <a:ext cx="134636" cy="448186"/>
            </a:xfrm>
            <a:custGeom>
              <a:avLst/>
              <a:gdLst/>
              <a:ahLst/>
              <a:cxnLst/>
              <a:rect l="l" t="t" r="r" b="b"/>
              <a:pathLst>
                <a:path w="3810" h="12683" extrusionOk="0">
                  <a:moveTo>
                    <a:pt x="1" y="1"/>
                  </a:moveTo>
                  <a:lnTo>
                    <a:pt x="1" y="12683"/>
                  </a:lnTo>
                  <a:lnTo>
                    <a:pt x="3809" y="1268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9009402" y="4694893"/>
              <a:ext cx="134601" cy="448186"/>
            </a:xfrm>
            <a:custGeom>
              <a:avLst/>
              <a:gdLst/>
              <a:ahLst/>
              <a:cxnLst/>
              <a:rect l="l" t="t" r="r" b="b"/>
              <a:pathLst>
                <a:path w="3809" h="12683" extrusionOk="0">
                  <a:moveTo>
                    <a:pt x="0" y="1"/>
                  </a:moveTo>
                  <a:lnTo>
                    <a:pt x="0" y="12683"/>
                  </a:lnTo>
                  <a:lnTo>
                    <a:pt x="3808" y="12683"/>
                  </a:lnTo>
                  <a:lnTo>
                    <a:pt x="38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5_1_1">
    <p:bg>
      <p:bgPr>
        <a:solidFill>
          <a:schemeClr val="accent3"/>
        </a:solidFill>
        <a:effectLst/>
      </p:bgPr>
    </p:bg>
    <p:spTree>
      <p:nvGrpSpPr>
        <p:cNvPr id="1" name="Shape 333"/>
        <p:cNvGrpSpPr/>
        <p:nvPr/>
      </p:nvGrpSpPr>
      <p:grpSpPr>
        <a:xfrm>
          <a:off x="0" y="0"/>
          <a:ext cx="0" cy="0"/>
          <a:chOff x="0" y="0"/>
          <a:chExt cx="0" cy="0"/>
        </a:xfrm>
      </p:grpSpPr>
      <p:sp>
        <p:nvSpPr>
          <p:cNvPr id="334" name="Google Shape;334;p27"/>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rot="10800000">
            <a:off x="1150187"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40"/>
        <p:cNvGrpSpPr/>
        <p:nvPr/>
      </p:nvGrpSpPr>
      <p:grpSpPr>
        <a:xfrm>
          <a:off x="0" y="0"/>
          <a:ext cx="0" cy="0"/>
          <a:chOff x="0" y="0"/>
          <a:chExt cx="0" cy="0"/>
        </a:xfrm>
      </p:grpSpPr>
      <p:sp>
        <p:nvSpPr>
          <p:cNvPr id="41" name="Google Shape;41;p8"/>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subTitle" idx="1"/>
          </p:nvPr>
        </p:nvSpPr>
        <p:spPr>
          <a:xfrm>
            <a:off x="2459925" y="2604750"/>
            <a:ext cx="42243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44" name="Google Shape;44;p8"/>
          <p:cNvSpPr txBox="1">
            <a:spLocks noGrp="1"/>
          </p:cNvSpPr>
          <p:nvPr>
            <p:ph type="title"/>
          </p:nvPr>
        </p:nvSpPr>
        <p:spPr>
          <a:xfrm>
            <a:off x="1028400" y="1754850"/>
            <a:ext cx="7087200" cy="84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8000"/>
              <a:buNone/>
              <a:defRPr sz="8000">
                <a:solidFill>
                  <a:schemeClr val="accent1"/>
                </a:solidFill>
              </a:defRPr>
            </a:lvl1pPr>
            <a:lvl2pPr lvl="1" algn="ctr" rtl="0">
              <a:spcBef>
                <a:spcPts val="0"/>
              </a:spcBef>
              <a:spcAft>
                <a:spcPts val="0"/>
              </a:spcAft>
              <a:buSzPts val="2800"/>
              <a:buNone/>
              <a:defRPr>
                <a:latin typeface="Roboto"/>
                <a:ea typeface="Roboto"/>
                <a:cs typeface="Roboto"/>
                <a:sym typeface="Roboto"/>
              </a:defRPr>
            </a:lvl2pPr>
            <a:lvl3pPr lvl="2" algn="ctr" rtl="0">
              <a:spcBef>
                <a:spcPts val="0"/>
              </a:spcBef>
              <a:spcAft>
                <a:spcPts val="0"/>
              </a:spcAft>
              <a:buSzPts val="2800"/>
              <a:buNone/>
              <a:defRPr>
                <a:latin typeface="Roboto"/>
                <a:ea typeface="Roboto"/>
                <a:cs typeface="Roboto"/>
                <a:sym typeface="Roboto"/>
              </a:defRPr>
            </a:lvl3pPr>
            <a:lvl4pPr lvl="3" algn="ctr" rtl="0">
              <a:spcBef>
                <a:spcPts val="0"/>
              </a:spcBef>
              <a:spcAft>
                <a:spcPts val="0"/>
              </a:spcAft>
              <a:buSzPts val="2800"/>
              <a:buNone/>
              <a:defRPr>
                <a:latin typeface="Roboto"/>
                <a:ea typeface="Roboto"/>
                <a:cs typeface="Roboto"/>
                <a:sym typeface="Roboto"/>
              </a:defRPr>
            </a:lvl4pPr>
            <a:lvl5pPr lvl="4" algn="ctr" rtl="0">
              <a:spcBef>
                <a:spcPts val="0"/>
              </a:spcBef>
              <a:spcAft>
                <a:spcPts val="0"/>
              </a:spcAft>
              <a:buSzPts val="2800"/>
              <a:buNone/>
              <a:defRPr>
                <a:latin typeface="Roboto"/>
                <a:ea typeface="Roboto"/>
                <a:cs typeface="Roboto"/>
                <a:sym typeface="Roboto"/>
              </a:defRPr>
            </a:lvl5pPr>
            <a:lvl6pPr lvl="5" algn="ctr" rtl="0">
              <a:spcBef>
                <a:spcPts val="0"/>
              </a:spcBef>
              <a:spcAft>
                <a:spcPts val="0"/>
              </a:spcAft>
              <a:buSzPts val="2800"/>
              <a:buNone/>
              <a:defRPr>
                <a:latin typeface="Roboto"/>
                <a:ea typeface="Roboto"/>
                <a:cs typeface="Roboto"/>
                <a:sym typeface="Roboto"/>
              </a:defRPr>
            </a:lvl6pPr>
            <a:lvl7pPr lvl="6" algn="ctr" rtl="0">
              <a:spcBef>
                <a:spcPts val="0"/>
              </a:spcBef>
              <a:spcAft>
                <a:spcPts val="0"/>
              </a:spcAft>
              <a:buSzPts val="2800"/>
              <a:buNone/>
              <a:defRPr>
                <a:latin typeface="Roboto"/>
                <a:ea typeface="Roboto"/>
                <a:cs typeface="Roboto"/>
                <a:sym typeface="Roboto"/>
              </a:defRPr>
            </a:lvl7pPr>
            <a:lvl8pPr lvl="7" algn="ctr" rtl="0">
              <a:spcBef>
                <a:spcPts val="0"/>
              </a:spcBef>
              <a:spcAft>
                <a:spcPts val="0"/>
              </a:spcAft>
              <a:buSzPts val="2800"/>
              <a:buNone/>
              <a:defRPr>
                <a:latin typeface="Roboto"/>
                <a:ea typeface="Roboto"/>
                <a:cs typeface="Roboto"/>
                <a:sym typeface="Roboto"/>
              </a:defRPr>
            </a:lvl8pPr>
            <a:lvl9pPr lvl="8" algn="ctr" rtl="0">
              <a:spcBef>
                <a:spcPts val="0"/>
              </a:spcBef>
              <a:spcAft>
                <a:spcPts val="0"/>
              </a:spcAft>
              <a:buSzPts val="28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625855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Nơi giữ chỗ cho Ngày tháng 9"/>
          <p:cNvSpPr>
            <a:spLocks noGrp="1"/>
          </p:cNvSpPr>
          <p:nvPr>
            <p:ph type="dt" sz="half" idx="10"/>
          </p:nvPr>
        </p:nvSpPr>
        <p:spPr/>
        <p:txBody>
          <a:bodyPr/>
          <a:lstStyle>
            <a:lvl1pPr>
              <a:defRPr/>
            </a:lvl1pPr>
          </a:lstStyle>
          <a:p>
            <a:pPr>
              <a:defRPr/>
            </a:pPr>
            <a:fld id="{5969A474-DC7E-40EB-A072-26AB97517AF2}" type="datetimeFigureOut">
              <a:rPr lang="en-US"/>
              <a:pPr>
                <a:defRPr/>
              </a:pPr>
              <a:t>12/03/2023</a:t>
            </a:fld>
            <a:endParaRPr lang="en-US"/>
          </a:p>
        </p:txBody>
      </p:sp>
      <p:sp>
        <p:nvSpPr>
          <p:cNvPr id="5" name="Nơi giữ chỗ cho Chân trang 21"/>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17"/>
          <p:cNvSpPr>
            <a:spLocks noGrp="1"/>
          </p:cNvSpPr>
          <p:nvPr>
            <p:ph type="sldNum" sz="quarter" idx="12"/>
          </p:nvPr>
        </p:nvSpPr>
        <p:spPr/>
        <p:txBody>
          <a:bodyPr/>
          <a:lstStyle>
            <a:lvl1pPr>
              <a:defRPr/>
            </a:lvl1pPr>
          </a:lstStyle>
          <a:p>
            <a:pPr>
              <a:defRPr/>
            </a:pPr>
            <a:fld id="{955E36C5-D186-40BD-B3A2-D6B4A8523749}" type="slidenum">
              <a:rPr lang="en-US" altLang="en-US"/>
              <a:pPr>
                <a:defRPr/>
              </a:pPr>
              <a:t>‹#›</a:t>
            </a:fld>
            <a:endParaRPr lang="en-US" altLang="en-US"/>
          </a:p>
        </p:txBody>
      </p:sp>
    </p:spTree>
    <p:extLst>
      <p:ext uri="{BB962C8B-B14F-4D97-AF65-F5344CB8AC3E}">
        <p14:creationId xmlns:p14="http://schemas.microsoft.com/office/powerpoint/2010/main" val="261521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9"/>
        <p:cNvGrpSpPr/>
        <p:nvPr/>
      </p:nvGrpSpPr>
      <p:grpSpPr>
        <a:xfrm>
          <a:off x="0" y="0"/>
          <a:ext cx="0" cy="0"/>
          <a:chOff x="0" y="0"/>
          <a:chExt cx="0" cy="0"/>
        </a:xfrm>
      </p:grpSpPr>
      <p:sp>
        <p:nvSpPr>
          <p:cNvPr id="20" name="Google Shape;20;p4"/>
          <p:cNvSpPr/>
          <p:nvPr/>
        </p:nvSpPr>
        <p:spPr>
          <a:xfrm rot="10800000" flipH="1">
            <a:off x="6127928" y="-30"/>
            <a:ext cx="3016072" cy="1143430"/>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ctrTitle"/>
          </p:nvPr>
        </p:nvSpPr>
        <p:spPr>
          <a:xfrm>
            <a:off x="539500" y="713225"/>
            <a:ext cx="8064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 name="Google Shape;22;p4"/>
          <p:cNvSpPr txBox="1">
            <a:spLocks noGrp="1"/>
          </p:cNvSpPr>
          <p:nvPr>
            <p:ph type="subTitle" idx="1"/>
          </p:nvPr>
        </p:nvSpPr>
        <p:spPr>
          <a:xfrm>
            <a:off x="539500" y="1302250"/>
            <a:ext cx="8064900" cy="330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100"/>
            </a:lvl1pPr>
            <a:lvl2pPr lvl="1" rtl="0">
              <a:spcBef>
                <a:spcPts val="1600"/>
              </a:spcBef>
              <a:spcAft>
                <a:spcPts val="0"/>
              </a:spcAft>
              <a:buNone/>
              <a:defRPr sz="1100"/>
            </a:lvl2pPr>
            <a:lvl3pPr lvl="2" rtl="0">
              <a:spcBef>
                <a:spcPts val="1600"/>
              </a:spcBef>
              <a:spcAft>
                <a:spcPts val="0"/>
              </a:spcAft>
              <a:buNone/>
              <a:defRPr sz="1100"/>
            </a:lvl3pPr>
            <a:lvl4pPr lvl="3" rtl="0">
              <a:spcBef>
                <a:spcPts val="1600"/>
              </a:spcBef>
              <a:spcAft>
                <a:spcPts val="0"/>
              </a:spcAft>
              <a:buNone/>
              <a:defRPr sz="1100"/>
            </a:lvl4pPr>
            <a:lvl5pPr lvl="4" rtl="0">
              <a:spcBef>
                <a:spcPts val="1600"/>
              </a:spcBef>
              <a:spcAft>
                <a:spcPts val="0"/>
              </a:spcAft>
              <a:buNone/>
              <a:defRPr sz="1100"/>
            </a:lvl5pPr>
            <a:lvl6pPr lvl="5" rtl="0">
              <a:spcBef>
                <a:spcPts val="1600"/>
              </a:spcBef>
              <a:spcAft>
                <a:spcPts val="0"/>
              </a:spcAft>
              <a:buNone/>
              <a:defRPr sz="1100"/>
            </a:lvl6pPr>
            <a:lvl7pPr lvl="6" rtl="0">
              <a:spcBef>
                <a:spcPts val="1600"/>
              </a:spcBef>
              <a:spcAft>
                <a:spcPts val="0"/>
              </a:spcAft>
              <a:buNone/>
              <a:defRPr sz="1100"/>
            </a:lvl7pPr>
            <a:lvl8pPr lvl="7" rtl="0">
              <a:spcBef>
                <a:spcPts val="1600"/>
              </a:spcBef>
              <a:spcAft>
                <a:spcPts val="0"/>
              </a:spcAft>
              <a:buNone/>
              <a:defRPr sz="1100"/>
            </a:lvl8pPr>
            <a:lvl9pPr lvl="8" rtl="0">
              <a:spcBef>
                <a:spcPts val="1600"/>
              </a:spcBef>
              <a:spcAft>
                <a:spcPts val="1600"/>
              </a:spcAft>
              <a:buNone/>
              <a:defRPr sz="1100"/>
            </a:lvl9pPr>
          </a:lstStyle>
          <a:p>
            <a:endParaRPr/>
          </a:p>
        </p:txBody>
      </p:sp>
      <p:sp>
        <p:nvSpPr>
          <p:cNvPr id="23" name="Google Shape;23;p4"/>
          <p:cNvSpPr/>
          <p:nvPr/>
        </p:nvSpPr>
        <p:spPr>
          <a:xfrm flipH="1">
            <a:off x="58" y="4094775"/>
            <a:ext cx="2766191" cy="1048698"/>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32"/>
        <p:cNvGrpSpPr/>
        <p:nvPr/>
      </p:nvGrpSpPr>
      <p:grpSpPr>
        <a:xfrm>
          <a:off x="0" y="0"/>
          <a:ext cx="0" cy="0"/>
          <a:chOff x="0" y="0"/>
          <a:chExt cx="0" cy="0"/>
        </a:xfrm>
      </p:grpSpPr>
      <p:sp>
        <p:nvSpPr>
          <p:cNvPr id="33" name="Google Shape;33;p6"/>
          <p:cNvSpPr/>
          <p:nvPr/>
        </p:nvSpPr>
        <p:spPr>
          <a:xfrm rot="10800000">
            <a:off x="17" y="16"/>
            <a:ext cx="2823856" cy="107055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6014038"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ctrTitle"/>
          </p:nvPr>
        </p:nvSpPr>
        <p:spPr>
          <a:xfrm>
            <a:off x="1908125" y="713225"/>
            <a:ext cx="5327700" cy="53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539500" y="713225"/>
            <a:ext cx="45312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8" name="Google Shape;38;p7"/>
          <p:cNvSpPr/>
          <p:nvPr/>
        </p:nvSpPr>
        <p:spPr>
          <a:xfrm>
            <a:off x="5156525" y="3631750"/>
            <a:ext cx="3987791" cy="1511691"/>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539500" y="1796400"/>
            <a:ext cx="8064900" cy="1911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subTitle" idx="1"/>
          </p:nvPr>
        </p:nvSpPr>
        <p:spPr>
          <a:xfrm>
            <a:off x="539600" y="1796400"/>
            <a:ext cx="3789900" cy="191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a:endParaRPr/>
          </a:p>
        </p:txBody>
      </p:sp>
      <p:sp>
        <p:nvSpPr>
          <p:cNvPr id="47" name="Google Shape;47;p9"/>
          <p:cNvSpPr txBox="1">
            <a:spLocks noGrp="1"/>
          </p:cNvSpPr>
          <p:nvPr>
            <p:ph type="ctrTitle"/>
          </p:nvPr>
        </p:nvSpPr>
        <p:spPr>
          <a:xfrm>
            <a:off x="539500" y="713225"/>
            <a:ext cx="4731900" cy="538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sz="3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8" name="Google Shape;48;p9"/>
          <p:cNvSpPr/>
          <p:nvPr/>
        </p:nvSpPr>
        <p:spPr>
          <a:xfrm>
            <a:off x="3276775" y="2919169"/>
            <a:ext cx="5867387" cy="2224269"/>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1016300" y="1687650"/>
            <a:ext cx="71115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8000">
                <a:solidFill>
                  <a:schemeClr val="accent1"/>
                </a:solidFill>
              </a:defRPr>
            </a:lvl1pPr>
            <a:lvl2pPr lvl="1"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
        <p:nvSpPr>
          <p:cNvPr id="53" name="Google Shape;53;p11"/>
          <p:cNvSpPr txBox="1">
            <a:spLocks noGrp="1"/>
          </p:cNvSpPr>
          <p:nvPr>
            <p:ph type="subTitle" idx="1"/>
          </p:nvPr>
        </p:nvSpPr>
        <p:spPr>
          <a:xfrm>
            <a:off x="2156575" y="260475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
        <p:nvSpPr>
          <p:cNvPr id="54" name="Google Shape;54;p11"/>
          <p:cNvSpPr/>
          <p:nvPr/>
        </p:nvSpPr>
        <p:spPr>
          <a:xfrm rot="10800000">
            <a:off x="0"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rot="10800000">
            <a:off x="1999650" y="2503825"/>
            <a:ext cx="7144350" cy="2639675"/>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accent3"/>
        </a:solidFill>
        <a:effectLst/>
      </p:bgPr>
    </p:bg>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3145075" y="3159625"/>
            <a:ext cx="2868900" cy="553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600"/>
              <a:buNone/>
              <a:defRPr sz="1800">
                <a:solidFill>
                  <a:schemeClr val="dk1"/>
                </a:solidFill>
                <a:latin typeface="Roboto"/>
                <a:ea typeface="Roboto"/>
                <a:cs typeface="Roboto"/>
                <a:sym typeface="Roboto"/>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224" name="Google Shape;224;p20"/>
          <p:cNvSpPr txBox="1">
            <a:spLocks noGrp="1"/>
          </p:cNvSpPr>
          <p:nvPr>
            <p:ph type="subTitle" idx="1"/>
          </p:nvPr>
        </p:nvSpPr>
        <p:spPr>
          <a:xfrm>
            <a:off x="1951100" y="1470600"/>
            <a:ext cx="5284800" cy="1680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3000"/>
              <a:buFont typeface="Caveat Brush"/>
              <a:buNone/>
              <a:defRPr sz="2800">
                <a:solidFill>
                  <a:schemeClr val="accent1"/>
                </a:solidFill>
                <a:latin typeface="Caveat Brush"/>
                <a:ea typeface="Caveat Brush"/>
                <a:cs typeface="Caveat Brush"/>
                <a:sym typeface="Caveat Brush"/>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5" name="Google Shape;22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26" name="Google Shape;226;p20"/>
          <p:cNvSpPr/>
          <p:nvPr/>
        </p:nvSpPr>
        <p:spPr>
          <a:xfrm>
            <a:off x="5711575" y="3842225"/>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0" y="0"/>
            <a:ext cx="7144350" cy="2639675"/>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6">
    <p:bg>
      <p:bgPr>
        <a:solidFill>
          <a:schemeClr val="accent3"/>
        </a:solidFill>
        <a:effectLst/>
      </p:bgPr>
    </p:bg>
    <p:spTree>
      <p:nvGrpSpPr>
        <p:cNvPr id="1" name="Shape 232"/>
        <p:cNvGrpSpPr/>
        <p:nvPr/>
      </p:nvGrpSpPr>
      <p:grpSpPr>
        <a:xfrm>
          <a:off x="0" y="0"/>
          <a:ext cx="0" cy="0"/>
          <a:chOff x="0" y="0"/>
          <a:chExt cx="0" cy="0"/>
        </a:xfrm>
      </p:grpSpPr>
      <p:sp>
        <p:nvSpPr>
          <p:cNvPr id="233" name="Google Shape;233;p22"/>
          <p:cNvSpPr/>
          <p:nvPr/>
        </p:nvSpPr>
        <p:spPr>
          <a:xfrm rot="10800000" flipH="1">
            <a:off x="5711575" y="0"/>
            <a:ext cx="3432425" cy="1301275"/>
          </a:xfrm>
          <a:custGeom>
            <a:avLst/>
            <a:gdLst/>
            <a:ahLst/>
            <a:cxnLst/>
            <a:rect l="l" t="t" r="r" b="b"/>
            <a:pathLst>
              <a:path w="137297" h="52051" extrusionOk="0">
                <a:moveTo>
                  <a:pt x="137297" y="1"/>
                </a:moveTo>
                <a:lnTo>
                  <a:pt x="136531" y="140"/>
                </a:lnTo>
                <a:lnTo>
                  <a:pt x="135056" y="488"/>
                </a:lnTo>
                <a:lnTo>
                  <a:pt x="133616" y="918"/>
                </a:lnTo>
                <a:lnTo>
                  <a:pt x="132211" y="1406"/>
                </a:lnTo>
                <a:lnTo>
                  <a:pt x="130841" y="1963"/>
                </a:lnTo>
                <a:lnTo>
                  <a:pt x="129506" y="2578"/>
                </a:lnTo>
                <a:lnTo>
                  <a:pt x="128194" y="3252"/>
                </a:lnTo>
                <a:lnTo>
                  <a:pt x="126905" y="3972"/>
                </a:lnTo>
                <a:lnTo>
                  <a:pt x="125024" y="5144"/>
                </a:lnTo>
                <a:lnTo>
                  <a:pt x="122586" y="6839"/>
                </a:lnTo>
                <a:lnTo>
                  <a:pt x="120194" y="8674"/>
                </a:lnTo>
                <a:lnTo>
                  <a:pt x="117861" y="10590"/>
                </a:lnTo>
                <a:lnTo>
                  <a:pt x="114377" y="13550"/>
                </a:lnTo>
                <a:lnTo>
                  <a:pt x="110871" y="16511"/>
                </a:lnTo>
                <a:lnTo>
                  <a:pt x="108491" y="18427"/>
                </a:lnTo>
                <a:lnTo>
                  <a:pt x="106053" y="20261"/>
                </a:lnTo>
                <a:lnTo>
                  <a:pt x="103533" y="21956"/>
                </a:lnTo>
                <a:lnTo>
                  <a:pt x="101571" y="23129"/>
                </a:lnTo>
                <a:lnTo>
                  <a:pt x="100236" y="23849"/>
                </a:lnTo>
                <a:lnTo>
                  <a:pt x="98866" y="24522"/>
                </a:lnTo>
                <a:lnTo>
                  <a:pt x="97472" y="25149"/>
                </a:lnTo>
                <a:lnTo>
                  <a:pt x="96752" y="25428"/>
                </a:lnTo>
                <a:lnTo>
                  <a:pt x="96021" y="25707"/>
                </a:lnTo>
                <a:lnTo>
                  <a:pt x="94546" y="26206"/>
                </a:lnTo>
                <a:lnTo>
                  <a:pt x="93049" y="26635"/>
                </a:lnTo>
                <a:lnTo>
                  <a:pt x="91539" y="27007"/>
                </a:lnTo>
                <a:lnTo>
                  <a:pt x="90018" y="27320"/>
                </a:lnTo>
                <a:lnTo>
                  <a:pt x="88486" y="27576"/>
                </a:lnTo>
                <a:lnTo>
                  <a:pt x="86164" y="27878"/>
                </a:lnTo>
                <a:lnTo>
                  <a:pt x="83052" y="28098"/>
                </a:lnTo>
                <a:lnTo>
                  <a:pt x="79905" y="28145"/>
                </a:lnTo>
                <a:lnTo>
                  <a:pt x="76759" y="28052"/>
                </a:lnTo>
                <a:lnTo>
                  <a:pt x="73624" y="27843"/>
                </a:lnTo>
                <a:lnTo>
                  <a:pt x="72068" y="27692"/>
                </a:lnTo>
                <a:lnTo>
                  <a:pt x="70512" y="27529"/>
                </a:lnTo>
                <a:lnTo>
                  <a:pt x="67401" y="27158"/>
                </a:lnTo>
                <a:lnTo>
                  <a:pt x="62756" y="26519"/>
                </a:lnTo>
                <a:lnTo>
                  <a:pt x="56556" y="25660"/>
                </a:lnTo>
                <a:lnTo>
                  <a:pt x="51901" y="25138"/>
                </a:lnTo>
                <a:lnTo>
                  <a:pt x="48777" y="24882"/>
                </a:lnTo>
                <a:lnTo>
                  <a:pt x="47221" y="24801"/>
                </a:lnTo>
                <a:lnTo>
                  <a:pt x="45422" y="24743"/>
                </a:lnTo>
                <a:lnTo>
                  <a:pt x="41822" y="24754"/>
                </a:lnTo>
                <a:lnTo>
                  <a:pt x="38223" y="24963"/>
                </a:lnTo>
                <a:lnTo>
                  <a:pt x="35541" y="25265"/>
                </a:lnTo>
                <a:lnTo>
                  <a:pt x="33753" y="25532"/>
                </a:lnTo>
                <a:lnTo>
                  <a:pt x="31988" y="25846"/>
                </a:lnTo>
                <a:lnTo>
                  <a:pt x="30235" y="26217"/>
                </a:lnTo>
                <a:lnTo>
                  <a:pt x="28493" y="26659"/>
                </a:lnTo>
                <a:lnTo>
                  <a:pt x="26775" y="27146"/>
                </a:lnTo>
                <a:lnTo>
                  <a:pt x="25080" y="27704"/>
                </a:lnTo>
                <a:lnTo>
                  <a:pt x="23408" y="28331"/>
                </a:lnTo>
                <a:lnTo>
                  <a:pt x="21759" y="29027"/>
                </a:lnTo>
                <a:lnTo>
                  <a:pt x="20134" y="29782"/>
                </a:lnTo>
                <a:lnTo>
                  <a:pt x="19344" y="30188"/>
                </a:lnTo>
                <a:lnTo>
                  <a:pt x="18520" y="30629"/>
                </a:lnTo>
                <a:lnTo>
                  <a:pt x="16918" y="31558"/>
                </a:lnTo>
                <a:lnTo>
                  <a:pt x="15362" y="32568"/>
                </a:lnTo>
                <a:lnTo>
                  <a:pt x="13864" y="33648"/>
                </a:lnTo>
                <a:lnTo>
                  <a:pt x="12401" y="34798"/>
                </a:lnTo>
                <a:lnTo>
                  <a:pt x="11008" y="36005"/>
                </a:lnTo>
                <a:lnTo>
                  <a:pt x="9661" y="37282"/>
                </a:lnTo>
                <a:lnTo>
                  <a:pt x="8372" y="38606"/>
                </a:lnTo>
                <a:lnTo>
                  <a:pt x="7141" y="39988"/>
                </a:lnTo>
                <a:lnTo>
                  <a:pt x="5969" y="41427"/>
                </a:lnTo>
                <a:lnTo>
                  <a:pt x="4866" y="42913"/>
                </a:lnTo>
                <a:lnTo>
                  <a:pt x="3821" y="44434"/>
                </a:lnTo>
                <a:lnTo>
                  <a:pt x="2857" y="46013"/>
                </a:lnTo>
                <a:lnTo>
                  <a:pt x="1951" y="47627"/>
                </a:lnTo>
                <a:lnTo>
                  <a:pt x="1115" y="49276"/>
                </a:lnTo>
                <a:lnTo>
                  <a:pt x="349" y="50960"/>
                </a:lnTo>
                <a:lnTo>
                  <a:pt x="1" y="51819"/>
                </a:lnTo>
                <a:lnTo>
                  <a:pt x="69305" y="51935"/>
                </a:lnTo>
                <a:lnTo>
                  <a:pt x="137297" y="52051"/>
                </a:lnTo>
                <a:lnTo>
                  <a:pt x="1372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rot="10800000" flipH="1">
            <a:off x="0" y="2189968"/>
            <a:ext cx="7993813" cy="2953532"/>
          </a:xfrm>
          <a:custGeom>
            <a:avLst/>
            <a:gdLst/>
            <a:ahLst/>
            <a:cxnLst/>
            <a:rect l="l" t="t" r="r" b="b"/>
            <a:pathLst>
              <a:path w="285774" h="105587" extrusionOk="0">
                <a:moveTo>
                  <a:pt x="0" y="0"/>
                </a:moveTo>
                <a:lnTo>
                  <a:pt x="104" y="56845"/>
                </a:lnTo>
                <a:lnTo>
                  <a:pt x="209" y="105587"/>
                </a:lnTo>
                <a:lnTo>
                  <a:pt x="1138" y="105575"/>
                </a:lnTo>
                <a:lnTo>
                  <a:pt x="2926" y="105494"/>
                </a:lnTo>
                <a:lnTo>
                  <a:pt x="4633" y="105343"/>
                </a:lnTo>
                <a:lnTo>
                  <a:pt x="6270" y="105111"/>
                </a:lnTo>
                <a:lnTo>
                  <a:pt x="7837" y="104820"/>
                </a:lnTo>
                <a:lnTo>
                  <a:pt x="9323" y="104449"/>
                </a:lnTo>
                <a:lnTo>
                  <a:pt x="10763" y="104008"/>
                </a:lnTo>
                <a:lnTo>
                  <a:pt x="12133" y="103508"/>
                </a:lnTo>
                <a:lnTo>
                  <a:pt x="13445" y="102951"/>
                </a:lnTo>
                <a:lnTo>
                  <a:pt x="14711" y="102336"/>
                </a:lnTo>
                <a:lnTo>
                  <a:pt x="15930" y="101662"/>
                </a:lnTo>
                <a:lnTo>
                  <a:pt x="17103" y="100931"/>
                </a:lnTo>
                <a:lnTo>
                  <a:pt x="18240" y="100153"/>
                </a:lnTo>
                <a:lnTo>
                  <a:pt x="19332" y="99329"/>
                </a:lnTo>
                <a:lnTo>
                  <a:pt x="20922" y="98005"/>
                </a:lnTo>
                <a:lnTo>
                  <a:pt x="22943" y="96089"/>
                </a:lnTo>
                <a:lnTo>
                  <a:pt x="24893" y="94011"/>
                </a:lnTo>
                <a:lnTo>
                  <a:pt x="26797" y="91816"/>
                </a:lnTo>
                <a:lnTo>
                  <a:pt x="28690" y="89506"/>
                </a:lnTo>
                <a:lnTo>
                  <a:pt x="31569" y="85895"/>
                </a:lnTo>
                <a:lnTo>
                  <a:pt x="34600" y="82122"/>
                </a:lnTo>
                <a:lnTo>
                  <a:pt x="36759" y="79579"/>
                </a:lnTo>
                <a:lnTo>
                  <a:pt x="39047" y="77025"/>
                </a:lnTo>
                <a:lnTo>
                  <a:pt x="41520" y="74470"/>
                </a:lnTo>
                <a:lnTo>
                  <a:pt x="44202" y="71951"/>
                </a:lnTo>
                <a:lnTo>
                  <a:pt x="46361" y="70105"/>
                </a:lnTo>
                <a:lnTo>
                  <a:pt x="47882" y="68886"/>
                </a:lnTo>
                <a:lnTo>
                  <a:pt x="49473" y="67678"/>
                </a:lnTo>
                <a:lnTo>
                  <a:pt x="51133" y="66505"/>
                </a:lnTo>
                <a:lnTo>
                  <a:pt x="52875" y="65356"/>
                </a:lnTo>
                <a:lnTo>
                  <a:pt x="54698" y="64218"/>
                </a:lnTo>
                <a:lnTo>
                  <a:pt x="56602" y="63127"/>
                </a:lnTo>
                <a:lnTo>
                  <a:pt x="58599" y="62059"/>
                </a:lnTo>
                <a:lnTo>
                  <a:pt x="60677" y="61025"/>
                </a:lnTo>
                <a:lnTo>
                  <a:pt x="62860" y="60027"/>
                </a:lnTo>
                <a:lnTo>
                  <a:pt x="65136" y="59063"/>
                </a:lnTo>
                <a:lnTo>
                  <a:pt x="67528" y="58146"/>
                </a:lnTo>
                <a:lnTo>
                  <a:pt x="70012" y="57275"/>
                </a:lnTo>
                <a:lnTo>
                  <a:pt x="72613" y="56439"/>
                </a:lnTo>
                <a:lnTo>
                  <a:pt x="75342" y="55661"/>
                </a:lnTo>
                <a:lnTo>
                  <a:pt x="78175" y="54941"/>
                </a:lnTo>
                <a:lnTo>
                  <a:pt x="81135" y="54256"/>
                </a:lnTo>
                <a:lnTo>
                  <a:pt x="84224" y="53641"/>
                </a:lnTo>
                <a:lnTo>
                  <a:pt x="87440" y="53084"/>
                </a:lnTo>
                <a:lnTo>
                  <a:pt x="90795" y="52584"/>
                </a:lnTo>
                <a:lnTo>
                  <a:pt x="94290" y="52155"/>
                </a:lnTo>
                <a:lnTo>
                  <a:pt x="97936" y="51783"/>
                </a:lnTo>
                <a:lnTo>
                  <a:pt x="101709" y="51481"/>
                </a:lnTo>
                <a:lnTo>
                  <a:pt x="105645" y="51249"/>
                </a:lnTo>
                <a:lnTo>
                  <a:pt x="109732" y="51098"/>
                </a:lnTo>
                <a:lnTo>
                  <a:pt x="113982" y="51017"/>
                </a:lnTo>
                <a:lnTo>
                  <a:pt x="116176" y="51017"/>
                </a:lnTo>
                <a:lnTo>
                  <a:pt x="117999" y="51005"/>
                </a:lnTo>
                <a:lnTo>
                  <a:pt x="121482" y="50889"/>
                </a:lnTo>
                <a:lnTo>
                  <a:pt x="124780" y="50680"/>
                </a:lnTo>
                <a:lnTo>
                  <a:pt x="127880" y="50367"/>
                </a:lnTo>
                <a:lnTo>
                  <a:pt x="130829" y="49960"/>
                </a:lnTo>
                <a:lnTo>
                  <a:pt x="133616" y="49461"/>
                </a:lnTo>
                <a:lnTo>
                  <a:pt x="136251" y="48869"/>
                </a:lnTo>
                <a:lnTo>
                  <a:pt x="138747" y="48207"/>
                </a:lnTo>
                <a:lnTo>
                  <a:pt x="141128" y="47464"/>
                </a:lnTo>
                <a:lnTo>
                  <a:pt x="143392" y="46651"/>
                </a:lnTo>
                <a:lnTo>
                  <a:pt x="145551" y="45781"/>
                </a:lnTo>
                <a:lnTo>
                  <a:pt x="147630" y="44840"/>
                </a:lnTo>
                <a:lnTo>
                  <a:pt x="149627" y="43842"/>
                </a:lnTo>
                <a:lnTo>
                  <a:pt x="151554" y="42797"/>
                </a:lnTo>
                <a:lnTo>
                  <a:pt x="154352" y="41160"/>
                </a:lnTo>
                <a:lnTo>
                  <a:pt x="157940" y="38826"/>
                </a:lnTo>
                <a:lnTo>
                  <a:pt x="161469" y="36376"/>
                </a:lnTo>
                <a:lnTo>
                  <a:pt x="165022" y="33845"/>
                </a:lnTo>
                <a:lnTo>
                  <a:pt x="168703" y="31291"/>
                </a:lnTo>
                <a:lnTo>
                  <a:pt x="172581" y="28725"/>
                </a:lnTo>
                <a:lnTo>
                  <a:pt x="175704" y="26832"/>
                </a:lnTo>
                <a:lnTo>
                  <a:pt x="177887" y="25601"/>
                </a:lnTo>
                <a:lnTo>
                  <a:pt x="180174" y="24382"/>
                </a:lnTo>
                <a:lnTo>
                  <a:pt x="182578" y="23186"/>
                </a:lnTo>
                <a:lnTo>
                  <a:pt x="185109" y="22037"/>
                </a:lnTo>
                <a:lnTo>
                  <a:pt x="187768" y="20911"/>
                </a:lnTo>
                <a:lnTo>
                  <a:pt x="189161" y="20377"/>
                </a:lnTo>
                <a:lnTo>
                  <a:pt x="189892" y="20098"/>
                </a:lnTo>
                <a:lnTo>
                  <a:pt x="191379" y="19610"/>
                </a:lnTo>
                <a:lnTo>
                  <a:pt x="192865" y="19181"/>
                </a:lnTo>
                <a:lnTo>
                  <a:pt x="194374" y="18809"/>
                </a:lnTo>
                <a:lnTo>
                  <a:pt x="196661" y="18356"/>
                </a:lnTo>
                <a:lnTo>
                  <a:pt x="199750" y="17938"/>
                </a:lnTo>
                <a:lnTo>
                  <a:pt x="202873" y="17718"/>
                </a:lnTo>
                <a:lnTo>
                  <a:pt x="206008" y="17660"/>
                </a:lnTo>
                <a:lnTo>
                  <a:pt x="209154" y="17753"/>
                </a:lnTo>
                <a:lnTo>
                  <a:pt x="212289" y="17962"/>
                </a:lnTo>
                <a:lnTo>
                  <a:pt x="213845" y="18113"/>
                </a:lnTo>
                <a:lnTo>
                  <a:pt x="215401" y="18275"/>
                </a:lnTo>
                <a:lnTo>
                  <a:pt x="218513" y="18681"/>
                </a:lnTo>
                <a:lnTo>
                  <a:pt x="223157" y="19390"/>
                </a:lnTo>
                <a:lnTo>
                  <a:pt x="227801" y="20086"/>
                </a:lnTo>
                <a:lnTo>
                  <a:pt x="230913" y="20493"/>
                </a:lnTo>
                <a:lnTo>
                  <a:pt x="234013" y="20806"/>
                </a:lnTo>
                <a:lnTo>
                  <a:pt x="237136" y="20980"/>
                </a:lnTo>
                <a:lnTo>
                  <a:pt x="238692" y="20992"/>
                </a:lnTo>
                <a:lnTo>
                  <a:pt x="240770" y="20980"/>
                </a:lnTo>
                <a:lnTo>
                  <a:pt x="244950" y="20760"/>
                </a:lnTo>
                <a:lnTo>
                  <a:pt x="249142" y="20342"/>
                </a:lnTo>
                <a:lnTo>
                  <a:pt x="253298" y="19726"/>
                </a:lnTo>
                <a:lnTo>
                  <a:pt x="257385" y="18925"/>
                </a:lnTo>
                <a:lnTo>
                  <a:pt x="261356" y="17962"/>
                </a:lnTo>
                <a:lnTo>
                  <a:pt x="265164" y="16835"/>
                </a:lnTo>
                <a:lnTo>
                  <a:pt x="268787" y="15547"/>
                </a:lnTo>
                <a:lnTo>
                  <a:pt x="271330" y="14502"/>
                </a:lnTo>
                <a:lnTo>
                  <a:pt x="272955" y="13759"/>
                </a:lnTo>
                <a:lnTo>
                  <a:pt x="274511" y="12981"/>
                </a:lnTo>
                <a:lnTo>
                  <a:pt x="275985" y="12180"/>
                </a:lnTo>
                <a:lnTo>
                  <a:pt x="277367" y="11355"/>
                </a:lnTo>
                <a:lnTo>
                  <a:pt x="278679" y="10496"/>
                </a:lnTo>
                <a:lnTo>
                  <a:pt x="279887" y="9614"/>
                </a:lnTo>
                <a:lnTo>
                  <a:pt x="281001" y="8708"/>
                </a:lnTo>
                <a:lnTo>
                  <a:pt x="282011" y="7779"/>
                </a:lnTo>
                <a:lnTo>
                  <a:pt x="282905" y="6827"/>
                </a:lnTo>
                <a:lnTo>
                  <a:pt x="283695" y="5863"/>
                </a:lnTo>
                <a:lnTo>
                  <a:pt x="284368" y="4876"/>
                </a:lnTo>
                <a:lnTo>
                  <a:pt x="284914" y="3866"/>
                </a:lnTo>
                <a:lnTo>
                  <a:pt x="285332" y="2845"/>
                </a:lnTo>
                <a:lnTo>
                  <a:pt x="285611" y="1811"/>
                </a:lnTo>
                <a:lnTo>
                  <a:pt x="285750" y="755"/>
                </a:lnTo>
                <a:lnTo>
                  <a:pt x="285773" y="232"/>
                </a:lnTo>
                <a:lnTo>
                  <a:pt x="142231" y="11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txBox="1">
            <a:spLocks noGrp="1"/>
          </p:cNvSpPr>
          <p:nvPr>
            <p:ph type="ctrTitle"/>
          </p:nvPr>
        </p:nvSpPr>
        <p:spPr>
          <a:xfrm>
            <a:off x="3276775" y="1574413"/>
            <a:ext cx="5327100" cy="12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500"/>
              <a:buNone/>
              <a:defRPr sz="8000">
                <a:solidFill>
                  <a:schemeClr val="accent1"/>
                </a:solidFill>
              </a:defRPr>
            </a:lvl1pPr>
            <a:lvl2pPr lvl="1" algn="ctr" rtl="0">
              <a:lnSpc>
                <a:spcPct val="100000"/>
              </a:lnSpc>
              <a:spcBef>
                <a:spcPts val="0"/>
              </a:spcBef>
              <a:spcAft>
                <a:spcPts val="0"/>
              </a:spcAft>
              <a:buClr>
                <a:schemeClr val="accent3"/>
              </a:buClr>
              <a:buSzPts val="6000"/>
              <a:buNone/>
              <a:defRPr sz="6000">
                <a:solidFill>
                  <a:schemeClr val="accent3"/>
                </a:solidFill>
              </a:defRPr>
            </a:lvl2pPr>
            <a:lvl3pPr lvl="2" algn="ctr" rtl="0">
              <a:lnSpc>
                <a:spcPct val="100000"/>
              </a:lnSpc>
              <a:spcBef>
                <a:spcPts val="0"/>
              </a:spcBef>
              <a:spcAft>
                <a:spcPts val="0"/>
              </a:spcAft>
              <a:buClr>
                <a:schemeClr val="accent3"/>
              </a:buClr>
              <a:buSzPts val="6000"/>
              <a:buNone/>
              <a:defRPr sz="6000">
                <a:solidFill>
                  <a:schemeClr val="accent3"/>
                </a:solidFill>
              </a:defRPr>
            </a:lvl3pPr>
            <a:lvl4pPr lvl="3" algn="ctr" rtl="0">
              <a:lnSpc>
                <a:spcPct val="100000"/>
              </a:lnSpc>
              <a:spcBef>
                <a:spcPts val="0"/>
              </a:spcBef>
              <a:spcAft>
                <a:spcPts val="0"/>
              </a:spcAft>
              <a:buClr>
                <a:schemeClr val="accent3"/>
              </a:buClr>
              <a:buSzPts val="6000"/>
              <a:buNone/>
              <a:defRPr sz="6000">
                <a:solidFill>
                  <a:schemeClr val="accent3"/>
                </a:solidFill>
              </a:defRPr>
            </a:lvl4pPr>
            <a:lvl5pPr lvl="4" algn="ctr" rtl="0">
              <a:lnSpc>
                <a:spcPct val="100000"/>
              </a:lnSpc>
              <a:spcBef>
                <a:spcPts val="0"/>
              </a:spcBef>
              <a:spcAft>
                <a:spcPts val="0"/>
              </a:spcAft>
              <a:buClr>
                <a:schemeClr val="accent3"/>
              </a:buClr>
              <a:buSzPts val="6000"/>
              <a:buNone/>
              <a:defRPr sz="6000">
                <a:solidFill>
                  <a:schemeClr val="accent3"/>
                </a:solidFill>
              </a:defRPr>
            </a:lvl5pPr>
            <a:lvl6pPr lvl="5" algn="ctr" rtl="0">
              <a:lnSpc>
                <a:spcPct val="100000"/>
              </a:lnSpc>
              <a:spcBef>
                <a:spcPts val="0"/>
              </a:spcBef>
              <a:spcAft>
                <a:spcPts val="0"/>
              </a:spcAft>
              <a:buClr>
                <a:schemeClr val="accent3"/>
              </a:buClr>
              <a:buSzPts val="6000"/>
              <a:buNone/>
              <a:defRPr sz="6000">
                <a:solidFill>
                  <a:schemeClr val="accent3"/>
                </a:solidFill>
              </a:defRPr>
            </a:lvl6pPr>
            <a:lvl7pPr lvl="6" algn="ctr" rtl="0">
              <a:lnSpc>
                <a:spcPct val="100000"/>
              </a:lnSpc>
              <a:spcBef>
                <a:spcPts val="0"/>
              </a:spcBef>
              <a:spcAft>
                <a:spcPts val="0"/>
              </a:spcAft>
              <a:buClr>
                <a:schemeClr val="accent3"/>
              </a:buClr>
              <a:buSzPts val="6000"/>
              <a:buNone/>
              <a:defRPr sz="6000">
                <a:solidFill>
                  <a:schemeClr val="accent3"/>
                </a:solidFill>
              </a:defRPr>
            </a:lvl7pPr>
            <a:lvl8pPr lvl="7" algn="ctr" rtl="0">
              <a:lnSpc>
                <a:spcPct val="100000"/>
              </a:lnSpc>
              <a:spcBef>
                <a:spcPts val="0"/>
              </a:spcBef>
              <a:spcAft>
                <a:spcPts val="0"/>
              </a:spcAft>
              <a:buClr>
                <a:schemeClr val="accent3"/>
              </a:buClr>
              <a:buSzPts val="6000"/>
              <a:buNone/>
              <a:defRPr sz="6000">
                <a:solidFill>
                  <a:schemeClr val="accent3"/>
                </a:solidFill>
              </a:defRPr>
            </a:lvl8pPr>
            <a:lvl9pPr lvl="8" algn="ctr" rtl="0">
              <a:lnSpc>
                <a:spcPct val="100000"/>
              </a:lnSpc>
              <a:spcBef>
                <a:spcPts val="0"/>
              </a:spcBef>
              <a:spcAft>
                <a:spcPts val="0"/>
              </a:spcAft>
              <a:buClr>
                <a:schemeClr val="accent3"/>
              </a:buClr>
              <a:buSzPts val="6000"/>
              <a:buNone/>
              <a:defRPr sz="6000">
                <a:solidFill>
                  <a:schemeClr val="accent3"/>
                </a:solidFill>
              </a:defRPr>
            </a:lvl9pPr>
          </a:lstStyle>
          <a:p>
            <a:endParaRPr/>
          </a:p>
        </p:txBody>
      </p:sp>
      <p:sp>
        <p:nvSpPr>
          <p:cNvPr id="236" name="Google Shape;236;p22"/>
          <p:cNvSpPr txBox="1">
            <a:spLocks noGrp="1"/>
          </p:cNvSpPr>
          <p:nvPr>
            <p:ph type="subTitle" idx="1"/>
          </p:nvPr>
        </p:nvSpPr>
        <p:spPr>
          <a:xfrm>
            <a:off x="3689450" y="2778613"/>
            <a:ext cx="4502100" cy="77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237" name="Google Shape;237;p22"/>
          <p:cNvSpPr txBox="1">
            <a:spLocks noGrp="1"/>
          </p:cNvSpPr>
          <p:nvPr>
            <p:ph type="title" idx="2" hasCustomPrompt="1"/>
          </p:nvPr>
        </p:nvSpPr>
        <p:spPr>
          <a:xfrm>
            <a:off x="4908950" y="713225"/>
            <a:ext cx="20631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600"/>
              <a:buNone/>
              <a:defRPr sz="5700">
                <a:solidFill>
                  <a:schemeClr val="accent1"/>
                </a:solidFill>
              </a:defRPr>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1pPr>
            <a:lvl2pPr lvl="1">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2pPr>
            <a:lvl3pPr lvl="2">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3pPr>
            <a:lvl4pPr lvl="3">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4pPr>
            <a:lvl5pPr lvl="4">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5pPr>
            <a:lvl6pPr lvl="5">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6pPr>
            <a:lvl7pPr lvl="6">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7pPr>
            <a:lvl8pPr lvl="7">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8pPr>
            <a:lvl9pPr lvl="8">
              <a:spcBef>
                <a:spcPts val="0"/>
              </a:spcBef>
              <a:spcAft>
                <a:spcPts val="0"/>
              </a:spcAft>
              <a:buClr>
                <a:schemeClr val="dk1"/>
              </a:buClr>
              <a:buSzPts val="2800"/>
              <a:buFont typeface="Caveat Brush"/>
              <a:buNone/>
              <a:defRPr sz="28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7" r:id="rId6"/>
    <p:sldLayoutId id="2147483658" r:id="rId7"/>
    <p:sldLayoutId id="2147483666" r:id="rId8"/>
    <p:sldLayoutId id="2147483668" r:id="rId9"/>
    <p:sldLayoutId id="2147483671" r:id="rId10"/>
    <p:sldLayoutId id="2147483672" r:id="rId11"/>
    <p:sldLayoutId id="2147483673"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4C-RWnma84&amp;ab_channel=NiDoChanne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shorts/wsoOklQ4hLM?&amp;ab_channel=TikTokWorl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42938"/>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2403430" y="1532335"/>
            <a:ext cx="4408579"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350" b="1" dirty="0">
                <a:solidFill>
                  <a:srgbClr val="FF0000"/>
                </a:solidFill>
                <a:cs typeface="Times New Roman" panose="02020603050405020304" pitchFamily="18" charset="0"/>
              </a:rPr>
              <a:t>BÀI GIẢNG ĐIỆN TỬ MÔN KHOA HỌC TỰ NHIÊN 7</a:t>
            </a:r>
          </a:p>
          <a:p>
            <a:pPr algn="ctr"/>
            <a:endParaRPr lang="en-US" altLang="en-US" sz="1575" b="1" dirty="0">
              <a:solidFill>
                <a:srgbClr val="FF0000"/>
              </a:solidFill>
              <a:cs typeface="Times New Roman" panose="02020603050405020304" pitchFamily="18" charset="0"/>
            </a:endParaRPr>
          </a:p>
          <a:p>
            <a:pPr algn="ctr"/>
            <a:r>
              <a:rPr lang="en-US" altLang="en-US" sz="1800" b="1" dirty="0">
                <a:solidFill>
                  <a:srgbClr val="FFFF00"/>
                </a:solidFill>
                <a:cs typeface="Times New Roman" panose="02020603050405020304" pitchFamily="18" charset="0"/>
              </a:rPr>
              <a:t>BÀI </a:t>
            </a:r>
            <a:r>
              <a:rPr lang="en-US" altLang="en-US" sz="1800" b="1" dirty="0" smtClean="0">
                <a:solidFill>
                  <a:srgbClr val="FFFF00"/>
                </a:solidFill>
                <a:cs typeface="Times New Roman" panose="02020603050405020304" pitchFamily="18" charset="0"/>
              </a:rPr>
              <a:t>13. </a:t>
            </a:r>
            <a:r>
              <a:rPr lang="en-US" altLang="en-US" sz="1800" b="1" smtClean="0">
                <a:solidFill>
                  <a:srgbClr val="FFFF00"/>
                </a:solidFill>
                <a:cs typeface="Times New Roman" panose="02020603050405020304" pitchFamily="18" charset="0"/>
              </a:rPr>
              <a:t>ĐỘ TO VÀ ĐỘ CAO CỦA ÂM</a:t>
            </a:r>
            <a:endParaRPr lang="LID4096" altLang="en-US" sz="1800"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1356743" y="77767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170635" y="2645569"/>
            <a:ext cx="2238113" cy="577081"/>
          </a:xfrm>
          <a:prstGeom prst="rect">
            <a:avLst/>
          </a:prstGeom>
          <a:noFill/>
        </p:spPr>
        <p:txBody>
          <a:bodyPr wrap="none">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Nguyễn Thị Loan</a:t>
            </a:r>
          </a:p>
          <a:p>
            <a:pPr>
              <a:defRPr/>
            </a:pPr>
            <a:r>
              <a:rPr lang="en-US" sz="1575" b="1" dirty="0">
                <a:ln w="38100">
                  <a:noFill/>
                </a:ln>
                <a:solidFill>
                  <a:schemeClr val="accent5">
                    <a:lumMod val="20000"/>
                    <a:lumOff val="80000"/>
                  </a:schemeClr>
                </a:solidFill>
                <a:cs typeface="Times New Roman" panose="02020603050405020304" pitchFamily="18" charset="0"/>
              </a:rPr>
              <a:t>Tổ Tự nhiên</a:t>
            </a:r>
            <a:endParaRPr lang="en-VN"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117057" y="989410"/>
            <a:ext cx="3079689" cy="352084"/>
          </a:xfrm>
          <a:prstGeom prst="rect">
            <a:avLst/>
          </a:prstGeom>
          <a:noFill/>
        </p:spPr>
        <p:txBody>
          <a:bodyPr wrap="none">
            <a:spAutoFit/>
          </a:bodyPr>
          <a:lstStyle/>
          <a:p>
            <a:pPr>
              <a:defRPr/>
            </a:pPr>
            <a:r>
              <a:rPr lang="en-US" sz="1688" b="1">
                <a:ln w="38100">
                  <a:noFill/>
                </a:ln>
                <a:solidFill>
                  <a:schemeClr val="bg1"/>
                </a:solidFill>
                <a:cs typeface="Times New Roman" panose="02020603050405020304" pitchFamily="18" charset="0"/>
              </a:rPr>
              <a:t>TRƯỜNG THCS LONG BIÊN</a:t>
            </a:r>
            <a:endParaRPr lang="en-VN" sz="1688"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58908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860" y="2239108"/>
            <a:ext cx="8604739" cy="1815882"/>
          </a:xfrm>
          <a:prstGeom prst="rect">
            <a:avLst/>
          </a:prstGeom>
        </p:spPr>
        <p:txBody>
          <a:bodyPr wrap="square">
            <a:spAutoFit/>
          </a:bodyPr>
          <a:lstStyle/>
          <a:p>
            <a:pPr lvl="0" algn="just" eaLnBrk="0" fontAlgn="base" hangingPunct="0">
              <a:spcBef>
                <a:spcPct val="0"/>
              </a:spcBef>
              <a:spcAft>
                <a:spcPct val="0"/>
              </a:spcAft>
              <a:buClrTx/>
              <a:tabLst>
                <a:tab pos="228600" algn="l"/>
                <a:tab pos="539750" algn="l"/>
              </a:tabLst>
            </a:pPr>
            <a:r>
              <a:rPr lang="en-US" altLang="en-US" sz="2800"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to ta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gảy</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dây</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đàn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biên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dao</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altLang="en-US" sz="2800"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to</a:t>
            </a:r>
            <a:endParaRPr lang="en-US" alt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6860" y="879925"/>
            <a:ext cx="8464061" cy="954107"/>
          </a:xfrm>
          <a:prstGeom prst="rect">
            <a:avLst/>
          </a:prstGeom>
        </p:spPr>
        <p:txBody>
          <a:bodyPr wrap="square">
            <a:spAutoFit/>
          </a:bodyPr>
          <a:lstStyle/>
          <a:p>
            <a:pPr lvl="0" algn="just" eaLnBrk="0" fontAlgn="base" hangingPunct="0">
              <a:spcBef>
                <a:spcPct val="0"/>
              </a:spcBef>
              <a:spcAft>
                <a:spcPct val="0"/>
              </a:spcAft>
              <a:buClrTx/>
              <a:tabLst>
                <a:tab pos="228600" algn="l"/>
                <a:tab pos="539750" algn="l"/>
              </a:tabLst>
            </a:pPr>
            <a:r>
              <a:rPr lang="en-US" altLang="en-US"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vi-VN" altLang="en-US"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Sóng âm có biên độ </a:t>
            </a:r>
            <a:r>
              <a:rPr lang="vi-VN" altLang="en-US"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càng lớn</a:t>
            </a:r>
            <a:r>
              <a:rPr lang="vi-VN" altLang="en-US"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thì nghe thấy âm </a:t>
            </a:r>
            <a:r>
              <a:rPr lang="vi-VN" altLang="en-US" sz="2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càng to </a:t>
            </a:r>
            <a:r>
              <a:rPr lang="vi-VN" altLang="en-US"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(và ngược lại).</a:t>
            </a:r>
            <a:endParaRPr lang="en-US" alt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51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grpSp>
        <p:nvGrpSpPr>
          <p:cNvPr id="474" name="Google Shape;474;p36"/>
          <p:cNvGrpSpPr/>
          <p:nvPr/>
        </p:nvGrpSpPr>
        <p:grpSpPr>
          <a:xfrm>
            <a:off x="5285384" y="414429"/>
            <a:ext cx="2595802" cy="4314635"/>
            <a:chOff x="4939609" y="414429"/>
            <a:chExt cx="2595802" cy="4314635"/>
          </a:xfrm>
        </p:grpSpPr>
        <p:sp>
          <p:nvSpPr>
            <p:cNvPr id="475" name="Google Shape;475;p36"/>
            <p:cNvSpPr/>
            <p:nvPr/>
          </p:nvSpPr>
          <p:spPr>
            <a:xfrm>
              <a:off x="5769777" y="4374380"/>
              <a:ext cx="397572" cy="292337"/>
            </a:xfrm>
            <a:custGeom>
              <a:avLst/>
              <a:gdLst/>
              <a:ahLst/>
              <a:cxnLst/>
              <a:rect l="l" t="t" r="r" b="b"/>
              <a:pathLst>
                <a:path w="19309" h="14198" extrusionOk="0">
                  <a:moveTo>
                    <a:pt x="2272" y="0"/>
                  </a:moveTo>
                  <a:lnTo>
                    <a:pt x="1894" y="379"/>
                  </a:lnTo>
                  <a:lnTo>
                    <a:pt x="1137" y="1136"/>
                  </a:lnTo>
                  <a:lnTo>
                    <a:pt x="379" y="2461"/>
                  </a:lnTo>
                  <a:lnTo>
                    <a:pt x="190" y="3218"/>
                  </a:lnTo>
                  <a:lnTo>
                    <a:pt x="1" y="3975"/>
                  </a:lnTo>
                  <a:lnTo>
                    <a:pt x="1" y="4543"/>
                  </a:lnTo>
                  <a:lnTo>
                    <a:pt x="190" y="5490"/>
                  </a:lnTo>
                  <a:lnTo>
                    <a:pt x="947" y="7193"/>
                  </a:lnTo>
                  <a:lnTo>
                    <a:pt x="2462" y="9086"/>
                  </a:lnTo>
                  <a:lnTo>
                    <a:pt x="3219" y="10033"/>
                  </a:lnTo>
                  <a:lnTo>
                    <a:pt x="4165" y="10790"/>
                  </a:lnTo>
                  <a:lnTo>
                    <a:pt x="6058" y="11926"/>
                  </a:lnTo>
                  <a:lnTo>
                    <a:pt x="7951" y="12872"/>
                  </a:lnTo>
                  <a:lnTo>
                    <a:pt x="9844" y="13440"/>
                  </a:lnTo>
                  <a:lnTo>
                    <a:pt x="11548" y="14008"/>
                  </a:lnTo>
                  <a:lnTo>
                    <a:pt x="13441" y="14197"/>
                  </a:lnTo>
                  <a:lnTo>
                    <a:pt x="14955" y="14197"/>
                  </a:lnTo>
                  <a:lnTo>
                    <a:pt x="16091" y="14008"/>
                  </a:lnTo>
                  <a:lnTo>
                    <a:pt x="17037" y="13629"/>
                  </a:lnTo>
                  <a:lnTo>
                    <a:pt x="17605" y="13062"/>
                  </a:lnTo>
                  <a:lnTo>
                    <a:pt x="18173" y="12304"/>
                  </a:lnTo>
                  <a:lnTo>
                    <a:pt x="18930" y="10601"/>
                  </a:lnTo>
                  <a:lnTo>
                    <a:pt x="19309" y="9086"/>
                  </a:lnTo>
                  <a:lnTo>
                    <a:pt x="19309" y="8518"/>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988051" y="1045821"/>
              <a:ext cx="1188784" cy="1060179"/>
            </a:xfrm>
            <a:custGeom>
              <a:avLst/>
              <a:gdLst/>
              <a:ahLst/>
              <a:cxnLst/>
              <a:rect l="l" t="t" r="r" b="b"/>
              <a:pathLst>
                <a:path w="57736" h="51490" extrusionOk="0">
                  <a:moveTo>
                    <a:pt x="31613" y="1"/>
                  </a:moveTo>
                  <a:lnTo>
                    <a:pt x="30477" y="190"/>
                  </a:lnTo>
                  <a:lnTo>
                    <a:pt x="29341" y="569"/>
                  </a:lnTo>
                  <a:lnTo>
                    <a:pt x="28016" y="1137"/>
                  </a:lnTo>
                  <a:lnTo>
                    <a:pt x="27070" y="1705"/>
                  </a:lnTo>
                  <a:lnTo>
                    <a:pt x="26123" y="2462"/>
                  </a:lnTo>
                  <a:lnTo>
                    <a:pt x="25366" y="3408"/>
                  </a:lnTo>
                  <a:lnTo>
                    <a:pt x="23852" y="5112"/>
                  </a:lnTo>
                  <a:lnTo>
                    <a:pt x="23094" y="6058"/>
                  </a:lnTo>
                  <a:lnTo>
                    <a:pt x="22716" y="6437"/>
                  </a:lnTo>
                  <a:lnTo>
                    <a:pt x="22337" y="6626"/>
                  </a:lnTo>
                  <a:lnTo>
                    <a:pt x="21391" y="7005"/>
                  </a:lnTo>
                  <a:lnTo>
                    <a:pt x="20255" y="6815"/>
                  </a:lnTo>
                  <a:lnTo>
                    <a:pt x="18362" y="6248"/>
                  </a:lnTo>
                  <a:lnTo>
                    <a:pt x="16280" y="5680"/>
                  </a:lnTo>
                  <a:lnTo>
                    <a:pt x="14198" y="5301"/>
                  </a:lnTo>
                  <a:lnTo>
                    <a:pt x="11926" y="5301"/>
                  </a:lnTo>
                  <a:lnTo>
                    <a:pt x="9844" y="5490"/>
                  </a:lnTo>
                  <a:lnTo>
                    <a:pt x="7762" y="6058"/>
                  </a:lnTo>
                  <a:lnTo>
                    <a:pt x="5869" y="7005"/>
                  </a:lnTo>
                  <a:lnTo>
                    <a:pt x="3976" y="8141"/>
                  </a:lnTo>
                  <a:lnTo>
                    <a:pt x="2461" y="9655"/>
                  </a:lnTo>
                  <a:lnTo>
                    <a:pt x="1704" y="10791"/>
                  </a:lnTo>
                  <a:lnTo>
                    <a:pt x="1136" y="11926"/>
                  </a:lnTo>
                  <a:lnTo>
                    <a:pt x="947" y="13252"/>
                  </a:lnTo>
                  <a:lnTo>
                    <a:pt x="947" y="13819"/>
                  </a:lnTo>
                  <a:lnTo>
                    <a:pt x="1136" y="14387"/>
                  </a:lnTo>
                  <a:lnTo>
                    <a:pt x="1704" y="15523"/>
                  </a:lnTo>
                  <a:lnTo>
                    <a:pt x="2461" y="16470"/>
                  </a:lnTo>
                  <a:lnTo>
                    <a:pt x="4733" y="17984"/>
                  </a:lnTo>
                  <a:lnTo>
                    <a:pt x="6436" y="19498"/>
                  </a:lnTo>
                  <a:lnTo>
                    <a:pt x="7951" y="21013"/>
                  </a:lnTo>
                  <a:lnTo>
                    <a:pt x="8329" y="21770"/>
                  </a:lnTo>
                  <a:lnTo>
                    <a:pt x="8708" y="22527"/>
                  </a:lnTo>
                  <a:lnTo>
                    <a:pt x="8708" y="22906"/>
                  </a:lnTo>
                  <a:lnTo>
                    <a:pt x="8519" y="23284"/>
                  </a:lnTo>
                  <a:lnTo>
                    <a:pt x="8140" y="24041"/>
                  </a:lnTo>
                  <a:lnTo>
                    <a:pt x="7383" y="24799"/>
                  </a:lnTo>
                  <a:lnTo>
                    <a:pt x="6436" y="24988"/>
                  </a:lnTo>
                  <a:lnTo>
                    <a:pt x="4544" y="25366"/>
                  </a:lnTo>
                  <a:lnTo>
                    <a:pt x="3597" y="25556"/>
                  </a:lnTo>
                  <a:lnTo>
                    <a:pt x="2651" y="25745"/>
                  </a:lnTo>
                  <a:lnTo>
                    <a:pt x="1893" y="26313"/>
                  </a:lnTo>
                  <a:lnTo>
                    <a:pt x="1136" y="26881"/>
                  </a:lnTo>
                  <a:lnTo>
                    <a:pt x="568" y="27827"/>
                  </a:lnTo>
                  <a:lnTo>
                    <a:pt x="190" y="28774"/>
                  </a:lnTo>
                  <a:lnTo>
                    <a:pt x="0" y="29910"/>
                  </a:lnTo>
                  <a:lnTo>
                    <a:pt x="0" y="30856"/>
                  </a:lnTo>
                  <a:lnTo>
                    <a:pt x="0" y="31992"/>
                  </a:lnTo>
                  <a:lnTo>
                    <a:pt x="379" y="32938"/>
                  </a:lnTo>
                  <a:lnTo>
                    <a:pt x="947" y="33885"/>
                  </a:lnTo>
                  <a:lnTo>
                    <a:pt x="1515" y="34831"/>
                  </a:lnTo>
                  <a:lnTo>
                    <a:pt x="2840" y="36346"/>
                  </a:lnTo>
                  <a:lnTo>
                    <a:pt x="4544" y="37671"/>
                  </a:lnTo>
                  <a:lnTo>
                    <a:pt x="6247" y="38996"/>
                  </a:lnTo>
                  <a:lnTo>
                    <a:pt x="8519" y="40321"/>
                  </a:lnTo>
                  <a:lnTo>
                    <a:pt x="10980" y="41835"/>
                  </a:lnTo>
                  <a:lnTo>
                    <a:pt x="13251" y="42971"/>
                  </a:lnTo>
                  <a:lnTo>
                    <a:pt x="15901" y="44107"/>
                  </a:lnTo>
                  <a:lnTo>
                    <a:pt x="18173" y="44864"/>
                  </a:lnTo>
                  <a:lnTo>
                    <a:pt x="20634" y="45810"/>
                  </a:lnTo>
                  <a:lnTo>
                    <a:pt x="21769" y="46378"/>
                  </a:lnTo>
                  <a:lnTo>
                    <a:pt x="22716" y="46946"/>
                  </a:lnTo>
                  <a:lnTo>
                    <a:pt x="23662" y="47703"/>
                  </a:lnTo>
                  <a:lnTo>
                    <a:pt x="24419" y="48650"/>
                  </a:lnTo>
                  <a:lnTo>
                    <a:pt x="25555" y="50543"/>
                  </a:lnTo>
                  <a:lnTo>
                    <a:pt x="26123" y="51111"/>
                  </a:lnTo>
                  <a:lnTo>
                    <a:pt x="26691" y="51489"/>
                  </a:lnTo>
                  <a:lnTo>
                    <a:pt x="27448" y="51489"/>
                  </a:lnTo>
                  <a:lnTo>
                    <a:pt x="28016" y="50921"/>
                  </a:lnTo>
                  <a:lnTo>
                    <a:pt x="29720" y="49596"/>
                  </a:lnTo>
                  <a:lnTo>
                    <a:pt x="30666" y="49028"/>
                  </a:lnTo>
                  <a:lnTo>
                    <a:pt x="31613" y="48460"/>
                  </a:lnTo>
                  <a:lnTo>
                    <a:pt x="32748" y="48082"/>
                  </a:lnTo>
                  <a:lnTo>
                    <a:pt x="33884" y="48271"/>
                  </a:lnTo>
                  <a:lnTo>
                    <a:pt x="35777" y="48839"/>
                  </a:lnTo>
                  <a:lnTo>
                    <a:pt x="37859" y="49596"/>
                  </a:lnTo>
                  <a:lnTo>
                    <a:pt x="40131" y="49975"/>
                  </a:lnTo>
                  <a:lnTo>
                    <a:pt x="41267" y="49975"/>
                  </a:lnTo>
                  <a:lnTo>
                    <a:pt x="42024" y="49786"/>
                  </a:lnTo>
                  <a:lnTo>
                    <a:pt x="43349" y="49218"/>
                  </a:lnTo>
                  <a:lnTo>
                    <a:pt x="44485" y="48460"/>
                  </a:lnTo>
                  <a:lnTo>
                    <a:pt x="45431" y="47514"/>
                  </a:lnTo>
                  <a:lnTo>
                    <a:pt x="45810" y="46946"/>
                  </a:lnTo>
                  <a:lnTo>
                    <a:pt x="45999" y="46378"/>
                  </a:lnTo>
                  <a:lnTo>
                    <a:pt x="45999" y="45621"/>
                  </a:lnTo>
                  <a:lnTo>
                    <a:pt x="45810" y="44864"/>
                  </a:lnTo>
                  <a:lnTo>
                    <a:pt x="45053" y="43350"/>
                  </a:lnTo>
                  <a:lnTo>
                    <a:pt x="44674" y="42403"/>
                  </a:lnTo>
                  <a:lnTo>
                    <a:pt x="44485" y="41646"/>
                  </a:lnTo>
                  <a:lnTo>
                    <a:pt x="44295" y="40699"/>
                  </a:lnTo>
                  <a:lnTo>
                    <a:pt x="44674" y="39942"/>
                  </a:lnTo>
                  <a:lnTo>
                    <a:pt x="45431" y="38996"/>
                  </a:lnTo>
                  <a:lnTo>
                    <a:pt x="46378" y="38239"/>
                  </a:lnTo>
                  <a:lnTo>
                    <a:pt x="47324" y="37860"/>
                  </a:lnTo>
                  <a:lnTo>
                    <a:pt x="48460" y="37481"/>
                  </a:lnTo>
                  <a:lnTo>
                    <a:pt x="50921" y="37103"/>
                  </a:lnTo>
                  <a:lnTo>
                    <a:pt x="51867" y="36724"/>
                  </a:lnTo>
                  <a:lnTo>
                    <a:pt x="53003" y="36346"/>
                  </a:lnTo>
                  <a:lnTo>
                    <a:pt x="54707" y="35210"/>
                  </a:lnTo>
                  <a:lnTo>
                    <a:pt x="55464" y="34642"/>
                  </a:lnTo>
                  <a:lnTo>
                    <a:pt x="56221" y="33885"/>
                  </a:lnTo>
                  <a:lnTo>
                    <a:pt x="56789" y="32938"/>
                  </a:lnTo>
                  <a:lnTo>
                    <a:pt x="57168" y="32181"/>
                  </a:lnTo>
                  <a:lnTo>
                    <a:pt x="57546" y="31235"/>
                  </a:lnTo>
                  <a:lnTo>
                    <a:pt x="57735" y="30099"/>
                  </a:lnTo>
                  <a:lnTo>
                    <a:pt x="57735" y="29152"/>
                  </a:lnTo>
                  <a:lnTo>
                    <a:pt x="57546" y="28206"/>
                  </a:lnTo>
                  <a:lnTo>
                    <a:pt x="57357" y="27449"/>
                  </a:lnTo>
                  <a:lnTo>
                    <a:pt x="56978" y="26502"/>
                  </a:lnTo>
                  <a:lnTo>
                    <a:pt x="56221" y="25556"/>
                  </a:lnTo>
                  <a:lnTo>
                    <a:pt x="55275" y="24420"/>
                  </a:lnTo>
                  <a:lnTo>
                    <a:pt x="52624" y="22148"/>
                  </a:lnTo>
                  <a:lnTo>
                    <a:pt x="48649" y="19309"/>
                  </a:lnTo>
                  <a:lnTo>
                    <a:pt x="48081" y="18741"/>
                  </a:lnTo>
                  <a:lnTo>
                    <a:pt x="47892" y="18173"/>
                  </a:lnTo>
                  <a:lnTo>
                    <a:pt x="47514" y="16848"/>
                  </a:lnTo>
                  <a:lnTo>
                    <a:pt x="46946" y="14387"/>
                  </a:lnTo>
                  <a:lnTo>
                    <a:pt x="46188" y="11926"/>
                  </a:lnTo>
                  <a:lnTo>
                    <a:pt x="45242" y="9655"/>
                  </a:lnTo>
                  <a:lnTo>
                    <a:pt x="44106" y="7383"/>
                  </a:lnTo>
                  <a:lnTo>
                    <a:pt x="42592" y="5301"/>
                  </a:lnTo>
                  <a:lnTo>
                    <a:pt x="40888" y="3408"/>
                  </a:lnTo>
                  <a:lnTo>
                    <a:pt x="38995" y="1894"/>
                  </a:lnTo>
                  <a:lnTo>
                    <a:pt x="37859" y="1326"/>
                  </a:lnTo>
                  <a:lnTo>
                    <a:pt x="36724" y="758"/>
                  </a:lnTo>
                  <a:lnTo>
                    <a:pt x="35399" y="379"/>
                  </a:lnTo>
                  <a:lnTo>
                    <a:pt x="34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6486947" y="1961767"/>
              <a:ext cx="682085" cy="744452"/>
            </a:xfrm>
            <a:custGeom>
              <a:avLst/>
              <a:gdLst/>
              <a:ahLst/>
              <a:cxnLst/>
              <a:rect l="l" t="t" r="r" b="b"/>
              <a:pathLst>
                <a:path w="33127" h="36156" extrusionOk="0">
                  <a:moveTo>
                    <a:pt x="9844" y="0"/>
                  </a:moveTo>
                  <a:lnTo>
                    <a:pt x="757" y="6626"/>
                  </a:lnTo>
                  <a:lnTo>
                    <a:pt x="379" y="7761"/>
                  </a:lnTo>
                  <a:lnTo>
                    <a:pt x="189" y="9086"/>
                  </a:lnTo>
                  <a:lnTo>
                    <a:pt x="0" y="10979"/>
                  </a:lnTo>
                  <a:lnTo>
                    <a:pt x="0" y="13251"/>
                  </a:lnTo>
                  <a:lnTo>
                    <a:pt x="189" y="16090"/>
                  </a:lnTo>
                  <a:lnTo>
                    <a:pt x="947" y="19308"/>
                  </a:lnTo>
                  <a:lnTo>
                    <a:pt x="1515" y="21201"/>
                  </a:lnTo>
                  <a:lnTo>
                    <a:pt x="2272" y="22905"/>
                  </a:lnTo>
                  <a:lnTo>
                    <a:pt x="3218" y="24798"/>
                  </a:lnTo>
                  <a:lnTo>
                    <a:pt x="3975" y="26502"/>
                  </a:lnTo>
                  <a:lnTo>
                    <a:pt x="5111" y="28016"/>
                  </a:lnTo>
                  <a:lnTo>
                    <a:pt x="6058" y="29341"/>
                  </a:lnTo>
                  <a:lnTo>
                    <a:pt x="7193" y="30666"/>
                  </a:lnTo>
                  <a:lnTo>
                    <a:pt x="8329" y="31802"/>
                  </a:lnTo>
                  <a:lnTo>
                    <a:pt x="9654" y="32748"/>
                  </a:lnTo>
                  <a:lnTo>
                    <a:pt x="10790" y="33695"/>
                  </a:lnTo>
                  <a:lnTo>
                    <a:pt x="12115" y="34263"/>
                  </a:lnTo>
                  <a:lnTo>
                    <a:pt x="13440" y="35020"/>
                  </a:lnTo>
                  <a:lnTo>
                    <a:pt x="14765" y="35399"/>
                  </a:lnTo>
                  <a:lnTo>
                    <a:pt x="16090" y="35777"/>
                  </a:lnTo>
                  <a:lnTo>
                    <a:pt x="17415" y="35966"/>
                  </a:lnTo>
                  <a:lnTo>
                    <a:pt x="18930" y="36156"/>
                  </a:lnTo>
                  <a:lnTo>
                    <a:pt x="20255" y="35966"/>
                  </a:lnTo>
                  <a:lnTo>
                    <a:pt x="21580" y="35966"/>
                  </a:lnTo>
                  <a:lnTo>
                    <a:pt x="22905" y="35777"/>
                  </a:lnTo>
                  <a:lnTo>
                    <a:pt x="24230" y="35399"/>
                  </a:lnTo>
                  <a:lnTo>
                    <a:pt x="25176" y="35020"/>
                  </a:lnTo>
                  <a:lnTo>
                    <a:pt x="26312" y="34452"/>
                  </a:lnTo>
                  <a:lnTo>
                    <a:pt x="27069" y="33884"/>
                  </a:lnTo>
                  <a:lnTo>
                    <a:pt x="27827" y="33127"/>
                  </a:lnTo>
                  <a:lnTo>
                    <a:pt x="29341" y="31613"/>
                  </a:lnTo>
                  <a:lnTo>
                    <a:pt x="30287" y="29909"/>
                  </a:lnTo>
                  <a:lnTo>
                    <a:pt x="31234" y="28016"/>
                  </a:lnTo>
                  <a:lnTo>
                    <a:pt x="31802" y="25744"/>
                  </a:lnTo>
                  <a:lnTo>
                    <a:pt x="32559" y="23473"/>
                  </a:lnTo>
                  <a:lnTo>
                    <a:pt x="32938" y="21201"/>
                  </a:lnTo>
                  <a:lnTo>
                    <a:pt x="33127" y="19119"/>
                  </a:lnTo>
                  <a:lnTo>
                    <a:pt x="33127" y="17037"/>
                  </a:lnTo>
                  <a:lnTo>
                    <a:pt x="32938" y="15333"/>
                  </a:lnTo>
                  <a:lnTo>
                    <a:pt x="32559" y="13819"/>
                  </a:lnTo>
                  <a:lnTo>
                    <a:pt x="31991" y="12494"/>
                  </a:lnTo>
                  <a:lnTo>
                    <a:pt x="31045" y="11358"/>
                  </a:lnTo>
                  <a:lnTo>
                    <a:pt x="29909" y="10790"/>
                  </a:lnTo>
                  <a:lnTo>
                    <a:pt x="29530" y="10601"/>
                  </a:lnTo>
                  <a:lnTo>
                    <a:pt x="28584" y="10601"/>
                  </a:lnTo>
                  <a:lnTo>
                    <a:pt x="28205" y="10979"/>
                  </a:lnTo>
                  <a:lnTo>
                    <a:pt x="27827" y="11737"/>
                  </a:lnTo>
                  <a:lnTo>
                    <a:pt x="27448" y="12872"/>
                  </a:lnTo>
                  <a:lnTo>
                    <a:pt x="27259" y="14955"/>
                  </a:lnTo>
                  <a:lnTo>
                    <a:pt x="27448" y="16090"/>
                  </a:lnTo>
                  <a:lnTo>
                    <a:pt x="27827" y="16658"/>
                  </a:lnTo>
                  <a:lnTo>
                    <a:pt x="28205" y="17226"/>
                  </a:lnTo>
                  <a:lnTo>
                    <a:pt x="28205" y="17983"/>
                  </a:lnTo>
                  <a:lnTo>
                    <a:pt x="28205" y="18741"/>
                  </a:lnTo>
                  <a:lnTo>
                    <a:pt x="28016" y="19498"/>
                  </a:lnTo>
                  <a:lnTo>
                    <a:pt x="27827" y="20255"/>
                  </a:lnTo>
                  <a:lnTo>
                    <a:pt x="26880" y="21769"/>
                  </a:lnTo>
                  <a:lnTo>
                    <a:pt x="25744" y="23284"/>
                  </a:lnTo>
                  <a:lnTo>
                    <a:pt x="24609" y="24419"/>
                  </a:lnTo>
                  <a:lnTo>
                    <a:pt x="23094" y="25366"/>
                  </a:lnTo>
                  <a:lnTo>
                    <a:pt x="21958" y="25934"/>
                  </a:lnTo>
                  <a:lnTo>
                    <a:pt x="21012" y="26123"/>
                  </a:lnTo>
                  <a:lnTo>
                    <a:pt x="19308" y="26123"/>
                  </a:lnTo>
                  <a:lnTo>
                    <a:pt x="18551" y="25744"/>
                  </a:lnTo>
                  <a:lnTo>
                    <a:pt x="17794" y="25366"/>
                  </a:lnTo>
                  <a:lnTo>
                    <a:pt x="17226" y="24798"/>
                  </a:lnTo>
                  <a:lnTo>
                    <a:pt x="15901" y="23473"/>
                  </a:lnTo>
                  <a:lnTo>
                    <a:pt x="14955" y="21769"/>
                  </a:lnTo>
                  <a:lnTo>
                    <a:pt x="14197" y="20066"/>
                  </a:lnTo>
                  <a:lnTo>
                    <a:pt x="12872" y="17037"/>
                  </a:lnTo>
                  <a:lnTo>
                    <a:pt x="12494" y="15333"/>
                  </a:lnTo>
                  <a:lnTo>
                    <a:pt x="11926" y="12872"/>
                  </a:lnTo>
                  <a:lnTo>
                    <a:pt x="10979" y="7193"/>
                  </a:lnTo>
                  <a:lnTo>
                    <a:pt x="98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5804862" y="4331491"/>
              <a:ext cx="366399" cy="268967"/>
            </a:xfrm>
            <a:custGeom>
              <a:avLst/>
              <a:gdLst/>
              <a:ahLst/>
              <a:cxnLst/>
              <a:rect l="l" t="t" r="r" b="b"/>
              <a:pathLst>
                <a:path w="17795" h="13063" extrusionOk="0">
                  <a:moveTo>
                    <a:pt x="5112" y="1"/>
                  </a:moveTo>
                  <a:lnTo>
                    <a:pt x="3976" y="190"/>
                  </a:lnTo>
                  <a:lnTo>
                    <a:pt x="3029" y="379"/>
                  </a:lnTo>
                  <a:lnTo>
                    <a:pt x="2272" y="758"/>
                  </a:lnTo>
                  <a:lnTo>
                    <a:pt x="1515" y="1137"/>
                  </a:lnTo>
                  <a:lnTo>
                    <a:pt x="947" y="1705"/>
                  </a:lnTo>
                  <a:lnTo>
                    <a:pt x="568" y="2083"/>
                  </a:lnTo>
                  <a:lnTo>
                    <a:pt x="190" y="2840"/>
                  </a:lnTo>
                  <a:lnTo>
                    <a:pt x="1" y="3408"/>
                  </a:lnTo>
                  <a:lnTo>
                    <a:pt x="1" y="4165"/>
                  </a:lnTo>
                  <a:lnTo>
                    <a:pt x="1" y="4923"/>
                  </a:lnTo>
                  <a:lnTo>
                    <a:pt x="379" y="5490"/>
                  </a:lnTo>
                  <a:lnTo>
                    <a:pt x="947" y="6626"/>
                  </a:lnTo>
                  <a:lnTo>
                    <a:pt x="1893" y="7573"/>
                  </a:lnTo>
                  <a:lnTo>
                    <a:pt x="2840" y="8519"/>
                  </a:lnTo>
                  <a:lnTo>
                    <a:pt x="3976" y="9466"/>
                  </a:lnTo>
                  <a:lnTo>
                    <a:pt x="6437" y="10980"/>
                  </a:lnTo>
                  <a:lnTo>
                    <a:pt x="9087" y="12116"/>
                  </a:lnTo>
                  <a:lnTo>
                    <a:pt x="11737" y="12873"/>
                  </a:lnTo>
                  <a:lnTo>
                    <a:pt x="13062" y="13062"/>
                  </a:lnTo>
                  <a:lnTo>
                    <a:pt x="15144" y="13062"/>
                  </a:lnTo>
                  <a:lnTo>
                    <a:pt x="16091" y="12684"/>
                  </a:lnTo>
                  <a:lnTo>
                    <a:pt x="16848" y="12116"/>
                  </a:lnTo>
                  <a:lnTo>
                    <a:pt x="17226" y="11548"/>
                  </a:lnTo>
                  <a:lnTo>
                    <a:pt x="17605" y="10791"/>
                  </a:lnTo>
                  <a:lnTo>
                    <a:pt x="17794" y="10034"/>
                  </a:lnTo>
                  <a:lnTo>
                    <a:pt x="17794" y="9087"/>
                  </a:lnTo>
                  <a:lnTo>
                    <a:pt x="17605" y="8330"/>
                  </a:lnTo>
                  <a:lnTo>
                    <a:pt x="17037" y="7005"/>
                  </a:lnTo>
                  <a:lnTo>
                    <a:pt x="16091" y="5490"/>
                  </a:lnTo>
                  <a:lnTo>
                    <a:pt x="14955" y="4355"/>
                  </a:lnTo>
                  <a:lnTo>
                    <a:pt x="13819" y="3219"/>
                  </a:lnTo>
                  <a:lnTo>
                    <a:pt x="12494" y="2272"/>
                  </a:lnTo>
                  <a:lnTo>
                    <a:pt x="11358" y="1705"/>
                  </a:lnTo>
                  <a:lnTo>
                    <a:pt x="10033" y="1137"/>
                  </a:lnTo>
                  <a:lnTo>
                    <a:pt x="8708" y="569"/>
                  </a:lnTo>
                  <a:lnTo>
                    <a:pt x="7383" y="190"/>
                  </a:lnTo>
                  <a:lnTo>
                    <a:pt x="6247"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6416776" y="3392175"/>
              <a:ext cx="343009" cy="763951"/>
            </a:xfrm>
            <a:custGeom>
              <a:avLst/>
              <a:gdLst/>
              <a:ahLst/>
              <a:cxnLst/>
              <a:rect l="l" t="t" r="r" b="b"/>
              <a:pathLst>
                <a:path w="16659" h="37103" extrusionOk="0">
                  <a:moveTo>
                    <a:pt x="5301" y="1"/>
                  </a:moveTo>
                  <a:lnTo>
                    <a:pt x="4355" y="10223"/>
                  </a:lnTo>
                  <a:lnTo>
                    <a:pt x="3219" y="21770"/>
                  </a:lnTo>
                  <a:lnTo>
                    <a:pt x="2840" y="22148"/>
                  </a:lnTo>
                  <a:lnTo>
                    <a:pt x="2272" y="22338"/>
                  </a:lnTo>
                  <a:lnTo>
                    <a:pt x="1705" y="22905"/>
                  </a:lnTo>
                  <a:lnTo>
                    <a:pt x="947" y="23852"/>
                  </a:lnTo>
                  <a:lnTo>
                    <a:pt x="569" y="25177"/>
                  </a:lnTo>
                  <a:lnTo>
                    <a:pt x="190" y="26881"/>
                  </a:lnTo>
                  <a:lnTo>
                    <a:pt x="1" y="29152"/>
                  </a:lnTo>
                  <a:lnTo>
                    <a:pt x="190" y="30856"/>
                  </a:lnTo>
                  <a:lnTo>
                    <a:pt x="569" y="32181"/>
                  </a:lnTo>
                  <a:lnTo>
                    <a:pt x="1326" y="34831"/>
                  </a:lnTo>
                  <a:lnTo>
                    <a:pt x="2083" y="36535"/>
                  </a:lnTo>
                  <a:lnTo>
                    <a:pt x="2462" y="37103"/>
                  </a:lnTo>
                  <a:lnTo>
                    <a:pt x="3597" y="35399"/>
                  </a:lnTo>
                  <a:lnTo>
                    <a:pt x="4923" y="33317"/>
                  </a:lnTo>
                  <a:lnTo>
                    <a:pt x="6248" y="30667"/>
                  </a:lnTo>
                  <a:lnTo>
                    <a:pt x="7383" y="28016"/>
                  </a:lnTo>
                  <a:lnTo>
                    <a:pt x="9087" y="23284"/>
                  </a:lnTo>
                  <a:lnTo>
                    <a:pt x="9655" y="20634"/>
                  </a:lnTo>
                  <a:lnTo>
                    <a:pt x="10034" y="19877"/>
                  </a:lnTo>
                  <a:lnTo>
                    <a:pt x="10791" y="17984"/>
                  </a:lnTo>
                  <a:lnTo>
                    <a:pt x="13252" y="13251"/>
                  </a:lnTo>
                  <a:lnTo>
                    <a:pt x="16659" y="6626"/>
                  </a:lnTo>
                  <a:lnTo>
                    <a:pt x="530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6331040" y="3840399"/>
              <a:ext cx="152016" cy="471635"/>
            </a:xfrm>
            <a:custGeom>
              <a:avLst/>
              <a:gdLst/>
              <a:ahLst/>
              <a:cxnLst/>
              <a:rect l="l" t="t" r="r" b="b"/>
              <a:pathLst>
                <a:path w="7383" h="22906" extrusionOk="0">
                  <a:moveTo>
                    <a:pt x="7383" y="1"/>
                  </a:moveTo>
                  <a:lnTo>
                    <a:pt x="4922" y="569"/>
                  </a:lnTo>
                  <a:lnTo>
                    <a:pt x="3029" y="947"/>
                  </a:lnTo>
                  <a:lnTo>
                    <a:pt x="2083" y="1515"/>
                  </a:lnTo>
                  <a:lnTo>
                    <a:pt x="1325" y="1894"/>
                  </a:lnTo>
                  <a:lnTo>
                    <a:pt x="947" y="2651"/>
                  </a:lnTo>
                  <a:lnTo>
                    <a:pt x="758" y="3408"/>
                  </a:lnTo>
                  <a:lnTo>
                    <a:pt x="568" y="5490"/>
                  </a:lnTo>
                  <a:lnTo>
                    <a:pt x="379" y="8140"/>
                  </a:lnTo>
                  <a:lnTo>
                    <a:pt x="379" y="9465"/>
                  </a:lnTo>
                  <a:lnTo>
                    <a:pt x="0" y="10790"/>
                  </a:lnTo>
                  <a:lnTo>
                    <a:pt x="0" y="12116"/>
                  </a:lnTo>
                  <a:lnTo>
                    <a:pt x="0" y="13441"/>
                  </a:lnTo>
                  <a:lnTo>
                    <a:pt x="190" y="14766"/>
                  </a:lnTo>
                  <a:lnTo>
                    <a:pt x="568" y="16091"/>
                  </a:lnTo>
                  <a:lnTo>
                    <a:pt x="1136" y="17416"/>
                  </a:lnTo>
                  <a:lnTo>
                    <a:pt x="1893" y="18930"/>
                  </a:lnTo>
                  <a:lnTo>
                    <a:pt x="2651" y="20255"/>
                  </a:lnTo>
                  <a:lnTo>
                    <a:pt x="3786" y="21580"/>
                  </a:lnTo>
                  <a:lnTo>
                    <a:pt x="4354" y="22338"/>
                  </a:lnTo>
                  <a:lnTo>
                    <a:pt x="4922" y="22716"/>
                  </a:lnTo>
                  <a:lnTo>
                    <a:pt x="5490" y="22905"/>
                  </a:lnTo>
                  <a:lnTo>
                    <a:pt x="5869" y="22905"/>
                  </a:lnTo>
                  <a:lnTo>
                    <a:pt x="6058" y="22527"/>
                  </a:lnTo>
                  <a:lnTo>
                    <a:pt x="6436" y="22148"/>
                  </a:lnTo>
                  <a:lnTo>
                    <a:pt x="6815" y="20823"/>
                  </a:lnTo>
                  <a:lnTo>
                    <a:pt x="6815" y="19309"/>
                  </a:lnTo>
                  <a:lnTo>
                    <a:pt x="6815" y="17794"/>
                  </a:lnTo>
                  <a:lnTo>
                    <a:pt x="6815" y="16280"/>
                  </a:lnTo>
                  <a:lnTo>
                    <a:pt x="6626" y="15334"/>
                  </a:lnTo>
                  <a:lnTo>
                    <a:pt x="6247" y="13819"/>
                  </a:lnTo>
                  <a:lnTo>
                    <a:pt x="5869" y="12494"/>
                  </a:lnTo>
                  <a:lnTo>
                    <a:pt x="5679" y="9655"/>
                  </a:lnTo>
                  <a:lnTo>
                    <a:pt x="5869" y="7005"/>
                  </a:lnTo>
                  <a:lnTo>
                    <a:pt x="6058" y="4733"/>
                  </a:lnTo>
                  <a:lnTo>
                    <a:pt x="6626" y="2840"/>
                  </a:lnTo>
                  <a:lnTo>
                    <a:pt x="7004" y="1326"/>
                  </a:lnTo>
                  <a:lnTo>
                    <a:pt x="73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6"/>
            <p:cNvSpPr/>
            <p:nvPr/>
          </p:nvSpPr>
          <p:spPr>
            <a:xfrm>
              <a:off x="5676236" y="2585377"/>
              <a:ext cx="514503" cy="2011169"/>
            </a:xfrm>
            <a:custGeom>
              <a:avLst/>
              <a:gdLst/>
              <a:ahLst/>
              <a:cxnLst/>
              <a:rect l="l" t="t" r="r" b="b"/>
              <a:pathLst>
                <a:path w="24988" h="97677" extrusionOk="0">
                  <a:moveTo>
                    <a:pt x="13062" y="1"/>
                  </a:moveTo>
                  <a:lnTo>
                    <a:pt x="9087" y="11358"/>
                  </a:lnTo>
                  <a:lnTo>
                    <a:pt x="9276" y="17037"/>
                  </a:lnTo>
                  <a:lnTo>
                    <a:pt x="9466" y="30099"/>
                  </a:lnTo>
                  <a:lnTo>
                    <a:pt x="9466" y="37481"/>
                  </a:lnTo>
                  <a:lnTo>
                    <a:pt x="9087" y="44106"/>
                  </a:lnTo>
                  <a:lnTo>
                    <a:pt x="8898" y="46946"/>
                  </a:lnTo>
                  <a:lnTo>
                    <a:pt x="8519" y="49217"/>
                  </a:lnTo>
                  <a:lnTo>
                    <a:pt x="8140" y="51110"/>
                  </a:lnTo>
                  <a:lnTo>
                    <a:pt x="7573" y="52246"/>
                  </a:lnTo>
                  <a:lnTo>
                    <a:pt x="6437" y="54139"/>
                  </a:lnTo>
                  <a:lnTo>
                    <a:pt x="5490" y="56411"/>
                  </a:lnTo>
                  <a:lnTo>
                    <a:pt x="4544" y="58682"/>
                  </a:lnTo>
                  <a:lnTo>
                    <a:pt x="3597" y="61143"/>
                  </a:lnTo>
                  <a:lnTo>
                    <a:pt x="2272" y="66443"/>
                  </a:lnTo>
                  <a:lnTo>
                    <a:pt x="1326" y="71554"/>
                  </a:lnTo>
                  <a:lnTo>
                    <a:pt x="569" y="76476"/>
                  </a:lnTo>
                  <a:lnTo>
                    <a:pt x="190" y="80830"/>
                  </a:lnTo>
                  <a:lnTo>
                    <a:pt x="1" y="84237"/>
                  </a:lnTo>
                  <a:lnTo>
                    <a:pt x="1" y="86319"/>
                  </a:lnTo>
                  <a:lnTo>
                    <a:pt x="379" y="87834"/>
                  </a:lnTo>
                  <a:lnTo>
                    <a:pt x="758" y="89348"/>
                  </a:lnTo>
                  <a:lnTo>
                    <a:pt x="1326" y="90673"/>
                  </a:lnTo>
                  <a:lnTo>
                    <a:pt x="2083" y="91809"/>
                  </a:lnTo>
                  <a:lnTo>
                    <a:pt x="2840" y="92945"/>
                  </a:lnTo>
                  <a:lnTo>
                    <a:pt x="3787" y="93891"/>
                  </a:lnTo>
                  <a:lnTo>
                    <a:pt x="5490" y="95405"/>
                  </a:lnTo>
                  <a:lnTo>
                    <a:pt x="7383" y="96352"/>
                  </a:lnTo>
                  <a:lnTo>
                    <a:pt x="8898" y="97109"/>
                  </a:lnTo>
                  <a:lnTo>
                    <a:pt x="10223" y="97677"/>
                  </a:lnTo>
                  <a:lnTo>
                    <a:pt x="9655" y="96730"/>
                  </a:lnTo>
                  <a:lnTo>
                    <a:pt x="8330" y="94270"/>
                  </a:lnTo>
                  <a:lnTo>
                    <a:pt x="7573" y="92755"/>
                  </a:lnTo>
                  <a:lnTo>
                    <a:pt x="7005" y="90673"/>
                  </a:lnTo>
                  <a:lnTo>
                    <a:pt x="6437" y="88591"/>
                  </a:lnTo>
                  <a:lnTo>
                    <a:pt x="6248" y="86319"/>
                  </a:lnTo>
                  <a:lnTo>
                    <a:pt x="6626" y="83858"/>
                  </a:lnTo>
                  <a:lnTo>
                    <a:pt x="7762" y="79126"/>
                  </a:lnTo>
                  <a:lnTo>
                    <a:pt x="8708" y="76476"/>
                  </a:lnTo>
                  <a:lnTo>
                    <a:pt x="9466" y="74015"/>
                  </a:lnTo>
                  <a:lnTo>
                    <a:pt x="10412" y="71743"/>
                  </a:lnTo>
                  <a:lnTo>
                    <a:pt x="11359" y="70040"/>
                  </a:lnTo>
                  <a:lnTo>
                    <a:pt x="14577" y="64929"/>
                  </a:lnTo>
                  <a:lnTo>
                    <a:pt x="17416" y="60196"/>
                  </a:lnTo>
                  <a:lnTo>
                    <a:pt x="19688" y="55843"/>
                  </a:lnTo>
                  <a:lnTo>
                    <a:pt x="22338" y="51867"/>
                  </a:lnTo>
                  <a:lnTo>
                    <a:pt x="22906" y="50732"/>
                  </a:lnTo>
                  <a:lnTo>
                    <a:pt x="23284" y="49217"/>
                  </a:lnTo>
                  <a:lnTo>
                    <a:pt x="23852" y="47135"/>
                  </a:lnTo>
                  <a:lnTo>
                    <a:pt x="24041" y="45053"/>
                  </a:lnTo>
                  <a:lnTo>
                    <a:pt x="24609" y="39942"/>
                  </a:lnTo>
                  <a:lnTo>
                    <a:pt x="24798" y="34452"/>
                  </a:lnTo>
                  <a:lnTo>
                    <a:pt x="24798" y="24609"/>
                  </a:lnTo>
                  <a:lnTo>
                    <a:pt x="24798" y="20066"/>
                  </a:lnTo>
                  <a:lnTo>
                    <a:pt x="24988" y="16280"/>
                  </a:lnTo>
                  <a:lnTo>
                    <a:pt x="24798" y="12873"/>
                  </a:lnTo>
                  <a:lnTo>
                    <a:pt x="24420" y="10222"/>
                  </a:lnTo>
                  <a:lnTo>
                    <a:pt x="23852" y="7762"/>
                  </a:lnTo>
                  <a:lnTo>
                    <a:pt x="23095" y="5869"/>
                  </a:lnTo>
                  <a:lnTo>
                    <a:pt x="21959" y="4165"/>
                  </a:lnTo>
                  <a:lnTo>
                    <a:pt x="21013" y="2840"/>
                  </a:lnTo>
                  <a:lnTo>
                    <a:pt x="19688" y="1893"/>
                  </a:lnTo>
                  <a:lnTo>
                    <a:pt x="18552" y="1136"/>
                  </a:lnTo>
                  <a:lnTo>
                    <a:pt x="17416" y="568"/>
                  </a:lnTo>
                  <a:lnTo>
                    <a:pt x="16280" y="379"/>
                  </a:lnTo>
                  <a:lnTo>
                    <a:pt x="15334"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6447970" y="1404417"/>
              <a:ext cx="491113" cy="506699"/>
            </a:xfrm>
            <a:custGeom>
              <a:avLst/>
              <a:gdLst/>
              <a:ahLst/>
              <a:cxnLst/>
              <a:rect l="l" t="t" r="r" b="b"/>
              <a:pathLst>
                <a:path w="23852" h="24609" extrusionOk="0">
                  <a:moveTo>
                    <a:pt x="13440" y="0"/>
                  </a:moveTo>
                  <a:lnTo>
                    <a:pt x="11737" y="568"/>
                  </a:lnTo>
                  <a:lnTo>
                    <a:pt x="10790" y="947"/>
                  </a:lnTo>
                  <a:lnTo>
                    <a:pt x="10033" y="1514"/>
                  </a:lnTo>
                  <a:lnTo>
                    <a:pt x="9276" y="2082"/>
                  </a:lnTo>
                  <a:lnTo>
                    <a:pt x="8897" y="2650"/>
                  </a:lnTo>
                  <a:lnTo>
                    <a:pt x="8140" y="3975"/>
                  </a:lnTo>
                  <a:lnTo>
                    <a:pt x="7951" y="5111"/>
                  </a:lnTo>
                  <a:lnTo>
                    <a:pt x="7761" y="6247"/>
                  </a:lnTo>
                  <a:lnTo>
                    <a:pt x="7951" y="7193"/>
                  </a:lnTo>
                  <a:lnTo>
                    <a:pt x="8140" y="7950"/>
                  </a:lnTo>
                  <a:lnTo>
                    <a:pt x="7761" y="7761"/>
                  </a:lnTo>
                  <a:lnTo>
                    <a:pt x="6815" y="7193"/>
                  </a:lnTo>
                  <a:lnTo>
                    <a:pt x="5868" y="7193"/>
                  </a:lnTo>
                  <a:lnTo>
                    <a:pt x="5301" y="7572"/>
                  </a:lnTo>
                  <a:lnTo>
                    <a:pt x="4922" y="8140"/>
                  </a:lnTo>
                  <a:lnTo>
                    <a:pt x="4733" y="8897"/>
                  </a:lnTo>
                  <a:lnTo>
                    <a:pt x="4922" y="9843"/>
                  </a:lnTo>
                  <a:lnTo>
                    <a:pt x="5490" y="10790"/>
                  </a:lnTo>
                  <a:lnTo>
                    <a:pt x="6058" y="11736"/>
                  </a:lnTo>
                  <a:lnTo>
                    <a:pt x="7193" y="13061"/>
                  </a:lnTo>
                  <a:lnTo>
                    <a:pt x="7761" y="13629"/>
                  </a:lnTo>
                  <a:lnTo>
                    <a:pt x="0" y="17794"/>
                  </a:lnTo>
                  <a:lnTo>
                    <a:pt x="8519" y="24608"/>
                  </a:lnTo>
                  <a:lnTo>
                    <a:pt x="13251" y="20255"/>
                  </a:lnTo>
                  <a:lnTo>
                    <a:pt x="13630" y="20633"/>
                  </a:lnTo>
                  <a:lnTo>
                    <a:pt x="14197" y="20823"/>
                  </a:lnTo>
                  <a:lnTo>
                    <a:pt x="14955" y="21201"/>
                  </a:lnTo>
                  <a:lnTo>
                    <a:pt x="15901" y="21580"/>
                  </a:lnTo>
                  <a:lnTo>
                    <a:pt x="17037" y="21580"/>
                  </a:lnTo>
                  <a:lnTo>
                    <a:pt x="18362" y="21390"/>
                  </a:lnTo>
                  <a:lnTo>
                    <a:pt x="19876" y="21012"/>
                  </a:lnTo>
                  <a:lnTo>
                    <a:pt x="20633" y="20444"/>
                  </a:lnTo>
                  <a:lnTo>
                    <a:pt x="21391" y="19876"/>
                  </a:lnTo>
                  <a:lnTo>
                    <a:pt x="21958" y="19119"/>
                  </a:lnTo>
                  <a:lnTo>
                    <a:pt x="22526" y="18172"/>
                  </a:lnTo>
                  <a:lnTo>
                    <a:pt x="22905" y="17226"/>
                  </a:lnTo>
                  <a:lnTo>
                    <a:pt x="23284" y="16090"/>
                  </a:lnTo>
                  <a:lnTo>
                    <a:pt x="23662" y="13819"/>
                  </a:lnTo>
                  <a:lnTo>
                    <a:pt x="23851" y="11358"/>
                  </a:lnTo>
                  <a:lnTo>
                    <a:pt x="23662" y="9276"/>
                  </a:lnTo>
                  <a:lnTo>
                    <a:pt x="23473" y="7383"/>
                  </a:lnTo>
                  <a:lnTo>
                    <a:pt x="23094" y="5868"/>
                  </a:lnTo>
                  <a:lnTo>
                    <a:pt x="22337" y="4165"/>
                  </a:lnTo>
                  <a:lnTo>
                    <a:pt x="21201" y="2650"/>
                  </a:lnTo>
                  <a:lnTo>
                    <a:pt x="19876" y="1514"/>
                  </a:lnTo>
                  <a:lnTo>
                    <a:pt x="18551" y="757"/>
                  </a:lnTo>
                  <a:lnTo>
                    <a:pt x="16848" y="189"/>
                  </a:lnTo>
                  <a:lnTo>
                    <a:pt x="15144"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a:off x="5547631" y="1685038"/>
              <a:ext cx="1434320" cy="1987779"/>
            </a:xfrm>
            <a:custGeom>
              <a:avLst/>
              <a:gdLst/>
              <a:ahLst/>
              <a:cxnLst/>
              <a:rect l="l" t="t" r="r" b="b"/>
              <a:pathLst>
                <a:path w="69661" h="96541" extrusionOk="0">
                  <a:moveTo>
                    <a:pt x="37102" y="0"/>
                  </a:moveTo>
                  <a:lnTo>
                    <a:pt x="28394" y="15333"/>
                  </a:lnTo>
                  <a:lnTo>
                    <a:pt x="27826" y="17794"/>
                  </a:lnTo>
                  <a:lnTo>
                    <a:pt x="27259" y="20444"/>
                  </a:lnTo>
                  <a:lnTo>
                    <a:pt x="26312" y="23094"/>
                  </a:lnTo>
                  <a:lnTo>
                    <a:pt x="25366" y="25366"/>
                  </a:lnTo>
                  <a:lnTo>
                    <a:pt x="23851" y="28962"/>
                  </a:lnTo>
                  <a:lnTo>
                    <a:pt x="23283" y="30477"/>
                  </a:lnTo>
                  <a:lnTo>
                    <a:pt x="21012" y="30477"/>
                  </a:lnTo>
                  <a:lnTo>
                    <a:pt x="18740" y="30855"/>
                  </a:lnTo>
                  <a:lnTo>
                    <a:pt x="16658" y="31234"/>
                  </a:lnTo>
                  <a:lnTo>
                    <a:pt x="14576" y="32181"/>
                  </a:lnTo>
                  <a:lnTo>
                    <a:pt x="12494" y="33316"/>
                  </a:lnTo>
                  <a:lnTo>
                    <a:pt x="11547" y="34263"/>
                  </a:lnTo>
                  <a:lnTo>
                    <a:pt x="10601" y="35209"/>
                  </a:lnTo>
                  <a:lnTo>
                    <a:pt x="9654" y="36156"/>
                  </a:lnTo>
                  <a:lnTo>
                    <a:pt x="8708" y="37481"/>
                  </a:lnTo>
                  <a:lnTo>
                    <a:pt x="7950" y="38806"/>
                  </a:lnTo>
                  <a:lnTo>
                    <a:pt x="7193" y="40320"/>
                  </a:lnTo>
                  <a:lnTo>
                    <a:pt x="6436" y="42213"/>
                  </a:lnTo>
                  <a:lnTo>
                    <a:pt x="6058" y="44295"/>
                  </a:lnTo>
                  <a:lnTo>
                    <a:pt x="5868" y="46567"/>
                  </a:lnTo>
                  <a:lnTo>
                    <a:pt x="5679" y="49028"/>
                  </a:lnTo>
                  <a:lnTo>
                    <a:pt x="5868" y="51678"/>
                  </a:lnTo>
                  <a:lnTo>
                    <a:pt x="6058" y="54328"/>
                  </a:lnTo>
                  <a:lnTo>
                    <a:pt x="6815" y="59818"/>
                  </a:lnTo>
                  <a:lnTo>
                    <a:pt x="7761" y="65118"/>
                  </a:lnTo>
                  <a:lnTo>
                    <a:pt x="8897" y="69850"/>
                  </a:lnTo>
                  <a:lnTo>
                    <a:pt x="9843" y="73826"/>
                  </a:lnTo>
                  <a:lnTo>
                    <a:pt x="10222" y="76665"/>
                  </a:lnTo>
                  <a:lnTo>
                    <a:pt x="10222" y="77801"/>
                  </a:lnTo>
                  <a:lnTo>
                    <a:pt x="10033" y="79126"/>
                  </a:lnTo>
                  <a:lnTo>
                    <a:pt x="9465" y="80451"/>
                  </a:lnTo>
                  <a:lnTo>
                    <a:pt x="8897" y="81965"/>
                  </a:lnTo>
                  <a:lnTo>
                    <a:pt x="7383" y="84994"/>
                  </a:lnTo>
                  <a:lnTo>
                    <a:pt x="5300" y="87833"/>
                  </a:lnTo>
                  <a:lnTo>
                    <a:pt x="3407" y="90484"/>
                  </a:lnTo>
                  <a:lnTo>
                    <a:pt x="1704" y="92755"/>
                  </a:lnTo>
                  <a:lnTo>
                    <a:pt x="0" y="94648"/>
                  </a:lnTo>
                  <a:lnTo>
                    <a:pt x="1136" y="95216"/>
                  </a:lnTo>
                  <a:lnTo>
                    <a:pt x="2461" y="95784"/>
                  </a:lnTo>
                  <a:lnTo>
                    <a:pt x="4354" y="96162"/>
                  </a:lnTo>
                  <a:lnTo>
                    <a:pt x="6436" y="96541"/>
                  </a:lnTo>
                  <a:lnTo>
                    <a:pt x="9086" y="96541"/>
                  </a:lnTo>
                  <a:lnTo>
                    <a:pt x="12115" y="96162"/>
                  </a:lnTo>
                  <a:lnTo>
                    <a:pt x="13819" y="95594"/>
                  </a:lnTo>
                  <a:lnTo>
                    <a:pt x="15522" y="95216"/>
                  </a:lnTo>
                  <a:lnTo>
                    <a:pt x="16847" y="94459"/>
                  </a:lnTo>
                  <a:lnTo>
                    <a:pt x="18551" y="93512"/>
                  </a:lnTo>
                  <a:lnTo>
                    <a:pt x="20633" y="92376"/>
                  </a:lnTo>
                  <a:lnTo>
                    <a:pt x="22905" y="91241"/>
                  </a:lnTo>
                  <a:lnTo>
                    <a:pt x="25176" y="90484"/>
                  </a:lnTo>
                  <a:lnTo>
                    <a:pt x="27259" y="89916"/>
                  </a:lnTo>
                  <a:lnTo>
                    <a:pt x="29152" y="89916"/>
                  </a:lnTo>
                  <a:lnTo>
                    <a:pt x="29909" y="90105"/>
                  </a:lnTo>
                  <a:lnTo>
                    <a:pt x="30477" y="90673"/>
                  </a:lnTo>
                  <a:lnTo>
                    <a:pt x="31802" y="91619"/>
                  </a:lnTo>
                  <a:lnTo>
                    <a:pt x="33127" y="92376"/>
                  </a:lnTo>
                  <a:lnTo>
                    <a:pt x="34641" y="92755"/>
                  </a:lnTo>
                  <a:lnTo>
                    <a:pt x="36345" y="92944"/>
                  </a:lnTo>
                  <a:lnTo>
                    <a:pt x="38048" y="92944"/>
                  </a:lnTo>
                  <a:lnTo>
                    <a:pt x="40320" y="92566"/>
                  </a:lnTo>
                  <a:lnTo>
                    <a:pt x="42591" y="91998"/>
                  </a:lnTo>
                  <a:lnTo>
                    <a:pt x="45242" y="91241"/>
                  </a:lnTo>
                  <a:lnTo>
                    <a:pt x="46567" y="90862"/>
                  </a:lnTo>
                  <a:lnTo>
                    <a:pt x="47892" y="90673"/>
                  </a:lnTo>
                  <a:lnTo>
                    <a:pt x="50353" y="90673"/>
                  </a:lnTo>
                  <a:lnTo>
                    <a:pt x="52246" y="91241"/>
                  </a:lnTo>
                  <a:lnTo>
                    <a:pt x="53949" y="91998"/>
                  </a:lnTo>
                  <a:lnTo>
                    <a:pt x="55464" y="92755"/>
                  </a:lnTo>
                  <a:lnTo>
                    <a:pt x="56410" y="93512"/>
                  </a:lnTo>
                  <a:lnTo>
                    <a:pt x="57167" y="94459"/>
                  </a:lnTo>
                  <a:lnTo>
                    <a:pt x="58492" y="92944"/>
                  </a:lnTo>
                  <a:lnTo>
                    <a:pt x="59817" y="90673"/>
                  </a:lnTo>
                  <a:lnTo>
                    <a:pt x="61142" y="88023"/>
                  </a:lnTo>
                  <a:lnTo>
                    <a:pt x="62467" y="84994"/>
                  </a:lnTo>
                  <a:lnTo>
                    <a:pt x="65496" y="78747"/>
                  </a:lnTo>
                  <a:lnTo>
                    <a:pt x="66821" y="75718"/>
                  </a:lnTo>
                  <a:lnTo>
                    <a:pt x="68336" y="73068"/>
                  </a:lnTo>
                  <a:lnTo>
                    <a:pt x="68904" y="71933"/>
                  </a:lnTo>
                  <a:lnTo>
                    <a:pt x="69471" y="70607"/>
                  </a:lnTo>
                  <a:lnTo>
                    <a:pt x="69661" y="69472"/>
                  </a:lnTo>
                  <a:lnTo>
                    <a:pt x="69661" y="68147"/>
                  </a:lnTo>
                  <a:lnTo>
                    <a:pt x="69661" y="67011"/>
                  </a:lnTo>
                  <a:lnTo>
                    <a:pt x="69471" y="65875"/>
                  </a:lnTo>
                  <a:lnTo>
                    <a:pt x="69093" y="64739"/>
                  </a:lnTo>
                  <a:lnTo>
                    <a:pt x="68714" y="63414"/>
                  </a:lnTo>
                  <a:lnTo>
                    <a:pt x="67389" y="61332"/>
                  </a:lnTo>
                  <a:lnTo>
                    <a:pt x="65875" y="59060"/>
                  </a:lnTo>
                  <a:lnTo>
                    <a:pt x="63982" y="56978"/>
                  </a:lnTo>
                  <a:lnTo>
                    <a:pt x="62089" y="55085"/>
                  </a:lnTo>
                  <a:lnTo>
                    <a:pt x="61142" y="54139"/>
                  </a:lnTo>
                  <a:lnTo>
                    <a:pt x="59628" y="53003"/>
                  </a:lnTo>
                  <a:lnTo>
                    <a:pt x="56410" y="50731"/>
                  </a:lnTo>
                  <a:lnTo>
                    <a:pt x="52624" y="48460"/>
                  </a:lnTo>
                  <a:lnTo>
                    <a:pt x="48649" y="46188"/>
                  </a:lnTo>
                  <a:lnTo>
                    <a:pt x="41834" y="42592"/>
                  </a:lnTo>
                  <a:lnTo>
                    <a:pt x="38995" y="41077"/>
                  </a:lnTo>
                  <a:lnTo>
                    <a:pt x="39563" y="39563"/>
                  </a:lnTo>
                  <a:lnTo>
                    <a:pt x="40699" y="37481"/>
                  </a:lnTo>
                  <a:lnTo>
                    <a:pt x="42024" y="35399"/>
                  </a:lnTo>
                  <a:lnTo>
                    <a:pt x="43727" y="33127"/>
                  </a:lnTo>
                  <a:lnTo>
                    <a:pt x="46567" y="29341"/>
                  </a:lnTo>
                  <a:lnTo>
                    <a:pt x="47892" y="27827"/>
                  </a:lnTo>
                  <a:lnTo>
                    <a:pt x="48270" y="28205"/>
                  </a:lnTo>
                  <a:lnTo>
                    <a:pt x="49217" y="28584"/>
                  </a:lnTo>
                  <a:lnTo>
                    <a:pt x="49974" y="28773"/>
                  </a:lnTo>
                  <a:lnTo>
                    <a:pt x="50731" y="28773"/>
                  </a:lnTo>
                  <a:lnTo>
                    <a:pt x="51678" y="28395"/>
                  </a:lnTo>
                  <a:lnTo>
                    <a:pt x="52624" y="27827"/>
                  </a:lnTo>
                  <a:lnTo>
                    <a:pt x="53381" y="26880"/>
                  </a:lnTo>
                  <a:lnTo>
                    <a:pt x="53760" y="25934"/>
                  </a:lnTo>
                  <a:lnTo>
                    <a:pt x="53949" y="24798"/>
                  </a:lnTo>
                  <a:lnTo>
                    <a:pt x="53949" y="23662"/>
                  </a:lnTo>
                  <a:lnTo>
                    <a:pt x="53571" y="21959"/>
                  </a:lnTo>
                  <a:lnTo>
                    <a:pt x="53381" y="21201"/>
                  </a:lnTo>
                  <a:lnTo>
                    <a:pt x="54517" y="18173"/>
                  </a:lnTo>
                  <a:lnTo>
                    <a:pt x="55085" y="15712"/>
                  </a:lnTo>
                  <a:lnTo>
                    <a:pt x="55464" y="13440"/>
                  </a:lnTo>
                  <a:lnTo>
                    <a:pt x="43727" y="4165"/>
                  </a:lnTo>
                  <a:lnTo>
                    <a:pt x="37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6"/>
            <p:cNvSpPr/>
            <p:nvPr/>
          </p:nvSpPr>
          <p:spPr>
            <a:xfrm>
              <a:off x="5383920" y="1685038"/>
              <a:ext cx="978313" cy="896468"/>
            </a:xfrm>
            <a:custGeom>
              <a:avLst/>
              <a:gdLst/>
              <a:ahLst/>
              <a:cxnLst/>
              <a:rect l="l" t="t" r="r" b="b"/>
              <a:pathLst>
                <a:path w="47514" h="43539" extrusionOk="0">
                  <a:moveTo>
                    <a:pt x="41267" y="0"/>
                  </a:moveTo>
                  <a:lnTo>
                    <a:pt x="37860" y="568"/>
                  </a:lnTo>
                  <a:lnTo>
                    <a:pt x="33885" y="1136"/>
                  </a:lnTo>
                  <a:lnTo>
                    <a:pt x="26123" y="2461"/>
                  </a:lnTo>
                  <a:lnTo>
                    <a:pt x="23095" y="3029"/>
                  </a:lnTo>
                  <a:lnTo>
                    <a:pt x="21202" y="3597"/>
                  </a:lnTo>
                  <a:lnTo>
                    <a:pt x="19119" y="4354"/>
                  </a:lnTo>
                  <a:lnTo>
                    <a:pt x="17227" y="5301"/>
                  </a:lnTo>
                  <a:lnTo>
                    <a:pt x="15523" y="6436"/>
                  </a:lnTo>
                  <a:lnTo>
                    <a:pt x="13819" y="7761"/>
                  </a:lnTo>
                  <a:lnTo>
                    <a:pt x="12305" y="9086"/>
                  </a:lnTo>
                  <a:lnTo>
                    <a:pt x="10980" y="10412"/>
                  </a:lnTo>
                  <a:lnTo>
                    <a:pt x="9655" y="11926"/>
                  </a:lnTo>
                  <a:lnTo>
                    <a:pt x="8330" y="13630"/>
                  </a:lnTo>
                  <a:lnTo>
                    <a:pt x="6247" y="16848"/>
                  </a:lnTo>
                  <a:lnTo>
                    <a:pt x="4544" y="20066"/>
                  </a:lnTo>
                  <a:lnTo>
                    <a:pt x="3219" y="23284"/>
                  </a:lnTo>
                  <a:lnTo>
                    <a:pt x="2272" y="26312"/>
                  </a:lnTo>
                  <a:lnTo>
                    <a:pt x="1704" y="28395"/>
                  </a:lnTo>
                  <a:lnTo>
                    <a:pt x="1326" y="30288"/>
                  </a:lnTo>
                  <a:lnTo>
                    <a:pt x="947" y="31802"/>
                  </a:lnTo>
                  <a:lnTo>
                    <a:pt x="947" y="32938"/>
                  </a:lnTo>
                  <a:lnTo>
                    <a:pt x="758" y="34452"/>
                  </a:lnTo>
                  <a:lnTo>
                    <a:pt x="379" y="36156"/>
                  </a:lnTo>
                  <a:lnTo>
                    <a:pt x="190" y="37670"/>
                  </a:lnTo>
                  <a:lnTo>
                    <a:pt x="1" y="38238"/>
                  </a:lnTo>
                  <a:lnTo>
                    <a:pt x="190" y="38427"/>
                  </a:lnTo>
                  <a:lnTo>
                    <a:pt x="569" y="38427"/>
                  </a:lnTo>
                  <a:lnTo>
                    <a:pt x="947" y="38238"/>
                  </a:lnTo>
                  <a:lnTo>
                    <a:pt x="1704" y="36913"/>
                  </a:lnTo>
                  <a:lnTo>
                    <a:pt x="2461" y="34831"/>
                  </a:lnTo>
                  <a:lnTo>
                    <a:pt x="2461" y="35399"/>
                  </a:lnTo>
                  <a:lnTo>
                    <a:pt x="2461" y="36156"/>
                  </a:lnTo>
                  <a:lnTo>
                    <a:pt x="1894" y="37859"/>
                  </a:lnTo>
                  <a:lnTo>
                    <a:pt x="758" y="41267"/>
                  </a:lnTo>
                  <a:lnTo>
                    <a:pt x="569" y="41835"/>
                  </a:lnTo>
                  <a:lnTo>
                    <a:pt x="758" y="42213"/>
                  </a:lnTo>
                  <a:lnTo>
                    <a:pt x="1136" y="42402"/>
                  </a:lnTo>
                  <a:lnTo>
                    <a:pt x="1326" y="42402"/>
                  </a:lnTo>
                  <a:lnTo>
                    <a:pt x="2083" y="41645"/>
                  </a:lnTo>
                  <a:lnTo>
                    <a:pt x="2651" y="40699"/>
                  </a:lnTo>
                  <a:lnTo>
                    <a:pt x="3219" y="39563"/>
                  </a:lnTo>
                  <a:lnTo>
                    <a:pt x="3597" y="38427"/>
                  </a:lnTo>
                  <a:lnTo>
                    <a:pt x="3976" y="36534"/>
                  </a:lnTo>
                  <a:lnTo>
                    <a:pt x="4165" y="35588"/>
                  </a:lnTo>
                  <a:lnTo>
                    <a:pt x="4354" y="37102"/>
                  </a:lnTo>
                  <a:lnTo>
                    <a:pt x="4165" y="38806"/>
                  </a:lnTo>
                  <a:lnTo>
                    <a:pt x="3787" y="40510"/>
                  </a:lnTo>
                  <a:lnTo>
                    <a:pt x="3408" y="42024"/>
                  </a:lnTo>
                  <a:lnTo>
                    <a:pt x="3219" y="42781"/>
                  </a:lnTo>
                  <a:lnTo>
                    <a:pt x="3408" y="43160"/>
                  </a:lnTo>
                  <a:lnTo>
                    <a:pt x="3787" y="43349"/>
                  </a:lnTo>
                  <a:lnTo>
                    <a:pt x="3976" y="43349"/>
                  </a:lnTo>
                  <a:lnTo>
                    <a:pt x="4544" y="42592"/>
                  </a:lnTo>
                  <a:lnTo>
                    <a:pt x="4922" y="41456"/>
                  </a:lnTo>
                  <a:lnTo>
                    <a:pt x="5490" y="38806"/>
                  </a:lnTo>
                  <a:lnTo>
                    <a:pt x="5869" y="36724"/>
                  </a:lnTo>
                  <a:lnTo>
                    <a:pt x="5869" y="35777"/>
                  </a:lnTo>
                  <a:lnTo>
                    <a:pt x="6058" y="37859"/>
                  </a:lnTo>
                  <a:lnTo>
                    <a:pt x="5869" y="39752"/>
                  </a:lnTo>
                  <a:lnTo>
                    <a:pt x="5490" y="42781"/>
                  </a:lnTo>
                  <a:lnTo>
                    <a:pt x="5490" y="43349"/>
                  </a:lnTo>
                  <a:lnTo>
                    <a:pt x="5680" y="43538"/>
                  </a:lnTo>
                  <a:lnTo>
                    <a:pt x="6058" y="43538"/>
                  </a:lnTo>
                  <a:lnTo>
                    <a:pt x="6626" y="43160"/>
                  </a:lnTo>
                  <a:lnTo>
                    <a:pt x="7005" y="42024"/>
                  </a:lnTo>
                  <a:lnTo>
                    <a:pt x="7383" y="40699"/>
                  </a:lnTo>
                  <a:lnTo>
                    <a:pt x="7762" y="37670"/>
                  </a:lnTo>
                  <a:lnTo>
                    <a:pt x="7762" y="34831"/>
                  </a:lnTo>
                  <a:lnTo>
                    <a:pt x="7762" y="33695"/>
                  </a:lnTo>
                  <a:lnTo>
                    <a:pt x="9087" y="35777"/>
                  </a:lnTo>
                  <a:lnTo>
                    <a:pt x="10033" y="37102"/>
                  </a:lnTo>
                  <a:lnTo>
                    <a:pt x="10601" y="37291"/>
                  </a:lnTo>
                  <a:lnTo>
                    <a:pt x="10980" y="37291"/>
                  </a:lnTo>
                  <a:lnTo>
                    <a:pt x="10980" y="36913"/>
                  </a:lnTo>
                  <a:lnTo>
                    <a:pt x="10980" y="36345"/>
                  </a:lnTo>
                  <a:lnTo>
                    <a:pt x="10601" y="34263"/>
                  </a:lnTo>
                  <a:lnTo>
                    <a:pt x="9655" y="31991"/>
                  </a:lnTo>
                  <a:lnTo>
                    <a:pt x="8708" y="29530"/>
                  </a:lnTo>
                  <a:lnTo>
                    <a:pt x="8519" y="28962"/>
                  </a:lnTo>
                  <a:lnTo>
                    <a:pt x="8330" y="28395"/>
                  </a:lnTo>
                  <a:lnTo>
                    <a:pt x="8519" y="27637"/>
                  </a:lnTo>
                  <a:lnTo>
                    <a:pt x="8708" y="26880"/>
                  </a:lnTo>
                  <a:lnTo>
                    <a:pt x="9465" y="25366"/>
                  </a:lnTo>
                  <a:lnTo>
                    <a:pt x="10790" y="23473"/>
                  </a:lnTo>
                  <a:lnTo>
                    <a:pt x="12305" y="21580"/>
                  </a:lnTo>
                  <a:lnTo>
                    <a:pt x="14387" y="19687"/>
                  </a:lnTo>
                  <a:lnTo>
                    <a:pt x="16848" y="17605"/>
                  </a:lnTo>
                  <a:lnTo>
                    <a:pt x="19498" y="15712"/>
                  </a:lnTo>
                  <a:lnTo>
                    <a:pt x="20823" y="14955"/>
                  </a:lnTo>
                  <a:lnTo>
                    <a:pt x="22337" y="14387"/>
                  </a:lnTo>
                  <a:lnTo>
                    <a:pt x="23852" y="14008"/>
                  </a:lnTo>
                  <a:lnTo>
                    <a:pt x="28774" y="14008"/>
                  </a:lnTo>
                  <a:lnTo>
                    <a:pt x="31992" y="14576"/>
                  </a:lnTo>
                  <a:lnTo>
                    <a:pt x="35210" y="15144"/>
                  </a:lnTo>
                  <a:lnTo>
                    <a:pt x="38238" y="15523"/>
                  </a:lnTo>
                  <a:lnTo>
                    <a:pt x="39563" y="15523"/>
                  </a:lnTo>
                  <a:lnTo>
                    <a:pt x="40888" y="15333"/>
                  </a:lnTo>
                  <a:lnTo>
                    <a:pt x="42024" y="14955"/>
                  </a:lnTo>
                  <a:lnTo>
                    <a:pt x="43160" y="14576"/>
                  </a:lnTo>
                  <a:lnTo>
                    <a:pt x="44106" y="13819"/>
                  </a:lnTo>
                  <a:lnTo>
                    <a:pt x="45053" y="12872"/>
                  </a:lnTo>
                  <a:lnTo>
                    <a:pt x="45810" y="11926"/>
                  </a:lnTo>
                  <a:lnTo>
                    <a:pt x="46378" y="10979"/>
                  </a:lnTo>
                  <a:lnTo>
                    <a:pt x="46757" y="9844"/>
                  </a:lnTo>
                  <a:lnTo>
                    <a:pt x="47135" y="8708"/>
                  </a:lnTo>
                  <a:lnTo>
                    <a:pt x="47514" y="6626"/>
                  </a:lnTo>
                  <a:lnTo>
                    <a:pt x="47514" y="4543"/>
                  </a:lnTo>
                  <a:lnTo>
                    <a:pt x="46946" y="2650"/>
                  </a:lnTo>
                  <a:lnTo>
                    <a:pt x="46567" y="1704"/>
                  </a:lnTo>
                  <a:lnTo>
                    <a:pt x="46189" y="1136"/>
                  </a:lnTo>
                  <a:lnTo>
                    <a:pt x="45621" y="568"/>
                  </a:lnTo>
                  <a:lnTo>
                    <a:pt x="45053" y="0"/>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a:off x="5945183" y="1973462"/>
              <a:ext cx="1177089" cy="2533455"/>
            </a:xfrm>
            <a:custGeom>
              <a:avLst/>
              <a:gdLst/>
              <a:ahLst/>
              <a:cxnLst/>
              <a:rect l="l" t="t" r="r" b="b"/>
              <a:pathLst>
                <a:path w="57168" h="123043" extrusionOk="0">
                  <a:moveTo>
                    <a:pt x="53949" y="0"/>
                  </a:moveTo>
                  <a:lnTo>
                    <a:pt x="54139" y="5490"/>
                  </a:lnTo>
                  <a:lnTo>
                    <a:pt x="26880" y="63414"/>
                  </a:lnTo>
                  <a:lnTo>
                    <a:pt x="8329" y="102977"/>
                  </a:lnTo>
                  <a:lnTo>
                    <a:pt x="2272" y="116228"/>
                  </a:lnTo>
                  <a:lnTo>
                    <a:pt x="0" y="121339"/>
                  </a:lnTo>
                  <a:lnTo>
                    <a:pt x="0" y="122096"/>
                  </a:lnTo>
                  <a:lnTo>
                    <a:pt x="379" y="122474"/>
                  </a:lnTo>
                  <a:lnTo>
                    <a:pt x="757" y="122853"/>
                  </a:lnTo>
                  <a:lnTo>
                    <a:pt x="1325" y="123042"/>
                  </a:lnTo>
                  <a:lnTo>
                    <a:pt x="2461" y="123042"/>
                  </a:lnTo>
                  <a:lnTo>
                    <a:pt x="3407" y="122853"/>
                  </a:lnTo>
                  <a:lnTo>
                    <a:pt x="39563" y="43538"/>
                  </a:lnTo>
                  <a:lnTo>
                    <a:pt x="48081" y="25555"/>
                  </a:lnTo>
                  <a:lnTo>
                    <a:pt x="54139" y="12683"/>
                  </a:lnTo>
                  <a:lnTo>
                    <a:pt x="56221" y="7761"/>
                  </a:lnTo>
                  <a:lnTo>
                    <a:pt x="56789" y="6247"/>
                  </a:lnTo>
                  <a:lnTo>
                    <a:pt x="57167" y="5300"/>
                  </a:lnTo>
                  <a:lnTo>
                    <a:pt x="56978"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7052101" y="2067003"/>
              <a:ext cx="70171" cy="35085"/>
            </a:xfrm>
            <a:custGeom>
              <a:avLst/>
              <a:gdLst/>
              <a:ahLst/>
              <a:cxnLst/>
              <a:rect l="l" t="t" r="r" b="b"/>
              <a:pathLst>
                <a:path w="3408" h="1704" extrusionOk="0">
                  <a:moveTo>
                    <a:pt x="3407" y="0"/>
                  </a:moveTo>
                  <a:lnTo>
                    <a:pt x="379" y="190"/>
                  </a:lnTo>
                  <a:lnTo>
                    <a:pt x="0" y="1515"/>
                  </a:lnTo>
                  <a:lnTo>
                    <a:pt x="3029" y="1704"/>
                  </a:lnTo>
                  <a:lnTo>
                    <a:pt x="3218" y="1325"/>
                  </a:lnTo>
                  <a:lnTo>
                    <a:pt x="3407" y="947"/>
                  </a:lnTo>
                  <a:lnTo>
                    <a:pt x="3407" y="0"/>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6256977" y="3879376"/>
              <a:ext cx="136450" cy="167623"/>
            </a:xfrm>
            <a:custGeom>
              <a:avLst/>
              <a:gdLst/>
              <a:ahLst/>
              <a:cxnLst/>
              <a:rect l="l" t="t" r="r" b="b"/>
              <a:pathLst>
                <a:path w="6627" h="8141" extrusionOk="0">
                  <a:moveTo>
                    <a:pt x="4922" y="1"/>
                  </a:moveTo>
                  <a:lnTo>
                    <a:pt x="1" y="6626"/>
                  </a:lnTo>
                  <a:lnTo>
                    <a:pt x="1515" y="8140"/>
                  </a:lnTo>
                  <a:lnTo>
                    <a:pt x="6626" y="4165"/>
                  </a:lnTo>
                  <a:lnTo>
                    <a:pt x="49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5617781" y="4362685"/>
              <a:ext cx="370291" cy="366378"/>
            </a:xfrm>
            <a:custGeom>
              <a:avLst/>
              <a:gdLst/>
              <a:ahLst/>
              <a:cxnLst/>
              <a:rect l="l" t="t" r="r" b="b"/>
              <a:pathLst>
                <a:path w="17984" h="17794" extrusionOk="0">
                  <a:moveTo>
                    <a:pt x="2840" y="0"/>
                  </a:moveTo>
                  <a:lnTo>
                    <a:pt x="1325" y="2082"/>
                  </a:lnTo>
                  <a:lnTo>
                    <a:pt x="379" y="3786"/>
                  </a:lnTo>
                  <a:lnTo>
                    <a:pt x="0" y="4733"/>
                  </a:lnTo>
                  <a:lnTo>
                    <a:pt x="0" y="5490"/>
                  </a:lnTo>
                  <a:lnTo>
                    <a:pt x="0" y="6247"/>
                  </a:lnTo>
                  <a:lnTo>
                    <a:pt x="568" y="7193"/>
                  </a:lnTo>
                  <a:lnTo>
                    <a:pt x="1893" y="8708"/>
                  </a:lnTo>
                  <a:lnTo>
                    <a:pt x="3597" y="10601"/>
                  </a:lnTo>
                  <a:lnTo>
                    <a:pt x="4543" y="11737"/>
                  </a:lnTo>
                  <a:lnTo>
                    <a:pt x="5301" y="12872"/>
                  </a:lnTo>
                  <a:lnTo>
                    <a:pt x="6058" y="13819"/>
                  </a:lnTo>
                  <a:lnTo>
                    <a:pt x="7004" y="14765"/>
                  </a:lnTo>
                  <a:lnTo>
                    <a:pt x="8140" y="15522"/>
                  </a:lnTo>
                  <a:lnTo>
                    <a:pt x="9465" y="16090"/>
                  </a:lnTo>
                  <a:lnTo>
                    <a:pt x="10790" y="16658"/>
                  </a:lnTo>
                  <a:lnTo>
                    <a:pt x="12305" y="17226"/>
                  </a:lnTo>
                  <a:lnTo>
                    <a:pt x="13819" y="17605"/>
                  </a:lnTo>
                  <a:lnTo>
                    <a:pt x="15712" y="17794"/>
                  </a:lnTo>
                  <a:lnTo>
                    <a:pt x="16658" y="17794"/>
                  </a:lnTo>
                  <a:lnTo>
                    <a:pt x="17226" y="17605"/>
                  </a:lnTo>
                  <a:lnTo>
                    <a:pt x="17794" y="17415"/>
                  </a:lnTo>
                  <a:lnTo>
                    <a:pt x="17983" y="17037"/>
                  </a:lnTo>
                  <a:lnTo>
                    <a:pt x="17983" y="16658"/>
                  </a:lnTo>
                  <a:lnTo>
                    <a:pt x="17983" y="16090"/>
                  </a:lnTo>
                  <a:lnTo>
                    <a:pt x="17226" y="14955"/>
                  </a:lnTo>
                  <a:lnTo>
                    <a:pt x="16280" y="13819"/>
                  </a:lnTo>
                  <a:lnTo>
                    <a:pt x="15144" y="12683"/>
                  </a:lnTo>
                  <a:lnTo>
                    <a:pt x="14008" y="11737"/>
                  </a:lnTo>
                  <a:lnTo>
                    <a:pt x="13062" y="11358"/>
                  </a:lnTo>
                  <a:lnTo>
                    <a:pt x="11926" y="10979"/>
                  </a:lnTo>
                  <a:lnTo>
                    <a:pt x="10790" y="10411"/>
                  </a:lnTo>
                  <a:lnTo>
                    <a:pt x="9654" y="9654"/>
                  </a:lnTo>
                  <a:lnTo>
                    <a:pt x="8708" y="8897"/>
                  </a:lnTo>
                  <a:lnTo>
                    <a:pt x="7004" y="7004"/>
                  </a:lnTo>
                  <a:lnTo>
                    <a:pt x="5490" y="5111"/>
                  </a:lnTo>
                  <a:lnTo>
                    <a:pt x="4354" y="3218"/>
                  </a:lnTo>
                  <a:lnTo>
                    <a:pt x="3597" y="1515"/>
                  </a:lnTo>
                  <a:lnTo>
                    <a:pt x="28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5617781" y="4475703"/>
              <a:ext cx="81866" cy="167623"/>
            </a:xfrm>
            <a:custGeom>
              <a:avLst/>
              <a:gdLst/>
              <a:ahLst/>
              <a:cxnLst/>
              <a:rect l="l" t="t" r="r" b="b"/>
              <a:pathLst>
                <a:path w="3976" h="8141" extrusionOk="0">
                  <a:moveTo>
                    <a:pt x="0" y="1"/>
                  </a:moveTo>
                  <a:lnTo>
                    <a:pt x="1136" y="8141"/>
                  </a:lnTo>
                  <a:lnTo>
                    <a:pt x="3408" y="8141"/>
                  </a:lnTo>
                  <a:lnTo>
                    <a:pt x="3976" y="170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6919564" y="2086481"/>
              <a:ext cx="249468" cy="292337"/>
            </a:xfrm>
            <a:custGeom>
              <a:avLst/>
              <a:gdLst/>
              <a:ahLst/>
              <a:cxnLst/>
              <a:rect l="l" t="t" r="r" b="b"/>
              <a:pathLst>
                <a:path w="12116" h="14198" extrusionOk="0">
                  <a:moveTo>
                    <a:pt x="8141" y="1"/>
                  </a:moveTo>
                  <a:lnTo>
                    <a:pt x="7762" y="190"/>
                  </a:lnTo>
                  <a:lnTo>
                    <a:pt x="7383" y="758"/>
                  </a:lnTo>
                  <a:lnTo>
                    <a:pt x="7383" y="1515"/>
                  </a:lnTo>
                  <a:lnTo>
                    <a:pt x="7573" y="2462"/>
                  </a:lnTo>
                  <a:lnTo>
                    <a:pt x="8141" y="3976"/>
                  </a:lnTo>
                  <a:lnTo>
                    <a:pt x="8330" y="4733"/>
                  </a:lnTo>
                  <a:lnTo>
                    <a:pt x="7951" y="3976"/>
                  </a:lnTo>
                  <a:lnTo>
                    <a:pt x="6626" y="2651"/>
                  </a:lnTo>
                  <a:lnTo>
                    <a:pt x="5869" y="2083"/>
                  </a:lnTo>
                  <a:lnTo>
                    <a:pt x="5112" y="1515"/>
                  </a:lnTo>
                  <a:lnTo>
                    <a:pt x="4355" y="1326"/>
                  </a:lnTo>
                  <a:lnTo>
                    <a:pt x="4165" y="1326"/>
                  </a:lnTo>
                  <a:lnTo>
                    <a:pt x="3787" y="1515"/>
                  </a:lnTo>
                  <a:lnTo>
                    <a:pt x="3408" y="1894"/>
                  </a:lnTo>
                  <a:lnTo>
                    <a:pt x="3219" y="2462"/>
                  </a:lnTo>
                  <a:lnTo>
                    <a:pt x="3219" y="2840"/>
                  </a:lnTo>
                  <a:lnTo>
                    <a:pt x="3408" y="3219"/>
                  </a:lnTo>
                  <a:lnTo>
                    <a:pt x="3030" y="3219"/>
                  </a:lnTo>
                  <a:lnTo>
                    <a:pt x="2651" y="3408"/>
                  </a:lnTo>
                  <a:lnTo>
                    <a:pt x="2083" y="3976"/>
                  </a:lnTo>
                  <a:lnTo>
                    <a:pt x="1894" y="4544"/>
                  </a:lnTo>
                  <a:lnTo>
                    <a:pt x="2083" y="4922"/>
                  </a:lnTo>
                  <a:lnTo>
                    <a:pt x="2462" y="5112"/>
                  </a:lnTo>
                  <a:lnTo>
                    <a:pt x="1894" y="5301"/>
                  </a:lnTo>
                  <a:lnTo>
                    <a:pt x="1326" y="5490"/>
                  </a:lnTo>
                  <a:lnTo>
                    <a:pt x="1137" y="6058"/>
                  </a:lnTo>
                  <a:lnTo>
                    <a:pt x="947" y="6437"/>
                  </a:lnTo>
                  <a:lnTo>
                    <a:pt x="947" y="6815"/>
                  </a:lnTo>
                  <a:lnTo>
                    <a:pt x="1137" y="7383"/>
                  </a:lnTo>
                  <a:lnTo>
                    <a:pt x="1515" y="7573"/>
                  </a:lnTo>
                  <a:lnTo>
                    <a:pt x="569" y="7573"/>
                  </a:lnTo>
                  <a:lnTo>
                    <a:pt x="190" y="7762"/>
                  </a:lnTo>
                  <a:lnTo>
                    <a:pt x="1" y="8140"/>
                  </a:lnTo>
                  <a:lnTo>
                    <a:pt x="1" y="8898"/>
                  </a:lnTo>
                  <a:lnTo>
                    <a:pt x="1" y="9655"/>
                  </a:lnTo>
                  <a:lnTo>
                    <a:pt x="380" y="10033"/>
                  </a:lnTo>
                  <a:lnTo>
                    <a:pt x="758" y="10601"/>
                  </a:lnTo>
                  <a:lnTo>
                    <a:pt x="1705" y="9087"/>
                  </a:lnTo>
                  <a:lnTo>
                    <a:pt x="2462" y="9087"/>
                  </a:lnTo>
                  <a:lnTo>
                    <a:pt x="3030" y="9276"/>
                  </a:lnTo>
                  <a:lnTo>
                    <a:pt x="3787" y="9655"/>
                  </a:lnTo>
                  <a:lnTo>
                    <a:pt x="4544" y="10980"/>
                  </a:lnTo>
                  <a:lnTo>
                    <a:pt x="5491" y="12684"/>
                  </a:lnTo>
                  <a:lnTo>
                    <a:pt x="6248" y="13441"/>
                  </a:lnTo>
                  <a:lnTo>
                    <a:pt x="7005" y="13819"/>
                  </a:lnTo>
                  <a:lnTo>
                    <a:pt x="7951" y="14198"/>
                  </a:lnTo>
                  <a:lnTo>
                    <a:pt x="8330" y="14009"/>
                  </a:lnTo>
                  <a:lnTo>
                    <a:pt x="8898" y="14009"/>
                  </a:lnTo>
                  <a:lnTo>
                    <a:pt x="10034" y="13251"/>
                  </a:lnTo>
                  <a:lnTo>
                    <a:pt x="10980" y="12684"/>
                  </a:lnTo>
                  <a:lnTo>
                    <a:pt x="11548" y="11926"/>
                  </a:lnTo>
                  <a:lnTo>
                    <a:pt x="11927" y="11169"/>
                  </a:lnTo>
                  <a:lnTo>
                    <a:pt x="12116" y="10412"/>
                  </a:lnTo>
                  <a:lnTo>
                    <a:pt x="11927" y="9655"/>
                  </a:lnTo>
                  <a:lnTo>
                    <a:pt x="11737" y="8519"/>
                  </a:lnTo>
                  <a:lnTo>
                    <a:pt x="11169" y="5869"/>
                  </a:lnTo>
                  <a:lnTo>
                    <a:pt x="10223" y="3029"/>
                  </a:lnTo>
                  <a:lnTo>
                    <a:pt x="9276" y="947"/>
                  </a:lnTo>
                  <a:lnTo>
                    <a:pt x="8709" y="190"/>
                  </a:lnTo>
                  <a:lnTo>
                    <a:pt x="8519"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7036494" y="2176130"/>
              <a:ext cx="21" cy="21"/>
            </a:xfrm>
            <a:custGeom>
              <a:avLst/>
              <a:gdLst/>
              <a:ahLst/>
              <a:cxnLst/>
              <a:rect l="l" t="t" r="r" b="b"/>
              <a:pathLst>
                <a:path w="1" h="1" extrusionOk="0">
                  <a:moveTo>
                    <a:pt x="1" y="1"/>
                  </a:moveTo>
                  <a:lnTo>
                    <a:pt x="1" y="1"/>
                  </a:lnTo>
                  <a:close/>
                </a:path>
              </a:pathLst>
            </a:custGeom>
            <a:solidFill>
              <a:srgbClr val="A64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7036494" y="2176130"/>
              <a:ext cx="21" cy="21"/>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6989734" y="1782470"/>
              <a:ext cx="163711" cy="272859"/>
            </a:xfrm>
            <a:custGeom>
              <a:avLst/>
              <a:gdLst/>
              <a:ahLst/>
              <a:cxnLst/>
              <a:rect l="l" t="t" r="r" b="b"/>
              <a:pathLst>
                <a:path w="7951" h="13252" extrusionOk="0">
                  <a:moveTo>
                    <a:pt x="3408" y="1"/>
                  </a:moveTo>
                  <a:lnTo>
                    <a:pt x="2272" y="190"/>
                  </a:lnTo>
                  <a:lnTo>
                    <a:pt x="1515" y="758"/>
                  </a:lnTo>
                  <a:lnTo>
                    <a:pt x="757" y="1326"/>
                  </a:lnTo>
                  <a:lnTo>
                    <a:pt x="190" y="2083"/>
                  </a:lnTo>
                  <a:lnTo>
                    <a:pt x="0" y="3029"/>
                  </a:lnTo>
                  <a:lnTo>
                    <a:pt x="190" y="5869"/>
                  </a:lnTo>
                  <a:lnTo>
                    <a:pt x="568" y="8519"/>
                  </a:lnTo>
                  <a:lnTo>
                    <a:pt x="1325" y="10791"/>
                  </a:lnTo>
                  <a:lnTo>
                    <a:pt x="1704" y="11548"/>
                  </a:lnTo>
                  <a:lnTo>
                    <a:pt x="2083" y="12116"/>
                  </a:lnTo>
                  <a:lnTo>
                    <a:pt x="3029" y="12873"/>
                  </a:lnTo>
                  <a:lnTo>
                    <a:pt x="3975" y="13251"/>
                  </a:lnTo>
                  <a:lnTo>
                    <a:pt x="4733" y="13251"/>
                  </a:lnTo>
                  <a:lnTo>
                    <a:pt x="5679" y="13062"/>
                  </a:lnTo>
                  <a:lnTo>
                    <a:pt x="6436" y="12683"/>
                  </a:lnTo>
                  <a:lnTo>
                    <a:pt x="7004" y="12305"/>
                  </a:lnTo>
                  <a:lnTo>
                    <a:pt x="7383" y="11737"/>
                  </a:lnTo>
                  <a:lnTo>
                    <a:pt x="7761" y="10980"/>
                  </a:lnTo>
                  <a:lnTo>
                    <a:pt x="7951" y="10033"/>
                  </a:lnTo>
                  <a:lnTo>
                    <a:pt x="7951" y="8708"/>
                  </a:lnTo>
                  <a:lnTo>
                    <a:pt x="7951" y="7383"/>
                  </a:lnTo>
                  <a:lnTo>
                    <a:pt x="7761" y="6058"/>
                  </a:lnTo>
                  <a:lnTo>
                    <a:pt x="7004" y="3408"/>
                  </a:lnTo>
                  <a:lnTo>
                    <a:pt x="6436" y="2272"/>
                  </a:lnTo>
                  <a:lnTo>
                    <a:pt x="6058" y="1326"/>
                  </a:lnTo>
                  <a:lnTo>
                    <a:pt x="5679" y="758"/>
                  </a:lnTo>
                  <a:lnTo>
                    <a:pt x="5301" y="379"/>
                  </a:lnTo>
                  <a:lnTo>
                    <a:pt x="4354" y="1"/>
                  </a:lnTo>
                  <a:close/>
                </a:path>
              </a:pathLst>
            </a:custGeom>
            <a:solidFill>
              <a:srgbClr val="88C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7079383" y="1833142"/>
              <a:ext cx="58476" cy="35106"/>
            </a:xfrm>
            <a:custGeom>
              <a:avLst/>
              <a:gdLst/>
              <a:ahLst/>
              <a:cxnLst/>
              <a:rect l="l" t="t" r="r" b="b"/>
              <a:pathLst>
                <a:path w="2840" h="1705" extrusionOk="0">
                  <a:moveTo>
                    <a:pt x="2272" y="1"/>
                  </a:moveTo>
                  <a:lnTo>
                    <a:pt x="757" y="379"/>
                  </a:lnTo>
                  <a:lnTo>
                    <a:pt x="189" y="758"/>
                  </a:lnTo>
                  <a:lnTo>
                    <a:pt x="0" y="947"/>
                  </a:lnTo>
                  <a:lnTo>
                    <a:pt x="0" y="1326"/>
                  </a:lnTo>
                  <a:lnTo>
                    <a:pt x="379" y="1515"/>
                  </a:lnTo>
                  <a:lnTo>
                    <a:pt x="1136" y="1704"/>
                  </a:lnTo>
                  <a:lnTo>
                    <a:pt x="2840" y="1515"/>
                  </a:lnTo>
                  <a:lnTo>
                    <a:pt x="2272"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a:off x="7091058" y="1895509"/>
              <a:ext cx="62388" cy="38997"/>
            </a:xfrm>
            <a:custGeom>
              <a:avLst/>
              <a:gdLst/>
              <a:ahLst/>
              <a:cxnLst/>
              <a:rect l="l" t="t" r="r" b="b"/>
              <a:pathLst>
                <a:path w="3030" h="1894" extrusionOk="0">
                  <a:moveTo>
                    <a:pt x="2651" y="0"/>
                  </a:moveTo>
                  <a:lnTo>
                    <a:pt x="1137" y="568"/>
                  </a:lnTo>
                  <a:lnTo>
                    <a:pt x="380" y="947"/>
                  </a:lnTo>
                  <a:lnTo>
                    <a:pt x="190" y="1136"/>
                  </a:lnTo>
                  <a:lnTo>
                    <a:pt x="1" y="1515"/>
                  </a:lnTo>
                  <a:lnTo>
                    <a:pt x="380" y="1704"/>
                  </a:lnTo>
                  <a:lnTo>
                    <a:pt x="1137" y="1893"/>
                  </a:lnTo>
                  <a:lnTo>
                    <a:pt x="3030" y="1704"/>
                  </a:lnTo>
                  <a:lnTo>
                    <a:pt x="2651"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a:off x="7094970" y="1965659"/>
              <a:ext cx="58476" cy="35106"/>
            </a:xfrm>
            <a:custGeom>
              <a:avLst/>
              <a:gdLst/>
              <a:ahLst/>
              <a:cxnLst/>
              <a:rect l="l" t="t" r="r" b="b"/>
              <a:pathLst>
                <a:path w="2840" h="1705" extrusionOk="0">
                  <a:moveTo>
                    <a:pt x="1325" y="1"/>
                  </a:moveTo>
                  <a:lnTo>
                    <a:pt x="379" y="190"/>
                  </a:lnTo>
                  <a:lnTo>
                    <a:pt x="0" y="379"/>
                  </a:lnTo>
                  <a:lnTo>
                    <a:pt x="0" y="758"/>
                  </a:lnTo>
                  <a:lnTo>
                    <a:pt x="190" y="947"/>
                  </a:lnTo>
                  <a:lnTo>
                    <a:pt x="947" y="1326"/>
                  </a:lnTo>
                  <a:lnTo>
                    <a:pt x="1893" y="1515"/>
                  </a:lnTo>
                  <a:lnTo>
                    <a:pt x="2840" y="1704"/>
                  </a:lnTo>
                  <a:lnTo>
                    <a:pt x="2840" y="1"/>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a:off x="6989734" y="1852640"/>
              <a:ext cx="50693" cy="35085"/>
            </a:xfrm>
            <a:custGeom>
              <a:avLst/>
              <a:gdLst/>
              <a:ahLst/>
              <a:cxnLst/>
              <a:rect l="l" t="t" r="r" b="b"/>
              <a:pathLst>
                <a:path w="2462" h="1704" extrusionOk="0">
                  <a:moveTo>
                    <a:pt x="0" y="0"/>
                  </a:moveTo>
                  <a:lnTo>
                    <a:pt x="190" y="1704"/>
                  </a:lnTo>
                  <a:lnTo>
                    <a:pt x="1704" y="1136"/>
                  </a:lnTo>
                  <a:lnTo>
                    <a:pt x="2272" y="757"/>
                  </a:lnTo>
                  <a:lnTo>
                    <a:pt x="2461" y="379"/>
                  </a:lnTo>
                  <a:lnTo>
                    <a:pt x="2272" y="189"/>
                  </a:lnTo>
                  <a:lnTo>
                    <a:pt x="2083" y="189"/>
                  </a:lnTo>
                  <a:lnTo>
                    <a:pt x="1515"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6997517" y="1918899"/>
              <a:ext cx="46801" cy="35085"/>
            </a:xfrm>
            <a:custGeom>
              <a:avLst/>
              <a:gdLst/>
              <a:ahLst/>
              <a:cxnLst/>
              <a:rect l="l" t="t" r="r" b="b"/>
              <a:pathLst>
                <a:path w="2273" h="1704" extrusionOk="0">
                  <a:moveTo>
                    <a:pt x="1" y="0"/>
                  </a:moveTo>
                  <a:lnTo>
                    <a:pt x="190" y="1704"/>
                  </a:lnTo>
                  <a:lnTo>
                    <a:pt x="1515" y="1136"/>
                  </a:lnTo>
                  <a:lnTo>
                    <a:pt x="2083" y="757"/>
                  </a:lnTo>
                  <a:lnTo>
                    <a:pt x="2272" y="379"/>
                  </a:lnTo>
                  <a:lnTo>
                    <a:pt x="2083" y="189"/>
                  </a:lnTo>
                  <a:lnTo>
                    <a:pt x="1894" y="189"/>
                  </a:lnTo>
                  <a:lnTo>
                    <a:pt x="1326"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7013124" y="1989049"/>
              <a:ext cx="50672" cy="35085"/>
            </a:xfrm>
            <a:custGeom>
              <a:avLst/>
              <a:gdLst/>
              <a:ahLst/>
              <a:cxnLst/>
              <a:rect l="l" t="t" r="r" b="b"/>
              <a:pathLst>
                <a:path w="2461" h="1704" extrusionOk="0">
                  <a:moveTo>
                    <a:pt x="1514" y="0"/>
                  </a:moveTo>
                  <a:lnTo>
                    <a:pt x="0" y="190"/>
                  </a:lnTo>
                  <a:lnTo>
                    <a:pt x="568" y="1704"/>
                  </a:lnTo>
                  <a:lnTo>
                    <a:pt x="1893" y="1136"/>
                  </a:lnTo>
                  <a:lnTo>
                    <a:pt x="2461" y="758"/>
                  </a:lnTo>
                  <a:lnTo>
                    <a:pt x="2461" y="379"/>
                  </a:lnTo>
                  <a:lnTo>
                    <a:pt x="2461" y="190"/>
                  </a:lnTo>
                  <a:lnTo>
                    <a:pt x="2272" y="0"/>
                  </a:lnTo>
                  <a:close/>
                </a:path>
              </a:pathLst>
            </a:custGeom>
            <a:solidFill>
              <a:srgbClr val="B4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6771460" y="1556412"/>
              <a:ext cx="105256" cy="187101"/>
            </a:xfrm>
            <a:custGeom>
              <a:avLst/>
              <a:gdLst/>
              <a:ahLst/>
              <a:cxnLst/>
              <a:rect l="l" t="t" r="r" b="b"/>
              <a:pathLst>
                <a:path w="5112" h="9087" extrusionOk="0">
                  <a:moveTo>
                    <a:pt x="2840" y="1"/>
                  </a:moveTo>
                  <a:lnTo>
                    <a:pt x="4355" y="3597"/>
                  </a:lnTo>
                  <a:lnTo>
                    <a:pt x="4733" y="4544"/>
                  </a:lnTo>
                  <a:lnTo>
                    <a:pt x="4733" y="4922"/>
                  </a:lnTo>
                  <a:lnTo>
                    <a:pt x="4733" y="5301"/>
                  </a:lnTo>
                  <a:lnTo>
                    <a:pt x="4544" y="5679"/>
                  </a:lnTo>
                  <a:lnTo>
                    <a:pt x="3029" y="5679"/>
                  </a:lnTo>
                  <a:lnTo>
                    <a:pt x="2840" y="5869"/>
                  </a:lnTo>
                  <a:lnTo>
                    <a:pt x="3408" y="7004"/>
                  </a:lnTo>
                  <a:lnTo>
                    <a:pt x="3408" y="7194"/>
                  </a:lnTo>
                  <a:lnTo>
                    <a:pt x="3219" y="7383"/>
                  </a:lnTo>
                  <a:lnTo>
                    <a:pt x="2083" y="7383"/>
                  </a:lnTo>
                  <a:lnTo>
                    <a:pt x="1326" y="7194"/>
                  </a:lnTo>
                  <a:lnTo>
                    <a:pt x="190" y="6626"/>
                  </a:lnTo>
                  <a:lnTo>
                    <a:pt x="1" y="6626"/>
                  </a:lnTo>
                  <a:lnTo>
                    <a:pt x="55" y="6761"/>
                  </a:lnTo>
                  <a:lnTo>
                    <a:pt x="1" y="6815"/>
                  </a:lnTo>
                  <a:lnTo>
                    <a:pt x="92" y="6854"/>
                  </a:lnTo>
                  <a:lnTo>
                    <a:pt x="92" y="6854"/>
                  </a:lnTo>
                  <a:lnTo>
                    <a:pt x="379" y="7572"/>
                  </a:lnTo>
                  <a:lnTo>
                    <a:pt x="758" y="8330"/>
                  </a:lnTo>
                  <a:lnTo>
                    <a:pt x="1515" y="8897"/>
                  </a:lnTo>
                  <a:lnTo>
                    <a:pt x="1894" y="9087"/>
                  </a:lnTo>
                  <a:lnTo>
                    <a:pt x="2272" y="9087"/>
                  </a:lnTo>
                  <a:lnTo>
                    <a:pt x="1894" y="8897"/>
                  </a:lnTo>
                  <a:lnTo>
                    <a:pt x="1515" y="8708"/>
                  </a:lnTo>
                  <a:lnTo>
                    <a:pt x="947" y="8140"/>
                  </a:lnTo>
                  <a:lnTo>
                    <a:pt x="569" y="7383"/>
                  </a:lnTo>
                  <a:lnTo>
                    <a:pt x="362" y="6970"/>
                  </a:lnTo>
                  <a:lnTo>
                    <a:pt x="1326" y="7383"/>
                  </a:lnTo>
                  <a:lnTo>
                    <a:pt x="1894" y="7762"/>
                  </a:lnTo>
                  <a:lnTo>
                    <a:pt x="3408" y="7762"/>
                  </a:lnTo>
                  <a:lnTo>
                    <a:pt x="3787" y="7383"/>
                  </a:lnTo>
                  <a:lnTo>
                    <a:pt x="3787" y="7194"/>
                  </a:lnTo>
                  <a:lnTo>
                    <a:pt x="3787" y="7004"/>
                  </a:lnTo>
                  <a:lnTo>
                    <a:pt x="3597" y="6247"/>
                  </a:lnTo>
                  <a:lnTo>
                    <a:pt x="3471" y="6058"/>
                  </a:lnTo>
                  <a:lnTo>
                    <a:pt x="4165" y="6058"/>
                  </a:lnTo>
                  <a:lnTo>
                    <a:pt x="4544" y="5869"/>
                  </a:lnTo>
                  <a:lnTo>
                    <a:pt x="4922" y="5679"/>
                  </a:lnTo>
                  <a:lnTo>
                    <a:pt x="5112" y="5490"/>
                  </a:lnTo>
                  <a:lnTo>
                    <a:pt x="5112" y="4922"/>
                  </a:lnTo>
                  <a:lnTo>
                    <a:pt x="5112" y="4354"/>
                  </a:lnTo>
                  <a:lnTo>
                    <a:pt x="4733" y="3408"/>
                  </a:lnTo>
                  <a:lnTo>
                    <a:pt x="3787" y="1704"/>
                  </a:lnTo>
                  <a:lnTo>
                    <a:pt x="284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6865000" y="1564216"/>
              <a:ext cx="46801" cy="27302"/>
            </a:xfrm>
            <a:custGeom>
              <a:avLst/>
              <a:gdLst/>
              <a:ahLst/>
              <a:cxnLst/>
              <a:rect l="l" t="t" r="r" b="b"/>
              <a:pathLst>
                <a:path w="2273" h="1326" extrusionOk="0">
                  <a:moveTo>
                    <a:pt x="2272" y="0"/>
                  </a:moveTo>
                  <a:lnTo>
                    <a:pt x="189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6716896" y="1564216"/>
              <a:ext cx="46801" cy="27302"/>
            </a:xfrm>
            <a:custGeom>
              <a:avLst/>
              <a:gdLst/>
              <a:ahLst/>
              <a:cxnLst/>
              <a:rect l="l" t="t" r="r" b="b"/>
              <a:pathLst>
                <a:path w="2273" h="1326" extrusionOk="0">
                  <a:moveTo>
                    <a:pt x="2272" y="0"/>
                  </a:moveTo>
                  <a:lnTo>
                    <a:pt x="1704" y="568"/>
                  </a:lnTo>
                  <a:lnTo>
                    <a:pt x="1326" y="947"/>
                  </a:lnTo>
                  <a:lnTo>
                    <a:pt x="758" y="947"/>
                  </a:lnTo>
                  <a:lnTo>
                    <a:pt x="1" y="568"/>
                  </a:lnTo>
                  <a:lnTo>
                    <a:pt x="379" y="947"/>
                  </a:lnTo>
                  <a:lnTo>
                    <a:pt x="569" y="1136"/>
                  </a:lnTo>
                  <a:lnTo>
                    <a:pt x="947" y="1325"/>
                  </a:lnTo>
                  <a:lnTo>
                    <a:pt x="1515" y="1325"/>
                  </a:lnTo>
                  <a:lnTo>
                    <a:pt x="1704" y="1136"/>
                  </a:lnTo>
                  <a:lnTo>
                    <a:pt x="2083" y="757"/>
                  </a:lnTo>
                  <a:lnTo>
                    <a:pt x="2272" y="0"/>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6822132" y="1755188"/>
              <a:ext cx="15607" cy="42889"/>
            </a:xfrm>
            <a:custGeom>
              <a:avLst/>
              <a:gdLst/>
              <a:ahLst/>
              <a:cxnLst/>
              <a:rect l="l" t="t" r="r" b="b"/>
              <a:pathLst>
                <a:path w="758" h="2083" extrusionOk="0">
                  <a:moveTo>
                    <a:pt x="190" y="1"/>
                  </a:moveTo>
                  <a:lnTo>
                    <a:pt x="379" y="569"/>
                  </a:lnTo>
                  <a:lnTo>
                    <a:pt x="379" y="1136"/>
                  </a:lnTo>
                  <a:lnTo>
                    <a:pt x="379" y="1515"/>
                  </a:lnTo>
                  <a:lnTo>
                    <a:pt x="1" y="2083"/>
                  </a:lnTo>
                  <a:lnTo>
                    <a:pt x="1" y="2083"/>
                  </a:lnTo>
                  <a:lnTo>
                    <a:pt x="379" y="1894"/>
                  </a:lnTo>
                  <a:lnTo>
                    <a:pt x="568" y="1704"/>
                  </a:lnTo>
                  <a:lnTo>
                    <a:pt x="758" y="1515"/>
                  </a:lnTo>
                  <a:lnTo>
                    <a:pt x="758" y="1136"/>
                  </a:lnTo>
                  <a:lnTo>
                    <a:pt x="568" y="379"/>
                  </a:lnTo>
                  <a:lnTo>
                    <a:pt x="190" y="1"/>
                  </a:lnTo>
                  <a:close/>
                </a:path>
              </a:pathLst>
            </a:custGeom>
            <a:solidFill>
              <a:srgbClr val="2F3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6580487" y="1306964"/>
              <a:ext cx="315727" cy="191013"/>
            </a:xfrm>
            <a:custGeom>
              <a:avLst/>
              <a:gdLst/>
              <a:ahLst/>
              <a:cxnLst/>
              <a:rect l="l" t="t" r="r" b="b"/>
              <a:pathLst>
                <a:path w="15334" h="9277" extrusionOk="0">
                  <a:moveTo>
                    <a:pt x="6436" y="1"/>
                  </a:moveTo>
                  <a:lnTo>
                    <a:pt x="5301" y="379"/>
                  </a:lnTo>
                  <a:lnTo>
                    <a:pt x="4354" y="758"/>
                  </a:lnTo>
                  <a:lnTo>
                    <a:pt x="3408" y="1136"/>
                  </a:lnTo>
                  <a:lnTo>
                    <a:pt x="2650" y="1704"/>
                  </a:lnTo>
                  <a:lnTo>
                    <a:pt x="1893" y="2461"/>
                  </a:lnTo>
                  <a:lnTo>
                    <a:pt x="1515" y="3219"/>
                  </a:lnTo>
                  <a:lnTo>
                    <a:pt x="947" y="3976"/>
                  </a:lnTo>
                  <a:lnTo>
                    <a:pt x="379" y="5490"/>
                  </a:lnTo>
                  <a:lnTo>
                    <a:pt x="190" y="7005"/>
                  </a:lnTo>
                  <a:lnTo>
                    <a:pt x="0" y="8140"/>
                  </a:lnTo>
                  <a:lnTo>
                    <a:pt x="0" y="9276"/>
                  </a:lnTo>
                  <a:lnTo>
                    <a:pt x="947" y="7194"/>
                  </a:lnTo>
                  <a:lnTo>
                    <a:pt x="1893" y="5490"/>
                  </a:lnTo>
                  <a:lnTo>
                    <a:pt x="3029" y="4165"/>
                  </a:lnTo>
                  <a:lnTo>
                    <a:pt x="4165" y="3219"/>
                  </a:lnTo>
                  <a:lnTo>
                    <a:pt x="5490" y="2461"/>
                  </a:lnTo>
                  <a:lnTo>
                    <a:pt x="6815" y="2083"/>
                  </a:lnTo>
                  <a:lnTo>
                    <a:pt x="7951" y="1894"/>
                  </a:lnTo>
                  <a:lnTo>
                    <a:pt x="9276" y="2083"/>
                  </a:lnTo>
                  <a:lnTo>
                    <a:pt x="10601" y="2272"/>
                  </a:lnTo>
                  <a:lnTo>
                    <a:pt x="11737" y="2461"/>
                  </a:lnTo>
                  <a:lnTo>
                    <a:pt x="13630" y="3219"/>
                  </a:lnTo>
                  <a:lnTo>
                    <a:pt x="14955" y="3976"/>
                  </a:lnTo>
                  <a:lnTo>
                    <a:pt x="15333" y="4354"/>
                  </a:lnTo>
                  <a:lnTo>
                    <a:pt x="15333" y="4354"/>
                  </a:lnTo>
                  <a:lnTo>
                    <a:pt x="14765" y="3408"/>
                  </a:lnTo>
                  <a:lnTo>
                    <a:pt x="13819" y="2651"/>
                  </a:lnTo>
                  <a:lnTo>
                    <a:pt x="12683" y="1704"/>
                  </a:lnTo>
                  <a:lnTo>
                    <a:pt x="11169" y="758"/>
                  </a:lnTo>
                  <a:lnTo>
                    <a:pt x="9465" y="190"/>
                  </a:lnTo>
                  <a:lnTo>
                    <a:pt x="8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6596074" y="1377114"/>
              <a:ext cx="288445" cy="175427"/>
            </a:xfrm>
            <a:custGeom>
              <a:avLst/>
              <a:gdLst/>
              <a:ahLst/>
              <a:cxnLst/>
              <a:rect l="l" t="t" r="r" b="b"/>
              <a:pathLst>
                <a:path w="14009" h="8520" extrusionOk="0">
                  <a:moveTo>
                    <a:pt x="8140" y="1"/>
                  </a:moveTo>
                  <a:lnTo>
                    <a:pt x="7383" y="190"/>
                  </a:lnTo>
                  <a:lnTo>
                    <a:pt x="5301" y="758"/>
                  </a:lnTo>
                  <a:lnTo>
                    <a:pt x="3218" y="1515"/>
                  </a:lnTo>
                  <a:lnTo>
                    <a:pt x="2461" y="2083"/>
                  </a:lnTo>
                  <a:lnTo>
                    <a:pt x="1704" y="2840"/>
                  </a:lnTo>
                  <a:lnTo>
                    <a:pt x="190" y="4355"/>
                  </a:lnTo>
                  <a:lnTo>
                    <a:pt x="0" y="4733"/>
                  </a:lnTo>
                  <a:lnTo>
                    <a:pt x="0" y="5301"/>
                  </a:lnTo>
                  <a:lnTo>
                    <a:pt x="0" y="5869"/>
                  </a:lnTo>
                  <a:lnTo>
                    <a:pt x="190" y="6626"/>
                  </a:lnTo>
                  <a:lnTo>
                    <a:pt x="758" y="7383"/>
                  </a:lnTo>
                  <a:lnTo>
                    <a:pt x="1326" y="7951"/>
                  </a:lnTo>
                  <a:lnTo>
                    <a:pt x="2272" y="8519"/>
                  </a:lnTo>
                  <a:lnTo>
                    <a:pt x="3976" y="8519"/>
                  </a:lnTo>
                  <a:lnTo>
                    <a:pt x="4354" y="8330"/>
                  </a:lnTo>
                  <a:lnTo>
                    <a:pt x="5111" y="7573"/>
                  </a:lnTo>
                  <a:lnTo>
                    <a:pt x="5490" y="6816"/>
                  </a:lnTo>
                  <a:lnTo>
                    <a:pt x="5490" y="6437"/>
                  </a:lnTo>
                  <a:lnTo>
                    <a:pt x="5301" y="5869"/>
                  </a:lnTo>
                  <a:lnTo>
                    <a:pt x="6247" y="6626"/>
                  </a:lnTo>
                  <a:lnTo>
                    <a:pt x="7383" y="7383"/>
                  </a:lnTo>
                  <a:lnTo>
                    <a:pt x="7951" y="7383"/>
                  </a:lnTo>
                  <a:lnTo>
                    <a:pt x="8708" y="7573"/>
                  </a:lnTo>
                  <a:lnTo>
                    <a:pt x="9276" y="7383"/>
                  </a:lnTo>
                  <a:lnTo>
                    <a:pt x="9844" y="7194"/>
                  </a:lnTo>
                  <a:lnTo>
                    <a:pt x="10412" y="6816"/>
                  </a:lnTo>
                  <a:lnTo>
                    <a:pt x="10790" y="6437"/>
                  </a:lnTo>
                  <a:lnTo>
                    <a:pt x="10980" y="5869"/>
                  </a:lnTo>
                  <a:lnTo>
                    <a:pt x="10980" y="5112"/>
                  </a:lnTo>
                  <a:lnTo>
                    <a:pt x="11547" y="5680"/>
                  </a:lnTo>
                  <a:lnTo>
                    <a:pt x="12305" y="5869"/>
                  </a:lnTo>
                  <a:lnTo>
                    <a:pt x="13062" y="5869"/>
                  </a:lnTo>
                  <a:lnTo>
                    <a:pt x="13440" y="5680"/>
                  </a:lnTo>
                  <a:lnTo>
                    <a:pt x="13630" y="5301"/>
                  </a:lnTo>
                  <a:lnTo>
                    <a:pt x="14008" y="4923"/>
                  </a:lnTo>
                  <a:lnTo>
                    <a:pt x="14008" y="4544"/>
                  </a:lnTo>
                  <a:lnTo>
                    <a:pt x="13630" y="3598"/>
                  </a:lnTo>
                  <a:lnTo>
                    <a:pt x="13251" y="2840"/>
                  </a:lnTo>
                  <a:lnTo>
                    <a:pt x="12494" y="2083"/>
                  </a:lnTo>
                  <a:lnTo>
                    <a:pt x="11737" y="1515"/>
                  </a:lnTo>
                  <a:lnTo>
                    <a:pt x="10980" y="947"/>
                  </a:lnTo>
                  <a:lnTo>
                    <a:pt x="10033" y="380"/>
                  </a:lnTo>
                  <a:lnTo>
                    <a:pt x="9087" y="190"/>
                  </a:lnTo>
                  <a:lnTo>
                    <a:pt x="8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5773689" y="41442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4939609" y="199683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989734" y="578119"/>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5017542" y="3606538"/>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7309332" y="1310856"/>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974148" y="3279157"/>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7340505" y="2538596"/>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5146167" y="2702307"/>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95292" y="2010248"/>
            <a:ext cx="4017004" cy="1077218"/>
          </a:xfrm>
          <a:prstGeom prst="rect">
            <a:avLst/>
          </a:prstGeom>
        </p:spPr>
        <p:txBody>
          <a:bodyPr wrap="square">
            <a:spAutoFit/>
          </a:bodyPr>
          <a:lstStyle/>
          <a:p>
            <a:pPr algn="ctr">
              <a:tabLst>
                <a:tab pos="228600" algn="l"/>
                <a:tab pos="540385" algn="l"/>
              </a:tabLst>
            </a:pPr>
            <a:r>
              <a:rPr lang="en-US" sz="32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II- ĐỘ CAO VÀ TẦN SỐ CỦA SÓNG ÂM. </a:t>
            </a:r>
            <a:endParaRPr lang="en-US"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141" y="331154"/>
            <a:ext cx="3177473" cy="523220"/>
          </a:xfrm>
          <a:prstGeom prst="rect">
            <a:avLst/>
          </a:prstGeom>
        </p:spPr>
        <p:txBody>
          <a:bodyPr wrap="none">
            <a:spAutoFit/>
          </a:bodyPr>
          <a:lstStyle/>
          <a:p>
            <a:pPr algn="just">
              <a:tabLst>
                <a:tab pos="228600" algn="l"/>
                <a:tab pos="540385" algn="l"/>
              </a:tabLst>
            </a:pPr>
            <a:r>
              <a:rPr lang="en-US" sz="28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Tìm</a:t>
            </a:r>
            <a:r>
              <a:rPr lang="en-US" sz="28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hiểu</a:t>
            </a:r>
            <a:r>
              <a:rPr lang="en-US" sz="28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về</a:t>
            </a:r>
            <a:r>
              <a:rPr lang="en-US" sz="28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28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28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39" y="1724390"/>
            <a:ext cx="3898799" cy="1921485"/>
          </a:xfrm>
          <a:prstGeom prst="rect">
            <a:avLst/>
          </a:prstGeom>
        </p:spPr>
      </p:pic>
      <p:sp>
        <p:nvSpPr>
          <p:cNvPr id="9" name="Rectangle 8"/>
          <p:cNvSpPr/>
          <p:nvPr/>
        </p:nvSpPr>
        <p:spPr>
          <a:xfrm>
            <a:off x="4185138" y="1100084"/>
            <a:ext cx="4853354" cy="2862322"/>
          </a:xfrm>
          <a:prstGeom prst="rect">
            <a:avLst/>
          </a:prstGeom>
        </p:spPr>
        <p:txBody>
          <a:bodyPr wrap="square">
            <a:spAutoFit/>
          </a:bodyPr>
          <a:lstStyle/>
          <a:p>
            <a:pPr algn="just">
              <a:tabLst>
                <a:tab pos="228600" algn="l"/>
                <a:tab pos="540385" algn="l"/>
              </a:tabLst>
            </a:pPr>
            <a:r>
              <a:rPr lang="en-US" sz="2000" dirty="0" smtClean="0">
                <a:latin typeface="Times New Roman" panose="02020603050405020304" pitchFamily="18" charset="0"/>
                <a:ea typeface="Arial" panose="020B0604020202020204" pitchFamily="34" charset="0"/>
                <a:cs typeface="Arial" panose="020B0604020202020204" pitchFamily="34" charset="0"/>
              </a:rPr>
              <a:t>1</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số</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là</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gì</a:t>
            </a:r>
            <a:r>
              <a:rPr lang="en-US" sz="2000" dirty="0">
                <a:latin typeface="Times New Roman" panose="02020603050405020304" pitchFamily="18" charset="0"/>
                <a:ea typeface="Arial" panose="020B0604020202020204" pitchFamily="34" charset="0"/>
                <a:cs typeface="Arial" panose="020B0604020202020204" pitchFamily="34" charset="0"/>
              </a:rPr>
              <a:t> ? </a:t>
            </a:r>
            <a:r>
              <a:rPr lang="en-US" sz="2000" dirty="0" err="1">
                <a:latin typeface="Times New Roman" panose="02020603050405020304" pitchFamily="18" charset="0"/>
                <a:ea typeface="Arial" panose="020B0604020202020204" pitchFamily="34" charset="0"/>
                <a:cs typeface="Arial" panose="020B0604020202020204" pitchFamily="34" charset="0"/>
              </a:rPr>
              <a:t>Đơn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vị</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của</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số</a:t>
            </a:r>
            <a:r>
              <a:rPr lang="en-US" sz="2000" dirty="0">
                <a:latin typeface="Times New Roman" panose="02020603050405020304" pitchFamily="18" charset="0"/>
                <a:ea typeface="Arial" panose="020B060402020202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a:tabLst>
                <a:tab pos="228600" algn="l"/>
                <a:tab pos="540385" algn="l"/>
              </a:tabLst>
            </a:pPr>
            <a:r>
              <a:rPr lang="en-US" sz="2000" dirty="0">
                <a:latin typeface="Times New Roman" panose="02020603050405020304" pitchFamily="18" charset="0"/>
                <a:ea typeface="Arial" panose="020B0604020202020204" pitchFamily="34" charset="0"/>
                <a:cs typeface="Arial" panose="020B0604020202020204" pitchFamily="34" charset="0"/>
              </a:rPr>
              <a:t>2. </a:t>
            </a:r>
            <a:r>
              <a:rPr lang="en-US" sz="2000" dirty="0" err="1">
                <a:latin typeface="Times New Roman" panose="02020603050405020304" pitchFamily="18" charset="0"/>
                <a:ea typeface="Arial" panose="020B0604020202020204" pitchFamily="34" charset="0"/>
                <a:cs typeface="Arial" panose="020B0604020202020204" pitchFamily="34" charset="0"/>
              </a:rPr>
              <a:t>Nếu</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một</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dây</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đàn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ghita</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dao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động</a:t>
            </a:r>
            <a:r>
              <a:rPr lang="en-US" sz="2000" dirty="0">
                <a:latin typeface="Times New Roman" panose="02020603050405020304" pitchFamily="18" charset="0"/>
                <a:ea typeface="Arial" panose="020B0604020202020204" pitchFamily="34" charset="0"/>
                <a:cs typeface="Arial" panose="020B0604020202020204" pitchFamily="34" charset="0"/>
              </a:rPr>
              <a:t> 880 </a:t>
            </a:r>
            <a:r>
              <a:rPr lang="en-US" sz="2000" dirty="0" err="1">
                <a:latin typeface="Times New Roman" panose="02020603050405020304" pitchFamily="18" charset="0"/>
                <a:ea typeface="Arial" panose="020B0604020202020204" pitchFamily="34" charset="0"/>
                <a:cs typeface="Arial" panose="020B0604020202020204" pitchFamily="34" charset="0"/>
              </a:rPr>
              <a:t>lần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mỗi</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giây</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thì</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số</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của</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nó</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là</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bao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nhiêu</a:t>
            </a:r>
            <a:r>
              <a:rPr lang="en-US" sz="2000" dirty="0">
                <a:latin typeface="Times New Roman" panose="02020603050405020304" pitchFamily="18" charset="0"/>
                <a:ea typeface="Arial" panose="020B060402020202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a:tabLst>
                <a:tab pos="228600" algn="l"/>
                <a:tab pos="540385" algn="l"/>
              </a:tabLst>
            </a:pPr>
            <a:r>
              <a:rPr lang="en-US" sz="2000" dirty="0">
                <a:latin typeface="Times New Roman" panose="02020603050405020304" pitchFamily="18" charset="0"/>
                <a:ea typeface="Arial" panose="020B0604020202020204" pitchFamily="34" charset="0"/>
                <a:cs typeface="Arial" panose="020B0604020202020204" pitchFamily="34" charset="0"/>
              </a:rPr>
              <a:t>3. </a:t>
            </a:r>
            <a:r>
              <a:rPr lang="en-US" sz="2000" dirty="0" err="1">
                <a:latin typeface="Times New Roman" panose="02020603050405020304" pitchFamily="18" charset="0"/>
                <a:ea typeface="Arial" panose="020B0604020202020204" pitchFamily="34" charset="0"/>
                <a:cs typeface="Arial" panose="020B0604020202020204" pitchFamily="34" charset="0"/>
              </a:rPr>
              <a:t>Nếu</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một</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mặt</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trống</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dao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động</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với</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số</a:t>
            </a:r>
            <a:r>
              <a:rPr lang="en-US" sz="2000" dirty="0">
                <a:latin typeface="Times New Roman" panose="02020603050405020304" pitchFamily="18" charset="0"/>
                <a:ea typeface="Arial" panose="020B0604020202020204" pitchFamily="34" charset="0"/>
                <a:cs typeface="Arial" panose="020B0604020202020204" pitchFamily="34" charset="0"/>
              </a:rPr>
              <a:t> 100 Hz </a:t>
            </a:r>
            <a:r>
              <a:rPr lang="en-US" sz="2000" dirty="0" err="1">
                <a:latin typeface="Times New Roman" panose="02020603050405020304" pitchFamily="18" charset="0"/>
                <a:ea typeface="Arial" panose="020B0604020202020204" pitchFamily="34" charset="0"/>
                <a:cs typeface="Arial" panose="020B0604020202020204" pitchFamily="34" charset="0"/>
              </a:rPr>
              <a:t>thì</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nó</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thực</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hiện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được</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bao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nhiêu</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dao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động</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trong</a:t>
            </a:r>
            <a:r>
              <a:rPr lang="en-US" sz="2000" dirty="0">
                <a:latin typeface="Times New Roman" panose="02020603050405020304" pitchFamily="18" charset="0"/>
                <a:ea typeface="Arial" panose="020B0604020202020204" pitchFamily="34" charset="0"/>
                <a:cs typeface="Arial" panose="020B0604020202020204" pitchFamily="34" charset="0"/>
              </a:rPr>
              <a:t> 1 min? </a:t>
            </a:r>
            <a:endParaRPr lang="en-US" dirty="0">
              <a:latin typeface="Calibri" panose="020F0502020204030204" pitchFamily="34" charset="0"/>
              <a:ea typeface="Calibri" panose="020F0502020204030204" pitchFamily="34" charset="0"/>
              <a:cs typeface="Arial" panose="020B0604020202020204" pitchFamily="34" charset="0"/>
            </a:endParaRPr>
          </a:p>
          <a:p>
            <a:pPr algn="just">
              <a:tabLst>
                <a:tab pos="228600" algn="l"/>
                <a:tab pos="540385" algn="l"/>
              </a:tabLst>
            </a:pPr>
            <a:r>
              <a:rPr lang="en-US" sz="2000" dirty="0">
                <a:latin typeface="Times New Roman" panose="02020603050405020304" pitchFamily="18" charset="0"/>
                <a:ea typeface="Arial" panose="020B0604020202020204" pitchFamily="34" charset="0"/>
                <a:cs typeface="Arial" panose="020B0604020202020204" pitchFamily="34" charset="0"/>
              </a:rPr>
              <a:t>4. </a:t>
            </a:r>
            <a:r>
              <a:rPr lang="en-US" sz="2000" dirty="0" err="1">
                <a:latin typeface="Times New Roman" panose="02020603050405020304" pitchFamily="18" charset="0"/>
                <a:ea typeface="Arial" panose="020B0604020202020204" pitchFamily="34" charset="0"/>
                <a:cs typeface="Arial" panose="020B0604020202020204" pitchFamily="34" charset="0"/>
              </a:rPr>
              <a:t>Nếu</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một</a:t>
            </a:r>
            <a:r>
              <a:rPr lang="en-US" sz="2000" dirty="0">
                <a:latin typeface="Times New Roman" panose="02020603050405020304" pitchFamily="18" charset="0"/>
                <a:ea typeface="Arial" panose="020B0604020202020204" pitchFamily="34" charset="0"/>
                <a:cs typeface="Arial" panose="020B0604020202020204" pitchFamily="34" charset="0"/>
              </a:rPr>
              <a:t> con </a:t>
            </a:r>
            <a:r>
              <a:rPr lang="en-US" sz="2000" dirty="0" err="1">
                <a:latin typeface="Times New Roman" panose="02020603050405020304" pitchFamily="18" charset="0"/>
                <a:ea typeface="Arial" panose="020B0604020202020204" pitchFamily="34" charset="0"/>
                <a:cs typeface="Arial" panose="020B0604020202020204" pitchFamily="34" charset="0"/>
              </a:rPr>
              <a:t>ong</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mật</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khi</a:t>
            </a:r>
            <a:r>
              <a:rPr lang="en-US" sz="2000" dirty="0">
                <a:latin typeface="Times New Roman" panose="02020603050405020304" pitchFamily="18" charset="0"/>
                <a:ea typeface="Arial" panose="020B0604020202020204" pitchFamily="34" charset="0"/>
                <a:cs typeface="Arial" panose="020B0604020202020204" pitchFamily="34" charset="0"/>
              </a:rPr>
              <a:t> bay </a:t>
            </a:r>
            <a:r>
              <a:rPr lang="en-US" sz="2000" dirty="0" err="1">
                <a:latin typeface="Times New Roman" panose="02020603050405020304" pitchFamily="18" charset="0"/>
                <a:ea typeface="Arial" panose="020B0604020202020204" pitchFamily="34" charset="0"/>
                <a:cs typeface="Arial" panose="020B0604020202020204" pitchFamily="34" charset="0"/>
              </a:rPr>
              <a:t>đập</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cánh</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lên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xuống</a:t>
            </a:r>
            <a:r>
              <a:rPr lang="en-US" sz="2000" dirty="0">
                <a:latin typeface="Times New Roman" panose="02020603050405020304" pitchFamily="18" charset="0"/>
                <a:ea typeface="Arial" panose="020B0604020202020204" pitchFamily="34" charset="0"/>
                <a:cs typeface="Arial" panose="020B0604020202020204" pitchFamily="34" charset="0"/>
              </a:rPr>
              <a:t> 3300 </a:t>
            </a:r>
            <a:r>
              <a:rPr lang="en-US" sz="2000" dirty="0" err="1">
                <a:latin typeface="Times New Roman" panose="02020603050405020304" pitchFamily="18" charset="0"/>
                <a:ea typeface="Arial" panose="020B0604020202020204" pitchFamily="34" charset="0"/>
                <a:cs typeface="Arial" panose="020B0604020202020204" pitchFamily="34" charset="0"/>
              </a:rPr>
              <a:t>lần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trong</a:t>
            </a:r>
            <a:r>
              <a:rPr lang="en-US" sz="2000" dirty="0">
                <a:latin typeface="Times New Roman" panose="02020603050405020304" pitchFamily="18" charset="0"/>
                <a:ea typeface="Arial" panose="020B0604020202020204" pitchFamily="34" charset="0"/>
                <a:cs typeface="Arial" panose="020B0604020202020204" pitchFamily="34" charset="0"/>
              </a:rPr>
              <a:t> 10s </a:t>
            </a:r>
            <a:r>
              <a:rPr lang="en-US" sz="2000" dirty="0" err="1">
                <a:latin typeface="Times New Roman" panose="02020603050405020304" pitchFamily="18" charset="0"/>
                <a:ea typeface="Arial" panose="020B0604020202020204" pitchFamily="34" charset="0"/>
                <a:cs typeface="Arial" panose="020B0604020202020204" pitchFamily="34" charset="0"/>
              </a:rPr>
              <a:t>thì</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tần</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số</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dao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động</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của</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cánh</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nó</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là</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bao</a:t>
            </a:r>
            <a:r>
              <a:rPr lang="en-US" sz="2000" dirty="0">
                <a:latin typeface="Times New Roman" panose="02020603050405020304" pitchFamily="18" charset="0"/>
                <a:ea typeface="Arial" panose="020B0604020202020204" pitchFamily="34" charset="0"/>
                <a:cs typeface="Arial" panose="020B0604020202020204" pitchFamily="34" charset="0"/>
              </a:rPr>
              <a:t> </a:t>
            </a:r>
            <a:r>
              <a:rPr lang="en-US" sz="2000" dirty="0" err="1">
                <a:latin typeface="Times New Roman" panose="02020603050405020304" pitchFamily="18" charset="0"/>
                <a:ea typeface="Arial" panose="020B0604020202020204" pitchFamily="34" charset="0"/>
                <a:cs typeface="Arial" panose="020B0604020202020204" pitchFamily="34" charset="0"/>
              </a:rPr>
              <a:t>nhiêu</a:t>
            </a:r>
            <a:r>
              <a:rPr lang="en-US" sz="2000" dirty="0">
                <a:latin typeface="Times New Roman" panose="02020603050405020304" pitchFamily="18" charset="0"/>
                <a:ea typeface="Arial" panose="020B060402020202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4195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4461" y="469649"/>
            <a:ext cx="8229600" cy="707886"/>
          </a:xfrm>
          <a:prstGeom prst="rect">
            <a:avLst/>
          </a:prstGeom>
        </p:spPr>
        <p:txBody>
          <a:bodyPr wrap="square">
            <a:spAutoFit/>
          </a:bodyPr>
          <a:lstStyle/>
          <a:p>
            <a:r>
              <a:rPr lang="en-US" sz="2000" dirty="0" smtClean="0">
                <a:solidFill>
                  <a:schemeClr val="accent1">
                    <a:lumMod val="75000"/>
                  </a:schemeClr>
                </a:solidFill>
                <a:latin typeface="Times New Roman" panose="02020603050405020304" pitchFamily="18" charset="0"/>
                <a:ea typeface="Arial" panose="020B0604020202020204" pitchFamily="34" charset="0"/>
              </a:rPr>
              <a:t>1. </a:t>
            </a:r>
            <a:r>
              <a:rPr lang="en-US" sz="2000" dirty="0" err="1" smtClean="0">
                <a:solidFill>
                  <a:schemeClr val="accent1">
                    <a:lumMod val="75000"/>
                  </a:schemeClr>
                </a:solidFill>
                <a:latin typeface="Times New Roman" panose="02020603050405020304" pitchFamily="18" charset="0"/>
                <a:ea typeface="Arial" panose="020B0604020202020204" pitchFamily="34" charset="0"/>
              </a:rPr>
              <a:t>Tần</a:t>
            </a:r>
            <a:r>
              <a:rPr lang="en-US" sz="2000" dirty="0" smtClean="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là</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dao</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động</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vật</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thực</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hiện</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được</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trong</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một</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giây</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gọi</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là</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tần</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Đơn</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vị</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của</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tần</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là</a:t>
            </a:r>
            <a:r>
              <a:rPr lang="en-US" sz="2000" dirty="0">
                <a:solidFill>
                  <a:schemeClr val="accent1">
                    <a:lumMod val="75000"/>
                  </a:schemeClr>
                </a:solidFill>
                <a:latin typeface="Times New Roman" panose="02020603050405020304" pitchFamily="18" charset="0"/>
                <a:ea typeface="Arial" panose="020B0604020202020204" pitchFamily="34" charset="0"/>
              </a:rPr>
              <a:t> Hertz, </a:t>
            </a:r>
            <a:r>
              <a:rPr lang="en-US" sz="2000" dirty="0" err="1">
                <a:solidFill>
                  <a:schemeClr val="accent1">
                    <a:lumMod val="75000"/>
                  </a:schemeClr>
                </a:solidFill>
                <a:latin typeface="Times New Roman" panose="02020603050405020304" pitchFamily="18" charset="0"/>
                <a:ea typeface="Arial" panose="020B0604020202020204" pitchFamily="34" charset="0"/>
              </a:rPr>
              <a:t>ký</a:t>
            </a:r>
            <a:r>
              <a:rPr lang="en-US" sz="2000" dirty="0">
                <a:solidFill>
                  <a:schemeClr val="accent1">
                    <a:lumMod val="75000"/>
                  </a:schemeClr>
                </a:solidFill>
                <a:latin typeface="Times New Roman" panose="02020603050405020304" pitchFamily="18" charset="0"/>
                <a:ea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rPr>
              <a:t>hiệu</a:t>
            </a:r>
            <a:r>
              <a:rPr lang="en-US" sz="2000" dirty="0">
                <a:solidFill>
                  <a:schemeClr val="accent1">
                    <a:lumMod val="75000"/>
                  </a:schemeClr>
                </a:solidFill>
                <a:latin typeface="Times New Roman" panose="02020603050405020304" pitchFamily="18" charset="0"/>
                <a:ea typeface="Arial" panose="020B0604020202020204" pitchFamily="34" charset="0"/>
              </a:rPr>
              <a:t> Hz. </a:t>
            </a:r>
            <a:endParaRPr lang="en-US" sz="2000" dirty="0">
              <a:solidFill>
                <a:schemeClr val="accent1">
                  <a:lumMod val="75000"/>
                </a:schemeClr>
              </a:solidFill>
            </a:endParaRPr>
          </a:p>
        </p:txBody>
      </p:sp>
      <p:sp>
        <p:nvSpPr>
          <p:cNvPr id="7" name="Rectangle 6"/>
          <p:cNvSpPr/>
          <p:nvPr/>
        </p:nvSpPr>
        <p:spPr>
          <a:xfrm>
            <a:off x="3598984" y="1290233"/>
            <a:ext cx="4572000" cy="707886"/>
          </a:xfrm>
          <a:prstGeom prst="rect">
            <a:avLst/>
          </a:prstGeom>
        </p:spPr>
        <p:txBody>
          <a:bodyPr>
            <a:spAutoFit/>
          </a:bodyPr>
          <a:lstStyle/>
          <a:p>
            <a:pPr algn="just">
              <a:tabLst>
                <a:tab pos="228600" algn="l"/>
                <a:tab pos="540385" algn="l"/>
              </a:tabLst>
            </a:pPr>
            <a:r>
              <a:rPr lang="en-US" sz="20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2. </a:t>
            </a:r>
            <a:r>
              <a:rPr lang="en-US" sz="20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Nếu</a:t>
            </a:r>
            <a:r>
              <a:rPr lang="en-US" sz="20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một</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dây</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đàn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ghita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dao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động</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880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lần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mỗi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giây</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thì</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nó</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là</a:t>
            </a:r>
            <a:r>
              <a:rPr lang="en-US" sz="20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smtClean="0">
                <a:solidFill>
                  <a:srgbClr val="C00000"/>
                </a:solidFill>
                <a:latin typeface="Times New Roman" panose="02020603050405020304" pitchFamily="18" charset="0"/>
                <a:ea typeface="Arial" panose="020B0604020202020204" pitchFamily="34" charset="0"/>
                <a:cs typeface="Arial" panose="020B0604020202020204" pitchFamily="34" charset="0"/>
              </a:rPr>
              <a:t>880 Hz </a:t>
            </a:r>
            <a:endParaRPr lang="en-US" sz="2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99250" l="0" r="98500">
                        <a14:foregroundMark x1="85000" y1="12333" x2="85000" y2="12333"/>
                        <a14:foregroundMark x1="94500" y1="7833" x2="94500" y2="7833"/>
                        <a14:foregroundMark x1="87917" y1="5750" x2="87917" y2="5750"/>
                        <a14:foregroundMark x1="86667" y1="7417" x2="86667" y2="7417"/>
                        <a14:foregroundMark x1="83750" y1="10333" x2="83750" y2="10333"/>
                        <a14:foregroundMark x1="92000" y1="12333" x2="92000" y2="12333"/>
                        <a14:foregroundMark x1="87500" y1="16917" x2="87500" y2="16917"/>
                        <a14:foregroundMark x1="89167" y1="14000" x2="89167" y2="14000"/>
                      </a14:backgroundRemoval>
                    </a14:imgEffect>
                  </a14:imgLayer>
                </a14:imgProps>
              </a:ext>
              <a:ext uri="{28A0092B-C50C-407E-A947-70E740481C1C}">
                <a14:useLocalDpi xmlns:a14="http://schemas.microsoft.com/office/drawing/2010/main" val="0"/>
              </a:ext>
            </a:extLst>
          </a:blip>
          <a:stretch>
            <a:fillRect/>
          </a:stretch>
        </p:blipFill>
        <p:spPr>
          <a:xfrm>
            <a:off x="234461" y="1331594"/>
            <a:ext cx="2233912" cy="2233912"/>
          </a:xfrm>
          <a:prstGeom prst="rect">
            <a:avLst/>
          </a:prstGeom>
        </p:spPr>
      </p:pic>
      <p:sp>
        <p:nvSpPr>
          <p:cNvPr id="11" name="Rectangle 10"/>
          <p:cNvSpPr/>
          <p:nvPr/>
        </p:nvSpPr>
        <p:spPr>
          <a:xfrm>
            <a:off x="3598984" y="2110817"/>
            <a:ext cx="4572000" cy="923330"/>
          </a:xfrm>
          <a:prstGeom prst="rect">
            <a:avLst/>
          </a:prstGeom>
        </p:spPr>
        <p:txBody>
          <a:bodyPr>
            <a:spAutoFit/>
          </a:bodyPr>
          <a:lstStyle/>
          <a:p>
            <a:pPr algn="just">
              <a:tabLst>
                <a:tab pos="228600" algn="l"/>
                <a:tab pos="540385" algn="l"/>
              </a:tabLst>
            </a:pPr>
            <a:r>
              <a:rPr lang="en-US" sz="18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3. </a:t>
            </a:r>
            <a:r>
              <a:rPr lang="en-US" sz="18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Nếu</a:t>
            </a:r>
            <a:r>
              <a:rPr lang="en-US" sz="18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một</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mặt</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trống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dao</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với</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100 Hz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thì</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nó</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thực</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hiện</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được</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bao</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nhiêu</a:t>
            </a:r>
            <a:r>
              <a:rPr lang="en-US" sz="18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smtClean="0">
                <a:solidFill>
                  <a:srgbClr val="C00000"/>
                </a:solidFill>
                <a:latin typeface="Times New Roman" panose="02020603050405020304" pitchFamily="18" charset="0"/>
                <a:ea typeface="Arial" panose="020B0604020202020204" pitchFamily="34" charset="0"/>
                <a:cs typeface="Arial" panose="020B0604020202020204" pitchFamily="34" charset="0"/>
              </a:rPr>
              <a:t>6000 </a:t>
            </a:r>
            <a:r>
              <a:rPr lang="en-US" sz="1800" dirty="0" err="1">
                <a:solidFill>
                  <a:srgbClr val="C00000"/>
                </a:solidFill>
                <a:latin typeface="Times New Roman" panose="02020603050405020304" pitchFamily="18" charset="0"/>
                <a:ea typeface="Arial" panose="020B0604020202020204" pitchFamily="34" charset="0"/>
                <a:cs typeface="Arial" panose="020B0604020202020204" pitchFamily="34" charset="0"/>
              </a:rPr>
              <a:t>dao</a:t>
            </a:r>
            <a:r>
              <a:rPr lang="en-US" sz="1800" dirty="0">
                <a:solidFill>
                  <a:srgbClr val="C00000"/>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rgbClr val="C00000"/>
                </a:solidFill>
                <a:latin typeface="Times New Roman" panose="02020603050405020304" pitchFamily="18" charset="0"/>
                <a:ea typeface="Arial" panose="020B0604020202020204" pitchFamily="34" charset="0"/>
                <a:cs typeface="Arial" panose="020B0604020202020204" pitchFamily="34" charset="0"/>
              </a:rPr>
              <a:t>động</a:t>
            </a:r>
            <a:r>
              <a:rPr lang="en-US" sz="1800" dirty="0">
                <a:solidFill>
                  <a:srgbClr val="C00000"/>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rgbClr val="C00000"/>
                </a:solidFill>
                <a:latin typeface="Times New Roman" panose="02020603050405020304" pitchFamily="18" charset="0"/>
                <a:ea typeface="Arial" panose="020B0604020202020204" pitchFamily="34" charset="0"/>
                <a:cs typeface="Arial" panose="020B0604020202020204" pitchFamily="34" charset="0"/>
              </a:rPr>
              <a:t>trong</a:t>
            </a:r>
            <a:r>
              <a:rPr lang="en-US" sz="1800" dirty="0">
                <a:solidFill>
                  <a:srgbClr val="C00000"/>
                </a:solidFill>
                <a:latin typeface="Times New Roman" panose="02020603050405020304" pitchFamily="18" charset="0"/>
                <a:ea typeface="Arial" panose="020B0604020202020204" pitchFamily="34" charset="0"/>
                <a:cs typeface="Arial" panose="020B0604020202020204" pitchFamily="34" charset="0"/>
              </a:rPr>
              <a:t> 1 </a:t>
            </a:r>
            <a:r>
              <a:rPr lang="en-US" sz="1800" dirty="0" smtClean="0">
                <a:solidFill>
                  <a:srgbClr val="C00000"/>
                </a:solidFill>
                <a:latin typeface="Times New Roman" panose="02020603050405020304" pitchFamily="18" charset="0"/>
                <a:ea typeface="Arial" panose="020B0604020202020204" pitchFamily="34" charset="0"/>
                <a:cs typeface="Arial" panose="020B0604020202020204" pitchFamily="34" charset="0"/>
              </a:rPr>
              <a:t>min</a:t>
            </a:r>
            <a:endParaRPr lang="en-US" sz="18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15" y="2006337"/>
            <a:ext cx="1559169" cy="1559169"/>
          </a:xfrm>
          <a:prstGeom prst="rect">
            <a:avLst/>
          </a:prstGeom>
        </p:spPr>
      </p:pic>
      <p:sp>
        <p:nvSpPr>
          <p:cNvPr id="15" name="Rectangle 14"/>
          <p:cNvSpPr/>
          <p:nvPr/>
        </p:nvSpPr>
        <p:spPr>
          <a:xfrm>
            <a:off x="3598984" y="3084725"/>
            <a:ext cx="4572000" cy="1200329"/>
          </a:xfrm>
          <a:prstGeom prst="rect">
            <a:avLst/>
          </a:prstGeom>
        </p:spPr>
        <p:txBody>
          <a:bodyPr>
            <a:spAutoFit/>
          </a:bodyPr>
          <a:lstStyle/>
          <a:p>
            <a:pPr algn="just">
              <a:tabLst>
                <a:tab pos="228600" algn="l"/>
                <a:tab pos="540385" algn="l"/>
              </a:tabLst>
            </a:pP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4.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Nếu</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một</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con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ong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mật</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khi</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bay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đập</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lên</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xuống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3300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lần</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trong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10s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thì</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dao</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động</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nó</a:t>
            </a:r>
            <a:r>
              <a:rPr lang="en-US" sz="18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là</a:t>
            </a:r>
            <a:r>
              <a:rPr lang="en-US" sz="18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1800" dirty="0" smtClean="0">
                <a:solidFill>
                  <a:srgbClr val="C00000"/>
                </a:solidFill>
                <a:latin typeface="Times New Roman" panose="02020603050405020304" pitchFamily="18" charset="0"/>
                <a:ea typeface="Arial" panose="020B0604020202020204" pitchFamily="34" charset="0"/>
              </a:rPr>
              <a:t>330 </a:t>
            </a:r>
            <a:r>
              <a:rPr lang="en-US" sz="1800" dirty="0">
                <a:solidFill>
                  <a:srgbClr val="C00000"/>
                </a:solidFill>
                <a:latin typeface="Times New Roman" panose="02020603050405020304" pitchFamily="18" charset="0"/>
                <a:ea typeface="Arial" panose="020B0604020202020204" pitchFamily="34" charset="0"/>
              </a:rPr>
              <a:t>Hz </a:t>
            </a:r>
            <a:endParaRPr lang="en-US" sz="1800" dirty="0">
              <a:solidFill>
                <a:srgbClr val="C00000"/>
              </a:solidFill>
            </a:endParaRPr>
          </a:p>
          <a:p>
            <a:pPr algn="just">
              <a:tabLst>
                <a:tab pos="228600" algn="l"/>
                <a:tab pos="540385" algn="l"/>
              </a:tabLst>
            </a:pPr>
            <a:endParaRPr lang="en-US" sz="1800"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661" y="3565506"/>
            <a:ext cx="1682927" cy="1682927"/>
          </a:xfrm>
          <a:prstGeom prst="rect">
            <a:avLst/>
          </a:prstGeom>
        </p:spPr>
      </p:pic>
    </p:spTree>
    <p:extLst>
      <p:ext uri="{BB962C8B-B14F-4D97-AF65-F5344CB8AC3E}">
        <p14:creationId xmlns:p14="http://schemas.microsoft.com/office/powerpoint/2010/main" val="416037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https://hoc24.vn/source/V%E1%BA%ADt%20l%C3%AD%209/L%E1%BB%9Bp7-C2/6a514e5fd41e01bc71736377c9d182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40" y="1036393"/>
            <a:ext cx="3019791" cy="3019791"/>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4" descr="https://hoc24.vn/source/V%E1%BA%ADt%20l%C3%AD%209/L%E1%BB%9Bp7-C2/0412201001Jellyf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302" y="972916"/>
            <a:ext cx="4181289" cy="314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66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9541" y="199292"/>
            <a:ext cx="4857420" cy="584775"/>
          </a:xfrm>
          <a:prstGeom prst="rect">
            <a:avLst/>
          </a:prstGeom>
        </p:spPr>
        <p:txBody>
          <a:bodyPr wrap="none">
            <a:spAutoFit/>
          </a:bodyPr>
          <a:lstStyle/>
          <a:p>
            <a:r>
              <a:rPr lang="en-US" sz="3200" b="1" dirty="0" err="1">
                <a:solidFill>
                  <a:schemeClr val="accent1">
                    <a:lumMod val="75000"/>
                  </a:schemeClr>
                </a:solidFill>
                <a:latin typeface="Times New Roman" panose="02020603050405020304" pitchFamily="18" charset="0"/>
                <a:ea typeface="Arial" panose="020B0604020202020204" pitchFamily="34" charset="0"/>
              </a:rPr>
              <a:t>Tìm</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a:solidFill>
                  <a:schemeClr val="accent1">
                    <a:lumMod val="75000"/>
                  </a:schemeClr>
                </a:solidFill>
                <a:latin typeface="Times New Roman" panose="02020603050405020304" pitchFamily="18" charset="0"/>
                <a:ea typeface="Arial" panose="020B0604020202020204" pitchFamily="34" charset="0"/>
              </a:rPr>
              <a:t>hiểu</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a:solidFill>
                  <a:schemeClr val="accent1">
                    <a:lumMod val="75000"/>
                  </a:schemeClr>
                </a:solidFill>
                <a:latin typeface="Times New Roman" panose="02020603050405020304" pitchFamily="18" charset="0"/>
                <a:ea typeface="Arial" panose="020B0604020202020204" pitchFamily="34" charset="0"/>
              </a:rPr>
              <a:t>về</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a:solidFill>
                  <a:schemeClr val="accent1">
                    <a:lumMod val="75000"/>
                  </a:schemeClr>
                </a:solidFill>
                <a:latin typeface="Times New Roman" panose="02020603050405020304" pitchFamily="18" charset="0"/>
                <a:ea typeface="Arial" panose="020B0604020202020204" pitchFamily="34" charset="0"/>
              </a:rPr>
              <a:t>độ</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a:solidFill>
                  <a:schemeClr val="accent1">
                    <a:lumMod val="75000"/>
                  </a:schemeClr>
                </a:solidFill>
                <a:latin typeface="Times New Roman" panose="02020603050405020304" pitchFamily="18" charset="0"/>
                <a:ea typeface="Arial" panose="020B0604020202020204" pitchFamily="34" charset="0"/>
              </a:rPr>
              <a:t>cao</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a:solidFill>
                  <a:schemeClr val="accent1">
                    <a:lumMod val="75000"/>
                  </a:schemeClr>
                </a:solidFill>
                <a:latin typeface="Times New Roman" panose="02020603050405020304" pitchFamily="18" charset="0"/>
                <a:ea typeface="Arial" panose="020B0604020202020204" pitchFamily="34" charset="0"/>
              </a:rPr>
              <a:t>của</a:t>
            </a:r>
            <a:r>
              <a:rPr lang="en-US" sz="3200" b="1" dirty="0">
                <a:solidFill>
                  <a:schemeClr val="accent1">
                    <a:lumMod val="75000"/>
                  </a:schemeClr>
                </a:solidFill>
                <a:latin typeface="Times New Roman" panose="02020603050405020304" pitchFamily="18" charset="0"/>
                <a:ea typeface="Arial" panose="020B0604020202020204" pitchFamily="34" charset="0"/>
              </a:rPr>
              <a:t> </a:t>
            </a:r>
            <a:r>
              <a:rPr lang="en-US" sz="3200" b="1" dirty="0" err="1" smtClean="0">
                <a:solidFill>
                  <a:schemeClr val="accent1">
                    <a:lumMod val="75000"/>
                  </a:schemeClr>
                </a:solidFill>
                <a:latin typeface="Times New Roman" panose="02020603050405020304" pitchFamily="18" charset="0"/>
                <a:ea typeface="Arial" panose="020B0604020202020204" pitchFamily="34" charset="0"/>
              </a:rPr>
              <a:t>âm</a:t>
            </a:r>
            <a:endParaRPr lang="en-US" sz="3200" dirty="0">
              <a:solidFill>
                <a:schemeClr val="accent1">
                  <a:lumMod val="75000"/>
                </a:schemeClr>
              </a:solidFill>
            </a:endParaRPr>
          </a:p>
        </p:txBody>
      </p:sp>
      <p:sp>
        <p:nvSpPr>
          <p:cNvPr id="5" name="Rectangle 4"/>
          <p:cNvSpPr/>
          <p:nvPr/>
        </p:nvSpPr>
        <p:spPr>
          <a:xfrm>
            <a:off x="867507" y="963944"/>
            <a:ext cx="7444155" cy="3139321"/>
          </a:xfrm>
          <a:prstGeom prst="rect">
            <a:avLst/>
          </a:prstGeom>
        </p:spPr>
        <p:txBody>
          <a:bodyPr wrap="square">
            <a:spAutoFit/>
          </a:bodyPr>
          <a:lstStyle/>
          <a:p>
            <a:pPr lvl="0" eaLnBrk="0" fontAlgn="base" hangingPunct="0">
              <a:spcBef>
                <a:spcPct val="0"/>
              </a:spcBef>
              <a:spcAft>
                <a:spcPct val="0"/>
              </a:spcAft>
              <a:buClrTx/>
              <a:tabLst>
                <a:tab pos="228600" algn="l"/>
              </a:tabLst>
            </a:pPr>
            <a:r>
              <a:rPr lang="en-US" altLang="en-US" sz="1800" b="1" dirty="0" err="1">
                <a:latin typeface="Times New Roman" panose="02020603050405020304" pitchFamily="18" charset="0"/>
                <a:ea typeface="Arial" panose="020B0604020202020204" pitchFamily="34" charset="0"/>
                <a:cs typeface="Times New Roman" panose="02020603050405020304" pitchFamily="18" charset="0"/>
              </a:rPr>
              <a:t>Thí</a:t>
            </a:r>
            <a:r>
              <a:rPr lang="en-US" altLang="en-US" sz="1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b="1" dirty="0" err="1">
                <a:latin typeface="Times New Roman" panose="02020603050405020304" pitchFamily="18" charset="0"/>
                <a:ea typeface="Arial" panose="020B0604020202020204" pitchFamily="34" charset="0"/>
                <a:cs typeface="Times New Roman" panose="02020603050405020304" pitchFamily="18" charset="0"/>
              </a:rPr>
              <a:t>nghiệm</a:t>
            </a:r>
            <a:r>
              <a:rPr lang="en-US" altLang="en-US" sz="1800" b="1"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Sử</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dụng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kẻ</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dài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smtClean="0">
                <a:latin typeface="Times New Roman" panose="02020603050405020304" pitchFamily="18" charset="0"/>
                <a:ea typeface="Arial" panose="020B0604020202020204" pitchFamily="34" charset="0"/>
                <a:cs typeface="Times New Roman" panose="02020603050405020304" pitchFamily="18" charset="0"/>
              </a:rPr>
              <a:t>30 cm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phần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mềm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trên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thoại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di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động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Dùng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một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tay</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giữ</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chặt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trên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mép</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bàn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sao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nhô</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một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đoạn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tay</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còn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bật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mạnh</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đầu</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nhô</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đó</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sao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nghe</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thanh</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Mở</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phần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mềm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trên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thoại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đặt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gần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sao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cho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micro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thoại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sát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với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như</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hình</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bên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Chụp</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màn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hình</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điện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thoại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để</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lưu</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đồ</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thị</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trong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các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hợp</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Tiến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hành</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lượt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với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độ</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dài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phần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nhô</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5cm, 10cm, 20cm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thì</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đồ</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thị</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khác</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nhau</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Ghi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lại</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kết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quả</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to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nhất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vào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bảng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kết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quả</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thí</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nghiệm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p:txBody>
      </p:sp>
      <p:sp>
        <p:nvSpPr>
          <p:cNvPr id="6" name="Rectangle 5"/>
          <p:cNvSpPr/>
          <p:nvPr/>
        </p:nvSpPr>
        <p:spPr>
          <a:xfrm>
            <a:off x="3880338" y="4190809"/>
            <a:ext cx="4572000" cy="738664"/>
          </a:xfrm>
          <a:prstGeom prst="rect">
            <a:avLst/>
          </a:prstGeom>
        </p:spPr>
        <p:txBody>
          <a:bodyPr>
            <a:spAutoFit/>
          </a:bodyPr>
          <a:lstStyle/>
          <a:p>
            <a:r>
              <a:rPr lang="en-US" dirty="0"/>
              <a:t>https://www.youtube.com/watch?v=mpHgbdQHBwM&amp;t=1s&amp;ab_channel=H%E1%BB%8Dctr%E1%BB%B1ctuy%E1%BA%BFnOLM</a:t>
            </a:r>
          </a:p>
        </p:txBody>
      </p:sp>
    </p:spTree>
    <p:extLst>
      <p:ext uri="{BB962C8B-B14F-4D97-AF65-F5344CB8AC3E}">
        <p14:creationId xmlns:p14="http://schemas.microsoft.com/office/powerpoint/2010/main" val="176208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55694767"/>
              </p:ext>
            </p:extLst>
          </p:nvPr>
        </p:nvGraphicFramePr>
        <p:xfrm>
          <a:off x="468923" y="994560"/>
          <a:ext cx="8534400" cy="2192216"/>
        </p:xfrm>
        <a:graphic>
          <a:graphicData uri="http://schemas.openxmlformats.org/drawingml/2006/table">
            <a:tbl>
              <a:tblPr firstRow="1" firstCol="1" bandRow="1">
                <a:tableStyleId>{2E6AF00D-F2C1-45EB-A215-6F44DDC99CC8}</a:tableStyleId>
              </a:tblPr>
              <a:tblGrid>
                <a:gridCol w="1777062">
                  <a:extLst>
                    <a:ext uri="{9D8B030D-6E8A-4147-A177-3AD203B41FA5}">
                      <a16:colId xmlns:a16="http://schemas.microsoft.com/office/drawing/2014/main" val="1817395616"/>
                    </a:ext>
                  </a:extLst>
                </a:gridCol>
                <a:gridCol w="3239204">
                  <a:extLst>
                    <a:ext uri="{9D8B030D-6E8A-4147-A177-3AD203B41FA5}">
                      <a16:colId xmlns:a16="http://schemas.microsoft.com/office/drawing/2014/main" val="718420714"/>
                    </a:ext>
                  </a:extLst>
                </a:gridCol>
                <a:gridCol w="3518134">
                  <a:extLst>
                    <a:ext uri="{9D8B030D-6E8A-4147-A177-3AD203B41FA5}">
                      <a16:colId xmlns:a16="http://schemas.microsoft.com/office/drawing/2014/main" val="2013670393"/>
                    </a:ext>
                  </a:extLst>
                </a:gridCol>
              </a:tblGrid>
              <a:tr h="876887">
                <a:tc>
                  <a:txBody>
                    <a:bodyPr/>
                    <a:lstStyle/>
                    <a:p>
                      <a:pPr marL="0" marR="0" algn="ctr">
                        <a:spcBef>
                          <a:spcPts val="0"/>
                        </a:spcBef>
                        <a:spcAft>
                          <a:spcPts val="0"/>
                        </a:spcAft>
                        <a:tabLst>
                          <a:tab pos="0" algn="l"/>
                          <a:tab pos="228600" algn="l"/>
                        </a:tabLst>
                      </a:pPr>
                      <a:r>
                        <a:rPr lang="en-US" sz="1800" dirty="0" err="1">
                          <a:effectLst/>
                          <a:latin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thước</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spcBef>
                          <a:spcPts val="0"/>
                        </a:spcBef>
                        <a:spcAft>
                          <a:spcPts val="0"/>
                        </a:spcAft>
                        <a:tabLst>
                          <a:tab pos="0" algn="l"/>
                          <a:tab pos="228600" algn="l"/>
                        </a:tabLst>
                      </a:pPr>
                      <a:r>
                        <a:rPr lang="en-US" sz="1800" dirty="0" err="1">
                          <a:effectLst/>
                          <a:latin typeface="Times New Roman" panose="02020603050405020304" pitchFamily="18" charset="0"/>
                          <a:cs typeface="Times New Roman" panose="02020603050405020304" pitchFamily="18" charset="0"/>
                        </a:rPr>
                        <a:t>Tần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âm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to </a:t>
                      </a:r>
                      <a:r>
                        <a:rPr lang="en-US" sz="1800" dirty="0" err="1">
                          <a:effectLst/>
                          <a:latin typeface="Times New Roman" panose="02020603050405020304" pitchFamily="18" charset="0"/>
                          <a:cs typeface="Times New Roman" panose="02020603050405020304" pitchFamily="18" charset="0"/>
                        </a:rPr>
                        <a:t>lớn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nhất</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spcBef>
                          <a:spcPts val="0"/>
                        </a:spcBef>
                        <a:spcAft>
                          <a:spcPts val="0"/>
                        </a:spcAft>
                        <a:tabLst>
                          <a:tab pos="0" algn="l"/>
                          <a:tab pos="228600" algn="l"/>
                        </a:tabLst>
                      </a:pPr>
                      <a:r>
                        <a:rPr lang="en-US" sz="1800" dirty="0" err="1">
                          <a:effectLst/>
                          <a:latin typeface="Times New Roman" panose="02020603050405020304" pitchFamily="18" charset="0"/>
                          <a:cs typeface="Times New Roman" panose="02020603050405020304" pitchFamily="18" charset="0"/>
                        </a:rPr>
                        <a:t>Đô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âm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bổng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trầm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âm</a:t>
                      </a: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902973009"/>
                  </a:ext>
                </a:extLst>
              </a:tr>
              <a:tr h="438443">
                <a:tc>
                  <a:txBody>
                    <a:bodyPr/>
                    <a:lstStyle/>
                    <a:p>
                      <a:pPr marL="0" marR="0" algn="ctr">
                        <a:spcBef>
                          <a:spcPts val="0"/>
                        </a:spcBef>
                        <a:spcAft>
                          <a:spcPts val="0"/>
                        </a:spcAft>
                        <a:tabLst>
                          <a:tab pos="0" algn="l"/>
                          <a:tab pos="228600" algn="l"/>
                        </a:tabLst>
                      </a:pPr>
                      <a:r>
                        <a:rPr lang="en-US" sz="1800">
                          <a:effectLst/>
                          <a:latin typeface="Times New Roman" panose="02020603050405020304" pitchFamily="18" charset="0"/>
                          <a:cs typeface="Times New Roman" panose="02020603050405020304" pitchFamily="18" charset="0"/>
                        </a:rPr>
                        <a:t>5cm</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61903"/>
                  </a:ext>
                </a:extLst>
              </a:tr>
              <a:tr h="438443">
                <a:tc>
                  <a:txBody>
                    <a:bodyPr/>
                    <a:lstStyle/>
                    <a:p>
                      <a:pPr marL="0" marR="0" algn="ctr">
                        <a:spcBef>
                          <a:spcPts val="0"/>
                        </a:spcBef>
                        <a:spcAft>
                          <a:spcPts val="0"/>
                        </a:spcAft>
                        <a:tabLst>
                          <a:tab pos="0" algn="l"/>
                          <a:tab pos="228600" algn="l"/>
                        </a:tabLst>
                      </a:pPr>
                      <a:r>
                        <a:rPr lang="en-US" sz="1800">
                          <a:effectLst/>
                          <a:latin typeface="Times New Roman" panose="02020603050405020304" pitchFamily="18" charset="0"/>
                          <a:cs typeface="Times New Roman" panose="02020603050405020304" pitchFamily="18" charset="0"/>
                        </a:rPr>
                        <a:t>10 cm</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12467"/>
                  </a:ext>
                </a:extLst>
              </a:tr>
              <a:tr h="438443">
                <a:tc>
                  <a:txBody>
                    <a:bodyPr/>
                    <a:lstStyle/>
                    <a:p>
                      <a:pPr marL="0" marR="0" algn="ctr">
                        <a:spcBef>
                          <a:spcPts val="0"/>
                        </a:spcBef>
                        <a:spcAft>
                          <a:spcPts val="0"/>
                        </a:spcAft>
                        <a:tabLst>
                          <a:tab pos="0" algn="l"/>
                          <a:tab pos="228600" algn="l"/>
                        </a:tabLst>
                      </a:pPr>
                      <a:r>
                        <a:rPr lang="en-US" sz="1800">
                          <a:effectLst/>
                          <a:latin typeface="Times New Roman" panose="02020603050405020304" pitchFamily="18" charset="0"/>
                          <a:cs typeface="Times New Roman" panose="02020603050405020304" pitchFamily="18" charset="0"/>
                        </a:rPr>
                        <a:t>20 cm </a:t>
                      </a:r>
                      <a:endPar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0" algn="l"/>
                          <a:tab pos="228600" algn="l"/>
                        </a:tabLs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102838"/>
                  </a:ext>
                </a:extLst>
              </a:tr>
            </a:tbl>
          </a:graphicData>
        </a:graphic>
      </p:graphicFrame>
      <p:sp>
        <p:nvSpPr>
          <p:cNvPr id="6" name="Rectangle 1"/>
          <p:cNvSpPr>
            <a:spLocks noChangeArrowheads="1"/>
          </p:cNvSpPr>
          <p:nvPr/>
        </p:nvSpPr>
        <p:spPr bwMode="auto">
          <a:xfrm>
            <a:off x="590534" y="524075"/>
            <a:ext cx="34243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286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286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286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286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286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286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286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HỌC TẬP SỐ 3 </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200" b="0" i="0" u="none" strike="noStrike" cap="none" normalizeH="0" baseline="0" dirty="0" smtClean="0">
              <a:ln>
                <a:noFill/>
              </a:ln>
              <a:solidFill>
                <a:schemeClr val="tx1"/>
              </a:solidFill>
              <a:effectLst/>
            </a:endParaRPr>
          </a:p>
        </p:txBody>
      </p:sp>
      <p:sp>
        <p:nvSpPr>
          <p:cNvPr id="7" name="Rectangle 6"/>
          <p:cNvSpPr/>
          <p:nvPr/>
        </p:nvSpPr>
        <p:spPr>
          <a:xfrm>
            <a:off x="348319" y="3397791"/>
            <a:ext cx="8775607" cy="1200329"/>
          </a:xfrm>
          <a:prstGeom prst="rect">
            <a:avLst/>
          </a:prstGeom>
        </p:spPr>
        <p:txBody>
          <a:bodyPr wrap="square">
            <a:spAutoFit/>
          </a:bodyPr>
          <a:lstStyle/>
          <a:p>
            <a:pPr lvl="0" eaLnBrk="0" fontAlgn="base" hangingPunct="0">
              <a:spcBef>
                <a:spcPct val="0"/>
              </a:spcBef>
              <a:spcAft>
                <a:spcPct val="0"/>
              </a:spcAft>
              <a:buClrTx/>
              <a:tabLst>
                <a:tab pos="228600" algn="l"/>
              </a:tabLst>
            </a:pP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Nhận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xét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càng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lớn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thì</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càng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cao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càng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bổng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càng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nhỏ</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thì</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càng</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 </a:t>
            </a:r>
            <a:endParaRPr lang="en-US" altLang="en-US" sz="1050" dirty="0">
              <a:solidFill>
                <a:schemeClr val="tx1"/>
              </a:solidFill>
            </a:endParaRPr>
          </a:p>
          <a:p>
            <a:pPr lvl="0" eaLnBrk="0" fontAlgn="base" hangingPunct="0">
              <a:spcBef>
                <a:spcPct val="0"/>
              </a:spcBef>
              <a:spcAft>
                <a:spcPct val="0"/>
              </a:spcAft>
              <a:buClrTx/>
              <a:tabLst>
                <a:tab pos="228600" algn="l"/>
              </a:tabLst>
            </a:pP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Kết</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luận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độ</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cao</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tần</a:t>
            </a:r>
            <a:r>
              <a:rPr lang="en-US" alt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800" dirty="0" err="1">
                <a:latin typeface="Times New Roman" panose="02020603050405020304" pitchFamily="18" charset="0"/>
                <a:ea typeface="Arial" panose="020B0604020202020204" pitchFamily="34" charset="0"/>
                <a:cs typeface="Times New Roman" panose="02020603050405020304" pitchFamily="18" charset="0"/>
              </a:rPr>
              <a:t>số</a:t>
            </a:r>
            <a:endParaRPr lang="en-US" altLang="en-US" sz="1050" dirty="0">
              <a:solidFill>
                <a:schemeClr val="tx1"/>
              </a:solidFill>
            </a:endParaRPr>
          </a:p>
        </p:txBody>
      </p:sp>
    </p:spTree>
    <p:extLst>
      <p:ext uri="{BB962C8B-B14F-4D97-AF65-F5344CB8AC3E}">
        <p14:creationId xmlns:p14="http://schemas.microsoft.com/office/powerpoint/2010/main" val="2289982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007" y="0"/>
            <a:ext cx="7111500" cy="917100"/>
          </a:xfrm>
        </p:spPr>
        <p:txBody>
          <a:bodyPr/>
          <a:lstStyle/>
          <a:p>
            <a:r>
              <a:rPr lang="en-US" sz="4800" dirty="0" err="1" smtClean="0">
                <a:latin typeface="Calibri" panose="020F0502020204030204" pitchFamily="34" charset="0"/>
                <a:cs typeface="Calibri" panose="020F0502020204030204" pitchFamily="34" charset="0"/>
              </a:rPr>
              <a:t>Câu</a:t>
            </a:r>
            <a:r>
              <a:rPr lang="en-US" sz="4800" dirty="0" smtClean="0">
                <a:latin typeface="Calibri" panose="020F0502020204030204" pitchFamily="34" charset="0"/>
                <a:cs typeface="Calibri" panose="020F0502020204030204" pitchFamily="34" charset="0"/>
              </a:rPr>
              <a:t> </a:t>
            </a:r>
            <a:r>
              <a:rPr lang="en-US" sz="4800" dirty="0" err="1" smtClean="0">
                <a:latin typeface="Calibri" panose="020F0502020204030204" pitchFamily="34" charset="0"/>
                <a:cs typeface="Calibri" panose="020F0502020204030204" pitchFamily="34" charset="0"/>
              </a:rPr>
              <a:t>hỏi</a:t>
            </a:r>
            <a:endParaRPr lang="en-US" sz="4800" dirty="0">
              <a:latin typeface="Calibri" panose="020F0502020204030204" pitchFamily="34" charset="0"/>
              <a:cs typeface="Calibri" panose="020F0502020204030204" pitchFamily="34" charset="0"/>
            </a:endParaRPr>
          </a:p>
        </p:txBody>
      </p:sp>
      <p:sp>
        <p:nvSpPr>
          <p:cNvPr id="4" name="Rectangle 3"/>
          <p:cNvSpPr/>
          <p:nvPr/>
        </p:nvSpPr>
        <p:spPr>
          <a:xfrm>
            <a:off x="187569" y="917100"/>
            <a:ext cx="8581292" cy="1477328"/>
          </a:xfrm>
          <a:prstGeom prst="rect">
            <a:avLst/>
          </a:prstGeom>
        </p:spPr>
        <p:txBody>
          <a:bodyPr wrap="square">
            <a:spAutoFit/>
          </a:bodyPr>
          <a:lstStyle/>
          <a:p>
            <a:pPr algn="just"/>
            <a:r>
              <a:rPr lang="vi-VN" sz="1800" b="1" dirty="0">
                <a:solidFill>
                  <a:srgbClr val="008000"/>
                </a:solidFill>
                <a:latin typeface="Open Sans"/>
              </a:rPr>
              <a:t>Câu hỏi 1 trang 67 KHTN lớp 7:</a:t>
            </a:r>
            <a:r>
              <a:rPr lang="vi-VN" sz="1800" dirty="0">
                <a:latin typeface="Open Sans"/>
              </a:rPr>
              <a:t> Một con muỗi khi bay vỗ cánh 3000 lần trong 5 giây và một con ong mật khi bay vỗ cánh 4950 lần trong 15 giây.</a:t>
            </a:r>
          </a:p>
          <a:p>
            <a:pPr algn="just"/>
            <a:r>
              <a:rPr lang="vi-VN" sz="1800" dirty="0">
                <a:latin typeface="Open Sans"/>
              </a:rPr>
              <a:t>a) Tính tần số dao động của cánh muỗi và cánh ong khi bay. Con nào vỗ cánh nhanh hơn?</a:t>
            </a:r>
          </a:p>
          <a:p>
            <a:pPr algn="just"/>
            <a:r>
              <a:rPr lang="vi-VN" sz="1800" dirty="0">
                <a:latin typeface="Open Sans"/>
              </a:rPr>
              <a:t>b) Âm phát ra khi vỗ cánh của con muỗi hay con ong cao hơn?</a:t>
            </a:r>
          </a:p>
        </p:txBody>
      </p:sp>
      <p:sp>
        <p:nvSpPr>
          <p:cNvPr id="5" name="Rounded Rectangle 4"/>
          <p:cNvSpPr/>
          <p:nvPr/>
        </p:nvSpPr>
        <p:spPr>
          <a:xfrm>
            <a:off x="2004646" y="2664434"/>
            <a:ext cx="6764215" cy="1778612"/>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0" algn="l"/>
                <a:tab pos="228600" algn="l"/>
              </a:tabLst>
            </a:pP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1a)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dao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động</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muỗi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là</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600 Hz;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ong</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là</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330 Hz.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Muỗi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vỗ</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nhanh</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hơn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ong</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a:t>
            </a:r>
            <a:endParaRPr lang="en-US"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tabLst>
                <a:tab pos="0" algn="l"/>
                <a:tab pos="228600" algn="l"/>
              </a:tabLst>
            </a:pP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b)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Âm</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phát</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ra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khi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vỗ</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cánh</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muỗi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cao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hơn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ong</a:t>
            </a:r>
            <a:endParaRPr lang="en-US"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131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007" y="0"/>
            <a:ext cx="7111500" cy="917100"/>
          </a:xfrm>
        </p:spPr>
        <p:txBody>
          <a:bodyPr/>
          <a:lstStyle/>
          <a:p>
            <a:r>
              <a:rPr lang="en-US" sz="4800" dirty="0" err="1" smtClean="0">
                <a:latin typeface="Calibri" panose="020F0502020204030204" pitchFamily="34" charset="0"/>
                <a:cs typeface="Calibri" panose="020F0502020204030204" pitchFamily="34" charset="0"/>
              </a:rPr>
              <a:t>Câu</a:t>
            </a:r>
            <a:r>
              <a:rPr lang="en-US" sz="4800" dirty="0" smtClean="0">
                <a:latin typeface="Calibri" panose="020F0502020204030204" pitchFamily="34" charset="0"/>
                <a:cs typeface="Calibri" panose="020F0502020204030204" pitchFamily="34" charset="0"/>
              </a:rPr>
              <a:t> </a:t>
            </a:r>
            <a:r>
              <a:rPr lang="en-US" sz="4800" dirty="0" err="1" smtClean="0">
                <a:latin typeface="Calibri" panose="020F0502020204030204" pitchFamily="34" charset="0"/>
                <a:cs typeface="Calibri" panose="020F0502020204030204" pitchFamily="34" charset="0"/>
              </a:rPr>
              <a:t>hỏi</a:t>
            </a:r>
            <a:endParaRPr lang="en-US" sz="4800" dirty="0">
              <a:latin typeface="Calibri" panose="020F0502020204030204" pitchFamily="34" charset="0"/>
              <a:cs typeface="Calibri" panose="020F0502020204030204" pitchFamily="34" charset="0"/>
            </a:endParaRPr>
          </a:p>
        </p:txBody>
      </p:sp>
      <p:sp>
        <p:nvSpPr>
          <p:cNvPr id="4" name="Rectangle 3"/>
          <p:cNvSpPr/>
          <p:nvPr/>
        </p:nvSpPr>
        <p:spPr>
          <a:xfrm>
            <a:off x="187569" y="917100"/>
            <a:ext cx="8581292" cy="1015663"/>
          </a:xfrm>
          <a:prstGeom prst="rect">
            <a:avLst/>
          </a:prstGeom>
        </p:spPr>
        <p:txBody>
          <a:bodyPr wrap="square">
            <a:spAutoFit/>
          </a:bodyPr>
          <a:lstStyle/>
          <a:p>
            <a:pPr algn="just"/>
            <a:r>
              <a:rPr lang="vi-VN" sz="1800" b="1" dirty="0" smtClean="0">
                <a:solidFill>
                  <a:srgbClr val="008000"/>
                </a:solidFill>
                <a:latin typeface="Open Sans"/>
              </a:rPr>
              <a:t>Câu hỏi </a:t>
            </a:r>
            <a:r>
              <a:rPr lang="en-US" sz="1800" b="1" dirty="0" smtClean="0">
                <a:solidFill>
                  <a:srgbClr val="008000"/>
                </a:solidFill>
                <a:latin typeface="Open Sans"/>
              </a:rPr>
              <a:t>2 </a:t>
            </a:r>
            <a:r>
              <a:rPr lang="vi-VN" sz="1800" b="1" dirty="0" smtClean="0">
                <a:solidFill>
                  <a:srgbClr val="008000"/>
                </a:solidFill>
                <a:latin typeface="Open Sans"/>
              </a:rPr>
              <a:t>trang 67 KHTN lớp 7:</a:t>
            </a:r>
            <a:r>
              <a:rPr lang="vi-VN" sz="1800" dirty="0" smtClean="0">
                <a:latin typeface="Open Sans"/>
              </a:rPr>
              <a:t> </a:t>
            </a:r>
            <a:r>
              <a:rPr lang="vi-VN" sz="2000" dirty="0"/>
              <a:t>Hãy tìm hiểu xem khi vặn cho dây đàn ghita căng nhiều, căng ít thì âm phát ra sẽ cao, thấp như thế nào? Tần số lớn, nhỏ ra sao?</a:t>
            </a:r>
            <a:endParaRPr lang="vi-VN" sz="2800" dirty="0">
              <a:latin typeface="Open Sans"/>
            </a:endParaRPr>
          </a:p>
        </p:txBody>
      </p:sp>
      <p:sp>
        <p:nvSpPr>
          <p:cNvPr id="5" name="Rounded Rectangle 4"/>
          <p:cNvSpPr/>
          <p:nvPr/>
        </p:nvSpPr>
        <p:spPr>
          <a:xfrm>
            <a:off x="2004646" y="2664434"/>
            <a:ext cx="6764215" cy="1778612"/>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0" algn="l"/>
                <a:tab pos="228600" algn="l"/>
              </a:tabLst>
            </a:pP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Khi</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vặn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cho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đây</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ghita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căng</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nhiều</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thì</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âm</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phát</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ra</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nghe</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cao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hơn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tần</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số</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cao</a:t>
            </a:r>
            <a:r>
              <a:rPr lang="en-US" sz="2000"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hơn</a:t>
            </a:r>
            <a:r>
              <a:rPr lang="en-US" sz="2000"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a:t>
            </a:r>
            <a:endParaRPr lang="en-US"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15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007" y="0"/>
            <a:ext cx="7111500" cy="917100"/>
          </a:xfrm>
        </p:spPr>
        <p:txBody>
          <a:bodyPr/>
          <a:lstStyle/>
          <a:p>
            <a:r>
              <a:rPr lang="en-US" sz="4800" dirty="0" err="1" smtClean="0">
                <a:latin typeface="Calibri" panose="020F0502020204030204" pitchFamily="34" charset="0"/>
                <a:cs typeface="Calibri" panose="020F0502020204030204" pitchFamily="34" charset="0"/>
              </a:rPr>
              <a:t>Câu</a:t>
            </a:r>
            <a:r>
              <a:rPr lang="en-US" sz="4800" dirty="0" smtClean="0">
                <a:latin typeface="Calibri" panose="020F0502020204030204" pitchFamily="34" charset="0"/>
                <a:cs typeface="Calibri" panose="020F0502020204030204" pitchFamily="34" charset="0"/>
              </a:rPr>
              <a:t> </a:t>
            </a:r>
            <a:r>
              <a:rPr lang="en-US" sz="4800" dirty="0" err="1" smtClean="0">
                <a:latin typeface="Calibri" panose="020F0502020204030204" pitchFamily="34" charset="0"/>
                <a:cs typeface="Calibri" panose="020F0502020204030204" pitchFamily="34" charset="0"/>
              </a:rPr>
              <a:t>hỏi</a:t>
            </a:r>
            <a:endParaRPr lang="en-US" sz="4800" dirty="0">
              <a:latin typeface="Calibri" panose="020F0502020204030204" pitchFamily="34" charset="0"/>
              <a:cs typeface="Calibri" panose="020F0502020204030204" pitchFamily="34" charset="0"/>
            </a:endParaRPr>
          </a:p>
        </p:txBody>
      </p:sp>
      <p:sp>
        <p:nvSpPr>
          <p:cNvPr id="4" name="Rectangle 3"/>
          <p:cNvSpPr/>
          <p:nvPr/>
        </p:nvSpPr>
        <p:spPr>
          <a:xfrm>
            <a:off x="211015" y="1362577"/>
            <a:ext cx="8581292" cy="707886"/>
          </a:xfrm>
          <a:prstGeom prst="rect">
            <a:avLst/>
          </a:prstGeom>
        </p:spPr>
        <p:txBody>
          <a:bodyPr wrap="square">
            <a:spAutoFit/>
          </a:bodyPr>
          <a:lstStyle/>
          <a:p>
            <a:pPr algn="just"/>
            <a:r>
              <a:rPr lang="en-US" sz="2000" b="1" dirty="0" err="1"/>
              <a:t>Câu</a:t>
            </a:r>
            <a:r>
              <a:rPr lang="en-US" sz="2000" b="1" dirty="0"/>
              <a:t> </a:t>
            </a:r>
            <a:r>
              <a:rPr lang="en-US" sz="2000" b="1" dirty="0" err="1"/>
              <a:t>hỏi</a:t>
            </a:r>
            <a:r>
              <a:rPr lang="en-US" sz="2000" b="1" dirty="0"/>
              <a:t> 3 </a:t>
            </a:r>
            <a:r>
              <a:rPr lang="en-US" sz="2000" b="1" dirty="0" err="1"/>
              <a:t>trang</a:t>
            </a:r>
            <a:r>
              <a:rPr lang="en-US" sz="2000" b="1" dirty="0"/>
              <a:t> 67 KHTN </a:t>
            </a:r>
            <a:r>
              <a:rPr lang="en-US" sz="2000" b="1" dirty="0" err="1"/>
              <a:t>lớp</a:t>
            </a:r>
            <a:r>
              <a:rPr lang="en-US" sz="2000" b="1" dirty="0"/>
              <a:t> 7:</a:t>
            </a:r>
            <a:r>
              <a:rPr lang="en-US" sz="2000" dirty="0"/>
              <a:t> </a:t>
            </a:r>
            <a:r>
              <a:rPr lang="en-US" sz="2000" dirty="0" err="1"/>
              <a:t>Tìm</a:t>
            </a:r>
            <a:r>
              <a:rPr lang="en-US" sz="2000" dirty="0"/>
              <a:t> </a:t>
            </a:r>
            <a:r>
              <a:rPr lang="en-US" sz="2000" dirty="0" err="1"/>
              <a:t>ví</a:t>
            </a:r>
            <a:r>
              <a:rPr lang="en-US" sz="2000" dirty="0"/>
              <a:t> </a:t>
            </a:r>
            <a:r>
              <a:rPr lang="en-US" sz="2000" dirty="0" err="1"/>
              <a:t>dụ</a:t>
            </a:r>
            <a:r>
              <a:rPr lang="en-US" sz="2000" dirty="0"/>
              <a:t> </a:t>
            </a:r>
            <a:r>
              <a:rPr lang="en-US" sz="2000" dirty="0" err="1"/>
              <a:t>về</a:t>
            </a:r>
            <a:r>
              <a:rPr lang="en-US" sz="2000" dirty="0"/>
              <a:t> </a:t>
            </a:r>
            <a:r>
              <a:rPr lang="en-US" sz="2000" dirty="0" err="1"/>
              <a:t>âm</a:t>
            </a:r>
            <a:r>
              <a:rPr lang="en-US" sz="2000" dirty="0"/>
              <a:t> </a:t>
            </a:r>
            <a:r>
              <a:rPr lang="en-US" sz="2000" dirty="0" err="1"/>
              <a:t>trầm</a:t>
            </a:r>
            <a:r>
              <a:rPr lang="en-US" sz="2000" dirty="0"/>
              <a:t> (</a:t>
            </a:r>
            <a:r>
              <a:rPr lang="en-US" sz="2000" dirty="0" err="1"/>
              <a:t>thấp</a:t>
            </a:r>
            <a:r>
              <a:rPr lang="en-US" sz="2000" dirty="0"/>
              <a:t>), </a:t>
            </a:r>
            <a:r>
              <a:rPr lang="en-US" sz="2000" dirty="0" err="1"/>
              <a:t>âm</a:t>
            </a:r>
            <a:r>
              <a:rPr lang="en-US" sz="2000" dirty="0"/>
              <a:t> </a:t>
            </a:r>
            <a:r>
              <a:rPr lang="en-US" sz="2000" dirty="0" err="1"/>
              <a:t>bổng</a:t>
            </a:r>
            <a:r>
              <a:rPr lang="en-US" sz="2000" dirty="0"/>
              <a:t> (</a:t>
            </a:r>
            <a:r>
              <a:rPr lang="en-US" sz="2000" dirty="0" err="1"/>
              <a:t>cao</a:t>
            </a:r>
            <a:r>
              <a:rPr lang="en-US" sz="2000" dirty="0"/>
              <a:t>).</a:t>
            </a:r>
            <a:endParaRPr lang="vi-VN" sz="4000" dirty="0">
              <a:latin typeface="Open Sans"/>
            </a:endParaRPr>
          </a:p>
        </p:txBody>
      </p:sp>
    </p:spTree>
    <p:extLst>
      <p:ext uri="{BB962C8B-B14F-4D97-AF65-F5344CB8AC3E}">
        <p14:creationId xmlns:p14="http://schemas.microsoft.com/office/powerpoint/2010/main" val="208169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45"/>
        <p:cNvGrpSpPr/>
        <p:nvPr/>
      </p:nvGrpSpPr>
      <p:grpSpPr>
        <a:xfrm>
          <a:off x="0" y="0"/>
          <a:ext cx="0" cy="0"/>
          <a:chOff x="0" y="0"/>
          <a:chExt cx="0" cy="0"/>
        </a:xfrm>
      </p:grpSpPr>
      <p:sp>
        <p:nvSpPr>
          <p:cNvPr id="346" name="Google Shape;346;p31"/>
          <p:cNvSpPr txBox="1">
            <a:spLocks noGrp="1"/>
          </p:cNvSpPr>
          <p:nvPr>
            <p:ph type="ctrTitle"/>
          </p:nvPr>
        </p:nvSpPr>
        <p:spPr>
          <a:xfrm>
            <a:off x="3712818" y="1452241"/>
            <a:ext cx="4822381" cy="20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smtClean="0">
                <a:latin typeface="Calibri" panose="020F0502020204030204" pitchFamily="34" charset="0"/>
                <a:cs typeface="Calibri" panose="020F0502020204030204" pitchFamily="34" charset="0"/>
              </a:rPr>
              <a:t>Bài 13: Độ to và độ cao của âm</a:t>
            </a:r>
            <a:endParaRPr sz="4800" b="1" dirty="0">
              <a:latin typeface="Calibri" panose="020F0502020204030204" pitchFamily="34" charset="0"/>
              <a:cs typeface="Calibri" panose="020F0502020204030204" pitchFamily="34" charset="0"/>
            </a:endParaRPr>
          </a:p>
        </p:txBody>
      </p:sp>
      <p:grpSp>
        <p:nvGrpSpPr>
          <p:cNvPr id="348" name="Google Shape;348;p31"/>
          <p:cNvGrpSpPr/>
          <p:nvPr/>
        </p:nvGrpSpPr>
        <p:grpSpPr>
          <a:xfrm>
            <a:off x="539509" y="255579"/>
            <a:ext cx="3052845" cy="4527712"/>
            <a:chOff x="539509" y="255579"/>
            <a:chExt cx="3052845" cy="4527712"/>
          </a:xfrm>
        </p:grpSpPr>
        <p:sp>
          <p:nvSpPr>
            <p:cNvPr id="349" name="Google Shape;349;p31"/>
            <p:cNvSpPr/>
            <p:nvPr/>
          </p:nvSpPr>
          <p:spPr>
            <a:xfrm flipH="1">
              <a:off x="2422961" y="955957"/>
              <a:ext cx="43008" cy="68506"/>
            </a:xfrm>
            <a:custGeom>
              <a:avLst/>
              <a:gdLst/>
              <a:ahLst/>
              <a:cxnLst/>
              <a:rect l="l" t="t" r="r" b="b"/>
              <a:pathLst>
                <a:path w="1874" h="2985" extrusionOk="0">
                  <a:moveTo>
                    <a:pt x="1477" y="0"/>
                  </a:moveTo>
                  <a:lnTo>
                    <a:pt x="1143" y="96"/>
                  </a:lnTo>
                  <a:lnTo>
                    <a:pt x="778" y="413"/>
                  </a:lnTo>
                  <a:lnTo>
                    <a:pt x="429" y="889"/>
                  </a:lnTo>
                  <a:lnTo>
                    <a:pt x="286" y="1175"/>
                  </a:lnTo>
                  <a:lnTo>
                    <a:pt x="159" y="1477"/>
                  </a:lnTo>
                  <a:lnTo>
                    <a:pt x="16" y="2048"/>
                  </a:lnTo>
                  <a:lnTo>
                    <a:pt x="0" y="2525"/>
                  </a:lnTo>
                  <a:lnTo>
                    <a:pt x="143" y="2858"/>
                  </a:lnTo>
                  <a:lnTo>
                    <a:pt x="270" y="2937"/>
                  </a:lnTo>
                  <a:lnTo>
                    <a:pt x="413" y="2985"/>
                  </a:lnTo>
                  <a:lnTo>
                    <a:pt x="746" y="2874"/>
                  </a:lnTo>
                  <a:lnTo>
                    <a:pt x="1111" y="2556"/>
                  </a:lnTo>
                  <a:lnTo>
                    <a:pt x="1461" y="2080"/>
                  </a:lnTo>
                  <a:lnTo>
                    <a:pt x="1604" y="1794"/>
                  </a:lnTo>
                  <a:lnTo>
                    <a:pt x="1731" y="1493"/>
                  </a:lnTo>
                  <a:lnTo>
                    <a:pt x="1873" y="921"/>
                  </a:lnTo>
                  <a:lnTo>
                    <a:pt x="1873" y="445"/>
                  </a:lnTo>
                  <a:lnTo>
                    <a:pt x="1746" y="111"/>
                  </a:lnTo>
                  <a:lnTo>
                    <a:pt x="1619" y="32"/>
                  </a:lnTo>
                  <a:lnTo>
                    <a:pt x="14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flipH="1">
              <a:off x="2386172" y="986550"/>
              <a:ext cx="68139" cy="39382"/>
            </a:xfrm>
            <a:custGeom>
              <a:avLst/>
              <a:gdLst/>
              <a:ahLst/>
              <a:cxnLst/>
              <a:rect l="l" t="t" r="r" b="b"/>
              <a:pathLst>
                <a:path w="2969" h="1716" fill="none" extrusionOk="0">
                  <a:moveTo>
                    <a:pt x="0" y="1"/>
                  </a:moveTo>
                  <a:lnTo>
                    <a:pt x="2969"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flipH="1">
              <a:off x="2469597" y="1062701"/>
              <a:ext cx="43031" cy="68529"/>
            </a:xfrm>
            <a:custGeom>
              <a:avLst/>
              <a:gdLst/>
              <a:ahLst/>
              <a:cxnLst/>
              <a:rect l="l" t="t" r="r" b="b"/>
              <a:pathLst>
                <a:path w="1875" h="2986" extrusionOk="0">
                  <a:moveTo>
                    <a:pt x="1462" y="1"/>
                  </a:moveTo>
                  <a:lnTo>
                    <a:pt x="1128" y="112"/>
                  </a:lnTo>
                  <a:lnTo>
                    <a:pt x="763" y="414"/>
                  </a:lnTo>
                  <a:lnTo>
                    <a:pt x="414" y="890"/>
                  </a:lnTo>
                  <a:lnTo>
                    <a:pt x="271" y="1192"/>
                  </a:lnTo>
                  <a:lnTo>
                    <a:pt x="144" y="1493"/>
                  </a:lnTo>
                  <a:lnTo>
                    <a:pt x="1" y="2049"/>
                  </a:lnTo>
                  <a:lnTo>
                    <a:pt x="1" y="2525"/>
                  </a:lnTo>
                  <a:lnTo>
                    <a:pt x="128" y="2859"/>
                  </a:lnTo>
                  <a:lnTo>
                    <a:pt x="255" y="2938"/>
                  </a:lnTo>
                  <a:lnTo>
                    <a:pt x="398" y="2986"/>
                  </a:lnTo>
                  <a:lnTo>
                    <a:pt x="731" y="2875"/>
                  </a:lnTo>
                  <a:lnTo>
                    <a:pt x="1096" y="2573"/>
                  </a:lnTo>
                  <a:lnTo>
                    <a:pt x="1446" y="2097"/>
                  </a:lnTo>
                  <a:lnTo>
                    <a:pt x="1589" y="1795"/>
                  </a:lnTo>
                  <a:lnTo>
                    <a:pt x="1716" y="1509"/>
                  </a:lnTo>
                  <a:lnTo>
                    <a:pt x="1858" y="938"/>
                  </a:lnTo>
                  <a:lnTo>
                    <a:pt x="1874" y="461"/>
                  </a:lnTo>
                  <a:lnTo>
                    <a:pt x="1731" y="128"/>
                  </a:lnTo>
                  <a:lnTo>
                    <a:pt x="1604" y="49"/>
                  </a:lnTo>
                  <a:lnTo>
                    <a:pt x="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flipH="1">
              <a:off x="2432808" y="1093684"/>
              <a:ext cx="68506" cy="39382"/>
            </a:xfrm>
            <a:custGeom>
              <a:avLst/>
              <a:gdLst/>
              <a:ahLst/>
              <a:cxnLst/>
              <a:rect l="l" t="t" r="r" b="b"/>
              <a:pathLst>
                <a:path w="2985" h="1716"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flipH="1">
              <a:off x="2529728" y="1169835"/>
              <a:ext cx="43008" cy="68529"/>
            </a:xfrm>
            <a:custGeom>
              <a:avLst/>
              <a:gdLst/>
              <a:ahLst/>
              <a:cxnLst/>
              <a:rect l="l" t="t" r="r" b="b"/>
              <a:pathLst>
                <a:path w="1874" h="2986" extrusionOk="0">
                  <a:moveTo>
                    <a:pt x="1461" y="1"/>
                  </a:moveTo>
                  <a:lnTo>
                    <a:pt x="1128" y="112"/>
                  </a:lnTo>
                  <a:lnTo>
                    <a:pt x="762" y="413"/>
                  </a:lnTo>
                  <a:lnTo>
                    <a:pt x="413" y="890"/>
                  </a:lnTo>
                  <a:lnTo>
                    <a:pt x="270" y="1175"/>
                  </a:lnTo>
                  <a:lnTo>
                    <a:pt x="143" y="1477"/>
                  </a:lnTo>
                  <a:lnTo>
                    <a:pt x="0" y="2049"/>
                  </a:lnTo>
                  <a:lnTo>
                    <a:pt x="0" y="2525"/>
                  </a:lnTo>
                  <a:lnTo>
                    <a:pt x="127" y="2858"/>
                  </a:lnTo>
                  <a:lnTo>
                    <a:pt x="254" y="2938"/>
                  </a:lnTo>
                  <a:lnTo>
                    <a:pt x="397" y="2985"/>
                  </a:lnTo>
                  <a:lnTo>
                    <a:pt x="731" y="2874"/>
                  </a:lnTo>
                  <a:lnTo>
                    <a:pt x="1096" y="2557"/>
                  </a:lnTo>
                  <a:lnTo>
                    <a:pt x="1445" y="2096"/>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flipH="1">
              <a:off x="2492916" y="1200451"/>
              <a:ext cx="68529" cy="39359"/>
            </a:xfrm>
            <a:custGeom>
              <a:avLst/>
              <a:gdLst/>
              <a:ahLst/>
              <a:cxnLst/>
              <a:rect l="l" t="t" r="r" b="b"/>
              <a:pathLst>
                <a:path w="2986" h="1715" fill="none" extrusionOk="0">
                  <a:moveTo>
                    <a:pt x="1"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flipH="1">
              <a:off x="2589836" y="1276601"/>
              <a:ext cx="43031" cy="68529"/>
            </a:xfrm>
            <a:custGeom>
              <a:avLst/>
              <a:gdLst/>
              <a:ahLst/>
              <a:cxnLst/>
              <a:rect l="l" t="t" r="r" b="b"/>
              <a:pathLst>
                <a:path w="1875" h="2986" extrusionOk="0">
                  <a:moveTo>
                    <a:pt x="1461" y="0"/>
                  </a:moveTo>
                  <a:lnTo>
                    <a:pt x="1128" y="111"/>
                  </a:lnTo>
                  <a:lnTo>
                    <a:pt x="763" y="429"/>
                  </a:lnTo>
                  <a:lnTo>
                    <a:pt x="414" y="889"/>
                  </a:lnTo>
                  <a:lnTo>
                    <a:pt x="271" y="1191"/>
                  </a:lnTo>
                  <a:lnTo>
                    <a:pt x="144" y="1493"/>
                  </a:lnTo>
                  <a:lnTo>
                    <a:pt x="1" y="2048"/>
                  </a:lnTo>
                  <a:lnTo>
                    <a:pt x="1" y="2540"/>
                  </a:lnTo>
                  <a:lnTo>
                    <a:pt x="128" y="2858"/>
                  </a:lnTo>
                  <a:lnTo>
                    <a:pt x="255" y="2953"/>
                  </a:lnTo>
                  <a:lnTo>
                    <a:pt x="398" y="2985"/>
                  </a:lnTo>
                  <a:lnTo>
                    <a:pt x="731" y="2874"/>
                  </a:lnTo>
                  <a:lnTo>
                    <a:pt x="1096" y="2572"/>
                  </a:lnTo>
                  <a:lnTo>
                    <a:pt x="1446" y="2096"/>
                  </a:lnTo>
                  <a:lnTo>
                    <a:pt x="1588" y="1810"/>
                  </a:lnTo>
                  <a:lnTo>
                    <a:pt x="1715" y="1509"/>
                  </a:lnTo>
                  <a:lnTo>
                    <a:pt x="1858" y="937"/>
                  </a:lnTo>
                  <a:lnTo>
                    <a:pt x="1874" y="461"/>
                  </a:lnTo>
                  <a:lnTo>
                    <a:pt x="1731" y="127"/>
                  </a:lnTo>
                  <a:lnTo>
                    <a:pt x="1604" y="48"/>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flipH="1">
              <a:off x="2553047" y="1307562"/>
              <a:ext cx="68529" cy="39382"/>
            </a:xfrm>
            <a:custGeom>
              <a:avLst/>
              <a:gdLst/>
              <a:ahLst/>
              <a:cxnLst/>
              <a:rect l="l" t="t" r="r" b="b"/>
              <a:pathLst>
                <a:path w="2986" h="1716" fill="none" extrusionOk="0">
                  <a:moveTo>
                    <a:pt x="1" y="1"/>
                  </a:moveTo>
                  <a:lnTo>
                    <a:pt x="2986"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flipH="1">
              <a:off x="2636839" y="1383712"/>
              <a:ext cx="43031" cy="68529"/>
            </a:xfrm>
            <a:custGeom>
              <a:avLst/>
              <a:gdLst/>
              <a:ahLst/>
              <a:cxnLst/>
              <a:rect l="l" t="t" r="r" b="b"/>
              <a:pathLst>
                <a:path w="1875" h="2986" extrusionOk="0">
                  <a:moveTo>
                    <a:pt x="1477" y="1"/>
                  </a:moveTo>
                  <a:lnTo>
                    <a:pt x="1128" y="96"/>
                  </a:lnTo>
                  <a:lnTo>
                    <a:pt x="763" y="414"/>
                  </a:lnTo>
                  <a:lnTo>
                    <a:pt x="429" y="890"/>
                  </a:lnTo>
                  <a:lnTo>
                    <a:pt x="287" y="1176"/>
                  </a:lnTo>
                  <a:lnTo>
                    <a:pt x="144" y="1477"/>
                  </a:lnTo>
                  <a:lnTo>
                    <a:pt x="1" y="2049"/>
                  </a:lnTo>
                  <a:lnTo>
                    <a:pt x="1" y="2525"/>
                  </a:lnTo>
                  <a:lnTo>
                    <a:pt x="144" y="2859"/>
                  </a:lnTo>
                  <a:lnTo>
                    <a:pt x="255" y="2938"/>
                  </a:lnTo>
                  <a:lnTo>
                    <a:pt x="398" y="2986"/>
                  </a:lnTo>
                  <a:lnTo>
                    <a:pt x="747" y="2875"/>
                  </a:lnTo>
                  <a:lnTo>
                    <a:pt x="1112" y="2557"/>
                  </a:lnTo>
                  <a:lnTo>
                    <a:pt x="1446" y="2081"/>
                  </a:lnTo>
                  <a:lnTo>
                    <a:pt x="1604" y="1795"/>
                  </a:lnTo>
                  <a:lnTo>
                    <a:pt x="1731" y="1493"/>
                  </a:lnTo>
                  <a:lnTo>
                    <a:pt x="1874" y="922"/>
                  </a:lnTo>
                  <a:lnTo>
                    <a:pt x="1874" y="445"/>
                  </a:lnTo>
                  <a:lnTo>
                    <a:pt x="1747" y="112"/>
                  </a:lnTo>
                  <a:lnTo>
                    <a:pt x="1620" y="33"/>
                  </a:lnTo>
                  <a:lnTo>
                    <a:pt x="14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flipH="1">
              <a:off x="2600050" y="1414328"/>
              <a:ext cx="68162" cy="39382"/>
            </a:xfrm>
            <a:custGeom>
              <a:avLst/>
              <a:gdLst/>
              <a:ahLst/>
              <a:cxnLst/>
              <a:rect l="l" t="t" r="r" b="b"/>
              <a:pathLst>
                <a:path w="2970" h="1716" fill="none" extrusionOk="0">
                  <a:moveTo>
                    <a:pt x="1" y="1"/>
                  </a:moveTo>
                  <a:lnTo>
                    <a:pt x="2970"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flipH="1">
              <a:off x="2743606" y="1571012"/>
              <a:ext cx="43008" cy="68506"/>
            </a:xfrm>
            <a:custGeom>
              <a:avLst/>
              <a:gdLst/>
              <a:ahLst/>
              <a:cxnLst/>
              <a:rect l="l" t="t" r="r" b="b"/>
              <a:pathLst>
                <a:path w="1874" h="2985" extrusionOk="0">
                  <a:moveTo>
                    <a:pt x="1461" y="0"/>
                  </a:moveTo>
                  <a:lnTo>
                    <a:pt x="1127" y="96"/>
                  </a:lnTo>
                  <a:lnTo>
                    <a:pt x="762" y="413"/>
                  </a:lnTo>
                  <a:lnTo>
                    <a:pt x="429" y="889"/>
                  </a:lnTo>
                  <a:lnTo>
                    <a:pt x="270" y="1175"/>
                  </a:lnTo>
                  <a:lnTo>
                    <a:pt x="143" y="1477"/>
                  </a:lnTo>
                  <a:lnTo>
                    <a:pt x="0" y="2048"/>
                  </a:lnTo>
                  <a:lnTo>
                    <a:pt x="0" y="2525"/>
                  </a:lnTo>
                  <a:lnTo>
                    <a:pt x="127" y="2858"/>
                  </a:lnTo>
                  <a:lnTo>
                    <a:pt x="254" y="2937"/>
                  </a:lnTo>
                  <a:lnTo>
                    <a:pt x="397" y="2985"/>
                  </a:lnTo>
                  <a:lnTo>
                    <a:pt x="746" y="2874"/>
                  </a:lnTo>
                  <a:lnTo>
                    <a:pt x="1096" y="2556"/>
                  </a:lnTo>
                  <a:lnTo>
                    <a:pt x="1445" y="2080"/>
                  </a:lnTo>
                  <a:lnTo>
                    <a:pt x="1588" y="1794"/>
                  </a:lnTo>
                  <a:lnTo>
                    <a:pt x="1731" y="1493"/>
                  </a:lnTo>
                  <a:lnTo>
                    <a:pt x="1873" y="921"/>
                  </a:lnTo>
                  <a:lnTo>
                    <a:pt x="1873" y="445"/>
                  </a:lnTo>
                  <a:lnTo>
                    <a:pt x="1731" y="111"/>
                  </a:lnTo>
                  <a:lnTo>
                    <a:pt x="1619" y="32"/>
                  </a:lnTo>
                  <a:lnTo>
                    <a:pt x="14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flipH="1">
              <a:off x="2706817" y="1601606"/>
              <a:ext cx="68506" cy="39382"/>
            </a:xfrm>
            <a:custGeom>
              <a:avLst/>
              <a:gdLst/>
              <a:ahLst/>
              <a:cxnLst/>
              <a:rect l="l" t="t" r="r" b="b"/>
              <a:pathLst>
                <a:path w="2985" h="1716" fill="none" extrusionOk="0">
                  <a:moveTo>
                    <a:pt x="0" y="1"/>
                  </a:moveTo>
                  <a:lnTo>
                    <a:pt x="2985" y="1716"/>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flipH="1">
              <a:off x="2797174" y="1690884"/>
              <a:ext cx="43008" cy="68896"/>
            </a:xfrm>
            <a:custGeom>
              <a:avLst/>
              <a:gdLst/>
              <a:ahLst/>
              <a:cxnLst/>
              <a:rect l="l" t="t" r="r" b="b"/>
              <a:pathLst>
                <a:path w="1874" h="3002" extrusionOk="0">
                  <a:moveTo>
                    <a:pt x="1461" y="1"/>
                  </a:moveTo>
                  <a:lnTo>
                    <a:pt x="1127" y="112"/>
                  </a:lnTo>
                  <a:lnTo>
                    <a:pt x="762" y="429"/>
                  </a:lnTo>
                  <a:lnTo>
                    <a:pt x="429" y="905"/>
                  </a:lnTo>
                  <a:lnTo>
                    <a:pt x="270" y="1191"/>
                  </a:lnTo>
                  <a:lnTo>
                    <a:pt x="143" y="1493"/>
                  </a:lnTo>
                  <a:lnTo>
                    <a:pt x="0" y="2064"/>
                  </a:lnTo>
                  <a:lnTo>
                    <a:pt x="0" y="2541"/>
                  </a:lnTo>
                  <a:lnTo>
                    <a:pt x="127" y="2874"/>
                  </a:lnTo>
                  <a:lnTo>
                    <a:pt x="254" y="2954"/>
                  </a:lnTo>
                  <a:lnTo>
                    <a:pt x="397" y="3001"/>
                  </a:lnTo>
                  <a:lnTo>
                    <a:pt x="746" y="2890"/>
                  </a:lnTo>
                  <a:lnTo>
                    <a:pt x="1096" y="2572"/>
                  </a:lnTo>
                  <a:lnTo>
                    <a:pt x="1445" y="2096"/>
                  </a:lnTo>
                  <a:lnTo>
                    <a:pt x="1588" y="1810"/>
                  </a:lnTo>
                  <a:lnTo>
                    <a:pt x="1715" y="1509"/>
                  </a:lnTo>
                  <a:lnTo>
                    <a:pt x="1874" y="937"/>
                  </a:lnTo>
                  <a:lnTo>
                    <a:pt x="1874" y="461"/>
                  </a:lnTo>
                  <a:lnTo>
                    <a:pt x="1731" y="128"/>
                  </a:lnTo>
                  <a:lnTo>
                    <a:pt x="1620" y="48"/>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flipH="1">
              <a:off x="2760361" y="1721867"/>
              <a:ext cx="68529" cy="39359"/>
            </a:xfrm>
            <a:custGeom>
              <a:avLst/>
              <a:gdLst/>
              <a:ahLst/>
              <a:cxnLst/>
              <a:rect l="l" t="t" r="r" b="b"/>
              <a:pathLst>
                <a:path w="2986" h="1715" fill="none" extrusionOk="0">
                  <a:moveTo>
                    <a:pt x="0" y="0"/>
                  </a:moveTo>
                  <a:lnTo>
                    <a:pt x="2985" y="1715"/>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flipH="1">
              <a:off x="2857282" y="1811490"/>
              <a:ext cx="43031" cy="68529"/>
            </a:xfrm>
            <a:custGeom>
              <a:avLst/>
              <a:gdLst/>
              <a:ahLst/>
              <a:cxnLst/>
              <a:rect l="l" t="t" r="r" b="b"/>
              <a:pathLst>
                <a:path w="1875" h="2986" extrusionOk="0">
                  <a:moveTo>
                    <a:pt x="1461" y="1"/>
                  </a:moveTo>
                  <a:lnTo>
                    <a:pt x="1128" y="112"/>
                  </a:lnTo>
                  <a:lnTo>
                    <a:pt x="763" y="413"/>
                  </a:lnTo>
                  <a:lnTo>
                    <a:pt x="414" y="890"/>
                  </a:lnTo>
                  <a:lnTo>
                    <a:pt x="271" y="1175"/>
                  </a:lnTo>
                  <a:lnTo>
                    <a:pt x="144" y="1477"/>
                  </a:lnTo>
                  <a:lnTo>
                    <a:pt x="1" y="2049"/>
                  </a:lnTo>
                  <a:lnTo>
                    <a:pt x="1" y="2525"/>
                  </a:lnTo>
                  <a:lnTo>
                    <a:pt x="128" y="2858"/>
                  </a:lnTo>
                  <a:lnTo>
                    <a:pt x="255" y="2938"/>
                  </a:lnTo>
                  <a:lnTo>
                    <a:pt x="398" y="2985"/>
                  </a:lnTo>
                  <a:lnTo>
                    <a:pt x="731" y="2874"/>
                  </a:lnTo>
                  <a:lnTo>
                    <a:pt x="1096" y="2557"/>
                  </a:lnTo>
                  <a:lnTo>
                    <a:pt x="1445" y="2080"/>
                  </a:lnTo>
                  <a:lnTo>
                    <a:pt x="1588" y="1795"/>
                  </a:lnTo>
                  <a:lnTo>
                    <a:pt x="1715" y="1493"/>
                  </a:lnTo>
                  <a:lnTo>
                    <a:pt x="1858" y="921"/>
                  </a:lnTo>
                  <a:lnTo>
                    <a:pt x="1874" y="445"/>
                  </a:lnTo>
                  <a:lnTo>
                    <a:pt x="1731" y="128"/>
                  </a:lnTo>
                  <a:lnTo>
                    <a:pt x="1604" y="32"/>
                  </a:lnTo>
                  <a:lnTo>
                    <a:pt x="14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flipH="1">
              <a:off x="2820492" y="1842473"/>
              <a:ext cx="68529" cy="38992"/>
            </a:xfrm>
            <a:custGeom>
              <a:avLst/>
              <a:gdLst/>
              <a:ahLst/>
              <a:cxnLst/>
              <a:rect l="l" t="t" r="r" b="b"/>
              <a:pathLst>
                <a:path w="2986" h="1699" fill="none" extrusionOk="0">
                  <a:moveTo>
                    <a:pt x="1" y="0"/>
                  </a:moveTo>
                  <a:lnTo>
                    <a:pt x="2986" y="1699"/>
                  </a:lnTo>
                </a:path>
              </a:pathLst>
            </a:custGeom>
            <a:solidFill>
              <a:schemeClr val="accent4"/>
            </a:solidFill>
            <a:ln w="14675" cap="flat" cmpd="sng">
              <a:solidFill>
                <a:schemeClr val="accent4"/>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flipH="1">
              <a:off x="1813047" y="743893"/>
              <a:ext cx="1462925" cy="1614854"/>
            </a:xfrm>
            <a:custGeom>
              <a:avLst/>
              <a:gdLst/>
              <a:ahLst/>
              <a:cxnLst/>
              <a:rect l="l" t="t" r="r" b="b"/>
              <a:pathLst>
                <a:path w="63744" h="70364" extrusionOk="0">
                  <a:moveTo>
                    <a:pt x="47295" y="0"/>
                  </a:moveTo>
                  <a:lnTo>
                    <a:pt x="46613" y="16"/>
                  </a:lnTo>
                  <a:lnTo>
                    <a:pt x="45962" y="127"/>
                  </a:lnTo>
                  <a:lnTo>
                    <a:pt x="45200" y="365"/>
                  </a:lnTo>
                  <a:lnTo>
                    <a:pt x="44390" y="778"/>
                  </a:lnTo>
                  <a:lnTo>
                    <a:pt x="43565" y="1413"/>
                  </a:lnTo>
                  <a:lnTo>
                    <a:pt x="42802" y="2334"/>
                  </a:lnTo>
                  <a:lnTo>
                    <a:pt x="42453" y="2937"/>
                  </a:lnTo>
                  <a:lnTo>
                    <a:pt x="30229" y="25910"/>
                  </a:lnTo>
                  <a:lnTo>
                    <a:pt x="14733" y="55043"/>
                  </a:lnTo>
                  <a:lnTo>
                    <a:pt x="14638" y="55234"/>
                  </a:lnTo>
                  <a:lnTo>
                    <a:pt x="14368" y="55551"/>
                  </a:lnTo>
                  <a:lnTo>
                    <a:pt x="14051" y="55805"/>
                  </a:lnTo>
                  <a:lnTo>
                    <a:pt x="13702" y="55996"/>
                  </a:lnTo>
                  <a:lnTo>
                    <a:pt x="13321" y="56107"/>
                  </a:lnTo>
                  <a:lnTo>
                    <a:pt x="12924" y="56154"/>
                  </a:lnTo>
                  <a:lnTo>
                    <a:pt x="12511" y="56123"/>
                  </a:lnTo>
                  <a:lnTo>
                    <a:pt x="12114" y="56012"/>
                  </a:lnTo>
                  <a:lnTo>
                    <a:pt x="11923" y="55916"/>
                  </a:lnTo>
                  <a:lnTo>
                    <a:pt x="11574" y="55726"/>
                  </a:lnTo>
                  <a:lnTo>
                    <a:pt x="11066" y="55154"/>
                  </a:lnTo>
                  <a:lnTo>
                    <a:pt x="10780" y="54440"/>
                  </a:lnTo>
                  <a:lnTo>
                    <a:pt x="10764" y="53678"/>
                  </a:lnTo>
                  <a:lnTo>
                    <a:pt x="10891" y="53297"/>
                  </a:lnTo>
                  <a:lnTo>
                    <a:pt x="18210" y="34039"/>
                  </a:lnTo>
                  <a:lnTo>
                    <a:pt x="18417" y="33531"/>
                  </a:lnTo>
                  <a:lnTo>
                    <a:pt x="18957" y="32547"/>
                  </a:lnTo>
                  <a:lnTo>
                    <a:pt x="19623" y="31657"/>
                  </a:lnTo>
                  <a:lnTo>
                    <a:pt x="20417" y="30880"/>
                  </a:lnTo>
                  <a:lnTo>
                    <a:pt x="20862" y="30530"/>
                  </a:lnTo>
                  <a:lnTo>
                    <a:pt x="24720" y="27673"/>
                  </a:lnTo>
                  <a:lnTo>
                    <a:pt x="2033" y="26418"/>
                  </a:lnTo>
                  <a:lnTo>
                    <a:pt x="3890" y="28403"/>
                  </a:lnTo>
                  <a:lnTo>
                    <a:pt x="4208" y="28768"/>
                  </a:lnTo>
                  <a:lnTo>
                    <a:pt x="4779" y="29546"/>
                  </a:lnTo>
                  <a:lnTo>
                    <a:pt x="5255" y="30387"/>
                  </a:lnTo>
                  <a:lnTo>
                    <a:pt x="5605" y="31276"/>
                  </a:lnTo>
                  <a:lnTo>
                    <a:pt x="5859" y="32197"/>
                  </a:lnTo>
                  <a:lnTo>
                    <a:pt x="5986" y="33134"/>
                  </a:lnTo>
                  <a:lnTo>
                    <a:pt x="6018" y="34102"/>
                  </a:lnTo>
                  <a:lnTo>
                    <a:pt x="5906" y="35071"/>
                  </a:lnTo>
                  <a:lnTo>
                    <a:pt x="5811" y="35547"/>
                  </a:lnTo>
                  <a:lnTo>
                    <a:pt x="4192" y="42564"/>
                  </a:lnTo>
                  <a:lnTo>
                    <a:pt x="1413" y="55218"/>
                  </a:lnTo>
                  <a:lnTo>
                    <a:pt x="445" y="60108"/>
                  </a:lnTo>
                  <a:lnTo>
                    <a:pt x="80" y="62330"/>
                  </a:lnTo>
                  <a:lnTo>
                    <a:pt x="16" y="62949"/>
                  </a:lnTo>
                  <a:lnTo>
                    <a:pt x="0" y="63299"/>
                  </a:lnTo>
                  <a:lnTo>
                    <a:pt x="48" y="63981"/>
                  </a:lnTo>
                  <a:lnTo>
                    <a:pt x="159" y="64696"/>
                  </a:lnTo>
                  <a:lnTo>
                    <a:pt x="366" y="65394"/>
                  </a:lnTo>
                  <a:lnTo>
                    <a:pt x="636" y="66077"/>
                  </a:lnTo>
                  <a:lnTo>
                    <a:pt x="985" y="66744"/>
                  </a:lnTo>
                  <a:lnTo>
                    <a:pt x="1398" y="67395"/>
                  </a:lnTo>
                  <a:lnTo>
                    <a:pt x="1890" y="67998"/>
                  </a:lnTo>
                  <a:lnTo>
                    <a:pt x="2461" y="68538"/>
                  </a:lnTo>
                  <a:lnTo>
                    <a:pt x="3096" y="69046"/>
                  </a:lnTo>
                  <a:lnTo>
                    <a:pt x="3811" y="69475"/>
                  </a:lnTo>
                  <a:lnTo>
                    <a:pt x="4589" y="69824"/>
                  </a:lnTo>
                  <a:lnTo>
                    <a:pt x="5430" y="70110"/>
                  </a:lnTo>
                  <a:lnTo>
                    <a:pt x="6351" y="70284"/>
                  </a:lnTo>
                  <a:lnTo>
                    <a:pt x="7335" y="70364"/>
                  </a:lnTo>
                  <a:lnTo>
                    <a:pt x="8399" y="70332"/>
                  </a:lnTo>
                  <a:lnTo>
                    <a:pt x="8955" y="70268"/>
                  </a:lnTo>
                  <a:lnTo>
                    <a:pt x="9494" y="70173"/>
                  </a:lnTo>
                  <a:lnTo>
                    <a:pt x="10574" y="69808"/>
                  </a:lnTo>
                  <a:lnTo>
                    <a:pt x="11574" y="69268"/>
                  </a:lnTo>
                  <a:lnTo>
                    <a:pt x="12527" y="68570"/>
                  </a:lnTo>
                  <a:lnTo>
                    <a:pt x="13432" y="67744"/>
                  </a:lnTo>
                  <a:lnTo>
                    <a:pt x="14257" y="66823"/>
                  </a:lnTo>
                  <a:lnTo>
                    <a:pt x="15384" y="65347"/>
                  </a:lnTo>
                  <a:lnTo>
                    <a:pt x="16655" y="63299"/>
                  </a:lnTo>
                  <a:lnTo>
                    <a:pt x="17623" y="61409"/>
                  </a:lnTo>
                  <a:lnTo>
                    <a:pt x="18560" y="59298"/>
                  </a:lnTo>
                  <a:lnTo>
                    <a:pt x="18671" y="58980"/>
                  </a:lnTo>
                  <a:lnTo>
                    <a:pt x="46359" y="4906"/>
                  </a:lnTo>
                  <a:lnTo>
                    <a:pt x="46486" y="4684"/>
                  </a:lnTo>
                  <a:lnTo>
                    <a:pt x="46803" y="4271"/>
                  </a:lnTo>
                  <a:lnTo>
                    <a:pt x="47168" y="3922"/>
                  </a:lnTo>
                  <a:lnTo>
                    <a:pt x="47597" y="3636"/>
                  </a:lnTo>
                  <a:lnTo>
                    <a:pt x="48057" y="3430"/>
                  </a:lnTo>
                  <a:lnTo>
                    <a:pt x="48550" y="3303"/>
                  </a:lnTo>
                  <a:lnTo>
                    <a:pt x="49058" y="3271"/>
                  </a:lnTo>
                  <a:lnTo>
                    <a:pt x="49566" y="3318"/>
                  </a:lnTo>
                  <a:lnTo>
                    <a:pt x="49820" y="3382"/>
                  </a:lnTo>
                  <a:lnTo>
                    <a:pt x="60250" y="6176"/>
                  </a:lnTo>
                  <a:lnTo>
                    <a:pt x="63743" y="4779"/>
                  </a:lnTo>
                  <a:lnTo>
                    <a:pt x="47391" y="16"/>
                  </a:lnTo>
                  <a:lnTo>
                    <a:pt x="472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flipH="1">
              <a:off x="1737953" y="827319"/>
              <a:ext cx="191311" cy="75827"/>
            </a:xfrm>
            <a:custGeom>
              <a:avLst/>
              <a:gdLst/>
              <a:ahLst/>
              <a:cxnLst/>
              <a:rect l="l" t="t" r="r" b="b"/>
              <a:pathLst>
                <a:path w="8336" h="3304" extrusionOk="0">
                  <a:moveTo>
                    <a:pt x="1525" y="1"/>
                  </a:moveTo>
                  <a:lnTo>
                    <a:pt x="1" y="2081"/>
                  </a:lnTo>
                  <a:lnTo>
                    <a:pt x="318" y="2224"/>
                  </a:lnTo>
                  <a:lnTo>
                    <a:pt x="1985" y="2890"/>
                  </a:lnTo>
                  <a:lnTo>
                    <a:pt x="3096" y="3240"/>
                  </a:lnTo>
                  <a:lnTo>
                    <a:pt x="3493" y="3303"/>
                  </a:lnTo>
                  <a:lnTo>
                    <a:pt x="3668" y="3287"/>
                  </a:lnTo>
                  <a:lnTo>
                    <a:pt x="4081" y="3192"/>
                  </a:lnTo>
                  <a:lnTo>
                    <a:pt x="4732" y="2890"/>
                  </a:lnTo>
                  <a:lnTo>
                    <a:pt x="5668" y="2382"/>
                  </a:lnTo>
                  <a:lnTo>
                    <a:pt x="6303" y="2081"/>
                  </a:lnTo>
                  <a:lnTo>
                    <a:pt x="6684" y="1985"/>
                  </a:lnTo>
                  <a:lnTo>
                    <a:pt x="6843" y="1985"/>
                  </a:lnTo>
                  <a:lnTo>
                    <a:pt x="7589" y="2001"/>
                  </a:lnTo>
                  <a:lnTo>
                    <a:pt x="8336" y="1970"/>
                  </a:lnTo>
                  <a:lnTo>
                    <a:pt x="1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flipH="1">
              <a:off x="1644318" y="4246580"/>
              <a:ext cx="301333" cy="376770"/>
            </a:xfrm>
            <a:custGeom>
              <a:avLst/>
              <a:gdLst/>
              <a:ahLst/>
              <a:cxnLst/>
              <a:rect l="l" t="t" r="r" b="b"/>
              <a:pathLst>
                <a:path w="13130" h="16417" extrusionOk="0">
                  <a:moveTo>
                    <a:pt x="13130" y="0"/>
                  </a:moveTo>
                  <a:lnTo>
                    <a:pt x="4191" y="524"/>
                  </a:lnTo>
                  <a:lnTo>
                    <a:pt x="0" y="16416"/>
                  </a:lnTo>
                  <a:lnTo>
                    <a:pt x="8367" y="16099"/>
                  </a:lnTo>
                  <a:lnTo>
                    <a:pt x="13130"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flipH="1">
              <a:off x="1724838" y="4579250"/>
              <a:ext cx="560416" cy="202970"/>
            </a:xfrm>
            <a:custGeom>
              <a:avLst/>
              <a:gdLst/>
              <a:ahLst/>
              <a:cxnLst/>
              <a:rect l="l" t="t" r="r" b="b"/>
              <a:pathLst>
                <a:path w="24419" h="8844" extrusionOk="0">
                  <a:moveTo>
                    <a:pt x="23513" y="0"/>
                  </a:moveTo>
                  <a:lnTo>
                    <a:pt x="15019" y="95"/>
                  </a:lnTo>
                  <a:lnTo>
                    <a:pt x="1223" y="6398"/>
                  </a:lnTo>
                  <a:lnTo>
                    <a:pt x="890" y="6589"/>
                  </a:lnTo>
                  <a:lnTo>
                    <a:pt x="382" y="7113"/>
                  </a:lnTo>
                  <a:lnTo>
                    <a:pt x="80" y="7764"/>
                  </a:lnTo>
                  <a:lnTo>
                    <a:pt x="1" y="8478"/>
                  </a:lnTo>
                  <a:lnTo>
                    <a:pt x="64" y="8843"/>
                  </a:lnTo>
                  <a:lnTo>
                    <a:pt x="24418" y="8843"/>
                  </a:lnTo>
                  <a:lnTo>
                    <a:pt x="235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flipH="1">
              <a:off x="1272667" y="2265133"/>
              <a:ext cx="714158" cy="2201479"/>
            </a:xfrm>
            <a:custGeom>
              <a:avLst/>
              <a:gdLst/>
              <a:ahLst/>
              <a:cxnLst/>
              <a:rect l="l" t="t" r="r" b="b"/>
              <a:pathLst>
                <a:path w="31118" h="95925" extrusionOk="0">
                  <a:moveTo>
                    <a:pt x="12066" y="0"/>
                  </a:moveTo>
                  <a:lnTo>
                    <a:pt x="0" y="94718"/>
                  </a:lnTo>
                  <a:lnTo>
                    <a:pt x="12701" y="95924"/>
                  </a:lnTo>
                  <a:lnTo>
                    <a:pt x="13304" y="94607"/>
                  </a:lnTo>
                  <a:lnTo>
                    <a:pt x="14479" y="91797"/>
                  </a:lnTo>
                  <a:lnTo>
                    <a:pt x="15606" y="88780"/>
                  </a:lnTo>
                  <a:lnTo>
                    <a:pt x="16702" y="85605"/>
                  </a:lnTo>
                  <a:lnTo>
                    <a:pt x="17750" y="82271"/>
                  </a:lnTo>
                  <a:lnTo>
                    <a:pt x="18750" y="78810"/>
                  </a:lnTo>
                  <a:lnTo>
                    <a:pt x="20179" y="73412"/>
                  </a:lnTo>
                  <a:lnTo>
                    <a:pt x="21925" y="65903"/>
                  </a:lnTo>
                  <a:lnTo>
                    <a:pt x="23513" y="58187"/>
                  </a:lnTo>
                  <a:lnTo>
                    <a:pt x="24942" y="50439"/>
                  </a:lnTo>
                  <a:lnTo>
                    <a:pt x="26212" y="42787"/>
                  </a:lnTo>
                  <a:lnTo>
                    <a:pt x="27323" y="35389"/>
                  </a:lnTo>
                  <a:lnTo>
                    <a:pt x="28291" y="28387"/>
                  </a:lnTo>
                  <a:lnTo>
                    <a:pt x="29482" y="18861"/>
                  </a:lnTo>
                  <a:lnTo>
                    <a:pt x="30943" y="5081"/>
                  </a:lnTo>
                  <a:lnTo>
                    <a:pt x="31117" y="3049"/>
                  </a:lnTo>
                  <a:lnTo>
                    <a:pt x="120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flipH="1">
              <a:off x="1098845" y="3992608"/>
              <a:ext cx="268194" cy="478783"/>
            </a:xfrm>
            <a:custGeom>
              <a:avLst/>
              <a:gdLst/>
              <a:ahLst/>
              <a:cxnLst/>
              <a:rect l="l" t="t" r="r" b="b"/>
              <a:pathLst>
                <a:path w="11686" h="20862" extrusionOk="0">
                  <a:moveTo>
                    <a:pt x="7335" y="1"/>
                  </a:moveTo>
                  <a:lnTo>
                    <a:pt x="0" y="5113"/>
                  </a:lnTo>
                  <a:lnTo>
                    <a:pt x="4716" y="20862"/>
                  </a:lnTo>
                  <a:lnTo>
                    <a:pt x="11685" y="16226"/>
                  </a:lnTo>
                  <a:lnTo>
                    <a:pt x="7335"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flipH="1">
              <a:off x="1023803" y="4329661"/>
              <a:ext cx="455466" cy="453630"/>
            </a:xfrm>
            <a:custGeom>
              <a:avLst/>
              <a:gdLst/>
              <a:ahLst/>
              <a:cxnLst/>
              <a:rect l="l" t="t" r="r" b="b"/>
              <a:pathLst>
                <a:path w="19846" h="19766" extrusionOk="0">
                  <a:moveTo>
                    <a:pt x="16035" y="0"/>
                  </a:moveTo>
                  <a:lnTo>
                    <a:pt x="8844" y="4509"/>
                  </a:lnTo>
                  <a:lnTo>
                    <a:pt x="350" y="17067"/>
                  </a:lnTo>
                  <a:lnTo>
                    <a:pt x="159" y="17400"/>
                  </a:lnTo>
                  <a:lnTo>
                    <a:pt x="1" y="18115"/>
                  </a:lnTo>
                  <a:lnTo>
                    <a:pt x="80" y="18829"/>
                  </a:lnTo>
                  <a:lnTo>
                    <a:pt x="397" y="19480"/>
                  </a:lnTo>
                  <a:lnTo>
                    <a:pt x="651" y="19766"/>
                  </a:lnTo>
                  <a:lnTo>
                    <a:pt x="19846" y="8065"/>
                  </a:lnTo>
                  <a:lnTo>
                    <a:pt x="160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flipH="1">
              <a:off x="1101059" y="2332172"/>
              <a:ext cx="889427" cy="1976316"/>
            </a:xfrm>
            <a:custGeom>
              <a:avLst/>
              <a:gdLst/>
              <a:ahLst/>
              <a:cxnLst/>
              <a:rect l="l" t="t" r="r" b="b"/>
              <a:pathLst>
                <a:path w="38755" h="86114" extrusionOk="0">
                  <a:moveTo>
                    <a:pt x="1" y="1"/>
                  </a:moveTo>
                  <a:lnTo>
                    <a:pt x="17" y="350"/>
                  </a:lnTo>
                  <a:lnTo>
                    <a:pt x="334" y="4208"/>
                  </a:lnTo>
                  <a:lnTo>
                    <a:pt x="922" y="9415"/>
                  </a:lnTo>
                  <a:lnTo>
                    <a:pt x="1525" y="13749"/>
                  </a:lnTo>
                  <a:lnTo>
                    <a:pt x="2335" y="18735"/>
                  </a:lnTo>
                  <a:lnTo>
                    <a:pt x="3382" y="24323"/>
                  </a:lnTo>
                  <a:lnTo>
                    <a:pt x="4668" y="30419"/>
                  </a:lnTo>
                  <a:lnTo>
                    <a:pt x="6256" y="36992"/>
                  </a:lnTo>
                  <a:lnTo>
                    <a:pt x="8161" y="43946"/>
                  </a:lnTo>
                  <a:lnTo>
                    <a:pt x="10415" y="51217"/>
                  </a:lnTo>
                  <a:lnTo>
                    <a:pt x="12352" y="56853"/>
                  </a:lnTo>
                  <a:lnTo>
                    <a:pt x="13765" y="60664"/>
                  </a:lnTo>
                  <a:lnTo>
                    <a:pt x="15274" y="64522"/>
                  </a:lnTo>
                  <a:lnTo>
                    <a:pt x="16877" y="68427"/>
                  </a:lnTo>
                  <a:lnTo>
                    <a:pt x="18608" y="72333"/>
                  </a:lnTo>
                  <a:lnTo>
                    <a:pt x="20449" y="76270"/>
                  </a:lnTo>
                  <a:lnTo>
                    <a:pt x="22402" y="80207"/>
                  </a:lnTo>
                  <a:lnTo>
                    <a:pt x="24466" y="84145"/>
                  </a:lnTo>
                  <a:lnTo>
                    <a:pt x="25561" y="86113"/>
                  </a:lnTo>
                  <a:lnTo>
                    <a:pt x="38754" y="80763"/>
                  </a:lnTo>
                  <a:lnTo>
                    <a:pt x="193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flipH="1">
              <a:off x="1387062" y="625835"/>
              <a:ext cx="292245" cy="263443"/>
            </a:xfrm>
            <a:custGeom>
              <a:avLst/>
              <a:gdLst/>
              <a:ahLst/>
              <a:cxnLst/>
              <a:rect l="l" t="t" r="r" b="b"/>
              <a:pathLst>
                <a:path w="12734" h="11479" extrusionOk="0">
                  <a:moveTo>
                    <a:pt x="5843" y="0"/>
                  </a:moveTo>
                  <a:lnTo>
                    <a:pt x="5637" y="32"/>
                  </a:lnTo>
                  <a:lnTo>
                    <a:pt x="5430" y="96"/>
                  </a:lnTo>
                  <a:lnTo>
                    <a:pt x="5113" y="318"/>
                  </a:lnTo>
                  <a:lnTo>
                    <a:pt x="4763" y="826"/>
                  </a:lnTo>
                  <a:lnTo>
                    <a:pt x="4478" y="1540"/>
                  </a:lnTo>
                  <a:lnTo>
                    <a:pt x="4303" y="1890"/>
                  </a:lnTo>
                  <a:lnTo>
                    <a:pt x="4160" y="1969"/>
                  </a:lnTo>
                  <a:lnTo>
                    <a:pt x="4065" y="1921"/>
                  </a:lnTo>
                  <a:lnTo>
                    <a:pt x="3906" y="1794"/>
                  </a:lnTo>
                  <a:lnTo>
                    <a:pt x="3684" y="1413"/>
                  </a:lnTo>
                  <a:lnTo>
                    <a:pt x="3430" y="1064"/>
                  </a:lnTo>
                  <a:lnTo>
                    <a:pt x="3096" y="937"/>
                  </a:lnTo>
                  <a:lnTo>
                    <a:pt x="2779" y="937"/>
                  </a:lnTo>
                  <a:lnTo>
                    <a:pt x="2557" y="969"/>
                  </a:lnTo>
                  <a:lnTo>
                    <a:pt x="2350" y="1032"/>
                  </a:lnTo>
                  <a:lnTo>
                    <a:pt x="2096" y="1191"/>
                  </a:lnTo>
                  <a:lnTo>
                    <a:pt x="1906" y="1509"/>
                  </a:lnTo>
                  <a:lnTo>
                    <a:pt x="1906" y="1969"/>
                  </a:lnTo>
                  <a:lnTo>
                    <a:pt x="1858" y="2255"/>
                  </a:lnTo>
                  <a:lnTo>
                    <a:pt x="1747" y="2382"/>
                  </a:lnTo>
                  <a:lnTo>
                    <a:pt x="1652" y="2414"/>
                  </a:lnTo>
                  <a:lnTo>
                    <a:pt x="1525" y="2445"/>
                  </a:lnTo>
                  <a:lnTo>
                    <a:pt x="1223" y="2636"/>
                  </a:lnTo>
                  <a:lnTo>
                    <a:pt x="874" y="2969"/>
                  </a:lnTo>
                  <a:lnTo>
                    <a:pt x="540" y="3398"/>
                  </a:lnTo>
                  <a:lnTo>
                    <a:pt x="270" y="3906"/>
                  </a:lnTo>
                  <a:lnTo>
                    <a:pt x="64" y="4509"/>
                  </a:lnTo>
                  <a:lnTo>
                    <a:pt x="1" y="5160"/>
                  </a:lnTo>
                  <a:lnTo>
                    <a:pt x="112" y="5859"/>
                  </a:lnTo>
                  <a:lnTo>
                    <a:pt x="255" y="6224"/>
                  </a:lnTo>
                  <a:lnTo>
                    <a:pt x="366" y="6367"/>
                  </a:lnTo>
                  <a:lnTo>
                    <a:pt x="1064" y="6922"/>
                  </a:lnTo>
                  <a:lnTo>
                    <a:pt x="2827" y="8161"/>
                  </a:lnTo>
                  <a:lnTo>
                    <a:pt x="5779" y="10034"/>
                  </a:lnTo>
                  <a:lnTo>
                    <a:pt x="7589" y="11082"/>
                  </a:lnTo>
                  <a:lnTo>
                    <a:pt x="8351" y="11447"/>
                  </a:lnTo>
                  <a:lnTo>
                    <a:pt x="8478" y="11479"/>
                  </a:lnTo>
                  <a:lnTo>
                    <a:pt x="8955" y="11384"/>
                  </a:lnTo>
                  <a:lnTo>
                    <a:pt x="10082" y="11018"/>
                  </a:lnTo>
                  <a:lnTo>
                    <a:pt x="10606" y="10717"/>
                  </a:lnTo>
                  <a:lnTo>
                    <a:pt x="10892" y="10447"/>
                  </a:lnTo>
                  <a:lnTo>
                    <a:pt x="11003" y="10288"/>
                  </a:lnTo>
                  <a:lnTo>
                    <a:pt x="11161" y="9971"/>
                  </a:lnTo>
                  <a:lnTo>
                    <a:pt x="11241" y="9367"/>
                  </a:lnTo>
                  <a:lnTo>
                    <a:pt x="11241" y="8780"/>
                  </a:lnTo>
                  <a:lnTo>
                    <a:pt x="11320" y="8367"/>
                  </a:lnTo>
                  <a:lnTo>
                    <a:pt x="11479" y="8113"/>
                  </a:lnTo>
                  <a:lnTo>
                    <a:pt x="11590" y="8002"/>
                  </a:lnTo>
                  <a:lnTo>
                    <a:pt x="11876" y="7732"/>
                  </a:lnTo>
                  <a:lnTo>
                    <a:pt x="12352" y="7129"/>
                  </a:lnTo>
                  <a:lnTo>
                    <a:pt x="12606" y="6637"/>
                  </a:lnTo>
                  <a:lnTo>
                    <a:pt x="12733" y="6097"/>
                  </a:lnTo>
                  <a:lnTo>
                    <a:pt x="12670" y="5509"/>
                  </a:lnTo>
                  <a:lnTo>
                    <a:pt x="12368" y="4890"/>
                  </a:lnTo>
                  <a:lnTo>
                    <a:pt x="11749" y="4255"/>
                  </a:lnTo>
                  <a:lnTo>
                    <a:pt x="11288" y="3938"/>
                  </a:lnTo>
                  <a:lnTo>
                    <a:pt x="10812" y="3652"/>
                  </a:lnTo>
                  <a:lnTo>
                    <a:pt x="10034" y="3271"/>
                  </a:lnTo>
                  <a:lnTo>
                    <a:pt x="9225" y="3017"/>
                  </a:lnTo>
                  <a:lnTo>
                    <a:pt x="8732" y="2953"/>
                  </a:lnTo>
                  <a:lnTo>
                    <a:pt x="8494" y="2890"/>
                  </a:lnTo>
                  <a:lnTo>
                    <a:pt x="8304" y="2715"/>
                  </a:lnTo>
                  <a:lnTo>
                    <a:pt x="8097" y="2382"/>
                  </a:lnTo>
                  <a:lnTo>
                    <a:pt x="7986" y="2128"/>
                  </a:lnTo>
                  <a:lnTo>
                    <a:pt x="7748" y="1572"/>
                  </a:lnTo>
                  <a:lnTo>
                    <a:pt x="7256" y="715"/>
                  </a:lnTo>
                  <a:lnTo>
                    <a:pt x="6859" y="286"/>
                  </a:lnTo>
                  <a:lnTo>
                    <a:pt x="6557" y="96"/>
                  </a:lnTo>
                  <a:lnTo>
                    <a:pt x="62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flipH="1">
              <a:off x="1469042" y="683028"/>
              <a:ext cx="271843" cy="550938"/>
            </a:xfrm>
            <a:custGeom>
              <a:avLst/>
              <a:gdLst/>
              <a:ahLst/>
              <a:cxnLst/>
              <a:rect l="l" t="t" r="r" b="b"/>
              <a:pathLst>
                <a:path w="11845" h="24006" extrusionOk="0">
                  <a:moveTo>
                    <a:pt x="6526" y="1"/>
                  </a:moveTo>
                  <a:lnTo>
                    <a:pt x="5510" y="160"/>
                  </a:lnTo>
                  <a:lnTo>
                    <a:pt x="4541" y="477"/>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71"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92" y="11083"/>
                  </a:lnTo>
                  <a:lnTo>
                    <a:pt x="11304" y="9543"/>
                  </a:lnTo>
                  <a:lnTo>
                    <a:pt x="11606" y="8114"/>
                  </a:lnTo>
                  <a:lnTo>
                    <a:pt x="11828" y="6494"/>
                  </a:lnTo>
                  <a:lnTo>
                    <a:pt x="11844" y="4811"/>
                  </a:lnTo>
                  <a:lnTo>
                    <a:pt x="11685" y="3605"/>
                  </a:lnTo>
                  <a:lnTo>
                    <a:pt x="11479" y="2859"/>
                  </a:lnTo>
                  <a:lnTo>
                    <a:pt x="11177" y="2176"/>
                  </a:lnTo>
                  <a:lnTo>
                    <a:pt x="10765" y="1589"/>
                  </a:lnTo>
                  <a:lnTo>
                    <a:pt x="10495" y="1319"/>
                  </a:lnTo>
                  <a:lnTo>
                    <a:pt x="10241" y="1096"/>
                  </a:lnTo>
                  <a:lnTo>
                    <a:pt x="9685" y="715"/>
                  </a:lnTo>
                  <a:lnTo>
                    <a:pt x="9082" y="414"/>
                  </a:lnTo>
                  <a:lnTo>
                    <a:pt x="8431" y="191"/>
                  </a:lnTo>
                  <a:lnTo>
                    <a:pt x="8097" y="112"/>
                  </a:lnTo>
                  <a:lnTo>
                    <a:pt x="7573" y="33"/>
                  </a:lnTo>
                  <a:lnTo>
                    <a:pt x="6526" y="1"/>
                  </a:lnTo>
                  <a:close/>
                </a:path>
              </a:pathLst>
            </a:custGeom>
            <a:solidFill>
              <a:srgbClr val="D67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flipH="1">
              <a:off x="1460665" y="683028"/>
              <a:ext cx="280219" cy="550938"/>
            </a:xfrm>
            <a:custGeom>
              <a:avLst/>
              <a:gdLst/>
              <a:ahLst/>
              <a:cxnLst/>
              <a:rect l="l" t="t" r="r" b="b"/>
              <a:pathLst>
                <a:path w="12210" h="24006" extrusionOk="0">
                  <a:moveTo>
                    <a:pt x="6526" y="1"/>
                  </a:moveTo>
                  <a:lnTo>
                    <a:pt x="5510" y="160"/>
                  </a:lnTo>
                  <a:lnTo>
                    <a:pt x="4541" y="493"/>
                  </a:lnTo>
                  <a:lnTo>
                    <a:pt x="3652" y="969"/>
                  </a:lnTo>
                  <a:lnTo>
                    <a:pt x="2842" y="1589"/>
                  </a:lnTo>
                  <a:lnTo>
                    <a:pt x="2144" y="2351"/>
                  </a:lnTo>
                  <a:lnTo>
                    <a:pt x="1556" y="3224"/>
                  </a:lnTo>
                  <a:lnTo>
                    <a:pt x="1334" y="3700"/>
                  </a:lnTo>
                  <a:lnTo>
                    <a:pt x="1096" y="4256"/>
                  </a:lnTo>
                  <a:lnTo>
                    <a:pt x="636" y="5478"/>
                  </a:lnTo>
                  <a:lnTo>
                    <a:pt x="270" y="6764"/>
                  </a:lnTo>
                  <a:lnTo>
                    <a:pt x="48" y="8066"/>
                  </a:lnTo>
                  <a:lnTo>
                    <a:pt x="1" y="9352"/>
                  </a:lnTo>
                  <a:lnTo>
                    <a:pt x="128" y="10289"/>
                  </a:lnTo>
                  <a:lnTo>
                    <a:pt x="302" y="10876"/>
                  </a:lnTo>
                  <a:lnTo>
                    <a:pt x="540" y="11432"/>
                  </a:lnTo>
                  <a:lnTo>
                    <a:pt x="858" y="11956"/>
                  </a:lnTo>
                  <a:lnTo>
                    <a:pt x="1255" y="12432"/>
                  </a:lnTo>
                  <a:lnTo>
                    <a:pt x="1763" y="12877"/>
                  </a:lnTo>
                  <a:lnTo>
                    <a:pt x="2049" y="13067"/>
                  </a:lnTo>
                  <a:lnTo>
                    <a:pt x="556" y="21878"/>
                  </a:lnTo>
                  <a:lnTo>
                    <a:pt x="620" y="22005"/>
                  </a:lnTo>
                  <a:lnTo>
                    <a:pt x="1223" y="22752"/>
                  </a:lnTo>
                  <a:lnTo>
                    <a:pt x="1953" y="23323"/>
                  </a:lnTo>
                  <a:lnTo>
                    <a:pt x="2731" y="23672"/>
                  </a:lnTo>
                  <a:lnTo>
                    <a:pt x="3350" y="23863"/>
                  </a:lnTo>
                  <a:lnTo>
                    <a:pt x="4065" y="23974"/>
                  </a:lnTo>
                  <a:lnTo>
                    <a:pt x="4890" y="24006"/>
                  </a:lnTo>
                  <a:lnTo>
                    <a:pt x="5811" y="23926"/>
                  </a:lnTo>
                  <a:lnTo>
                    <a:pt x="6843" y="23720"/>
                  </a:lnTo>
                  <a:lnTo>
                    <a:pt x="7986" y="23387"/>
                  </a:lnTo>
                  <a:lnTo>
                    <a:pt x="9256" y="22879"/>
                  </a:lnTo>
                  <a:lnTo>
                    <a:pt x="9939" y="22561"/>
                  </a:lnTo>
                  <a:lnTo>
                    <a:pt x="10812" y="11305"/>
                  </a:lnTo>
                  <a:lnTo>
                    <a:pt x="10844" y="11194"/>
                  </a:lnTo>
                  <a:lnTo>
                    <a:pt x="10987" y="10733"/>
                  </a:lnTo>
                  <a:lnTo>
                    <a:pt x="11177" y="10717"/>
                  </a:lnTo>
                  <a:lnTo>
                    <a:pt x="11542" y="10575"/>
                  </a:lnTo>
                  <a:lnTo>
                    <a:pt x="11828" y="10336"/>
                  </a:lnTo>
                  <a:lnTo>
                    <a:pt x="12050" y="10035"/>
                  </a:lnTo>
                  <a:lnTo>
                    <a:pt x="12177" y="9701"/>
                  </a:lnTo>
                  <a:lnTo>
                    <a:pt x="12209" y="9336"/>
                  </a:lnTo>
                  <a:lnTo>
                    <a:pt x="12114" y="9003"/>
                  </a:lnTo>
                  <a:lnTo>
                    <a:pt x="11908" y="8717"/>
                  </a:lnTo>
                  <a:lnTo>
                    <a:pt x="11749" y="8606"/>
                  </a:lnTo>
                  <a:lnTo>
                    <a:pt x="11527" y="8463"/>
                  </a:lnTo>
                  <a:lnTo>
                    <a:pt x="11685" y="7558"/>
                  </a:lnTo>
                  <a:lnTo>
                    <a:pt x="11828" y="6082"/>
                  </a:lnTo>
                  <a:lnTo>
                    <a:pt x="11844" y="5097"/>
                  </a:lnTo>
                  <a:lnTo>
                    <a:pt x="11765" y="4129"/>
                  </a:lnTo>
                  <a:lnTo>
                    <a:pt x="11590" y="3208"/>
                  </a:lnTo>
                  <a:lnTo>
                    <a:pt x="11273" y="2367"/>
                  </a:lnTo>
                  <a:lnTo>
                    <a:pt x="10796" y="1636"/>
                  </a:lnTo>
                  <a:lnTo>
                    <a:pt x="10495" y="1319"/>
                  </a:lnTo>
                  <a:lnTo>
                    <a:pt x="10241" y="1096"/>
                  </a:lnTo>
                  <a:lnTo>
                    <a:pt x="9669" y="715"/>
                  </a:lnTo>
                  <a:lnTo>
                    <a:pt x="9066" y="414"/>
                  </a:lnTo>
                  <a:lnTo>
                    <a:pt x="8431" y="191"/>
                  </a:lnTo>
                  <a:lnTo>
                    <a:pt x="8097" y="112"/>
                  </a:lnTo>
                  <a:lnTo>
                    <a:pt x="7558" y="33"/>
                  </a:lnTo>
                  <a:lnTo>
                    <a:pt x="6526" y="1"/>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flipH="1">
              <a:off x="1471604" y="898007"/>
              <a:ext cx="21137" cy="12416"/>
            </a:xfrm>
            <a:custGeom>
              <a:avLst/>
              <a:gdLst/>
              <a:ahLst/>
              <a:cxnLst/>
              <a:rect l="l" t="t" r="r" b="b"/>
              <a:pathLst>
                <a:path w="921" h="541" fill="none" extrusionOk="0">
                  <a:moveTo>
                    <a:pt x="0" y="541"/>
                  </a:moveTo>
                  <a:lnTo>
                    <a:pt x="48" y="414"/>
                  </a:lnTo>
                  <a:lnTo>
                    <a:pt x="429" y="33"/>
                  </a:lnTo>
                  <a:lnTo>
                    <a:pt x="667" y="1"/>
                  </a:lnTo>
                  <a:lnTo>
                    <a:pt x="842" y="96"/>
                  </a:lnTo>
                  <a:lnTo>
                    <a:pt x="921" y="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flipH="1">
              <a:off x="1533186" y="971610"/>
              <a:ext cx="169073" cy="64535"/>
            </a:xfrm>
            <a:custGeom>
              <a:avLst/>
              <a:gdLst/>
              <a:ahLst/>
              <a:cxnLst/>
              <a:rect l="l" t="t" r="r" b="b"/>
              <a:pathLst>
                <a:path w="7367" h="2812" extrusionOk="0">
                  <a:moveTo>
                    <a:pt x="7367" y="1"/>
                  </a:moveTo>
                  <a:lnTo>
                    <a:pt x="6525" y="318"/>
                  </a:lnTo>
                  <a:lnTo>
                    <a:pt x="5001" y="731"/>
                  </a:lnTo>
                  <a:lnTo>
                    <a:pt x="3700" y="938"/>
                  </a:lnTo>
                  <a:lnTo>
                    <a:pt x="2604" y="969"/>
                  </a:lnTo>
                  <a:lnTo>
                    <a:pt x="1334" y="826"/>
                  </a:lnTo>
                  <a:lnTo>
                    <a:pt x="445" y="541"/>
                  </a:lnTo>
                  <a:lnTo>
                    <a:pt x="366" y="493"/>
                  </a:lnTo>
                  <a:lnTo>
                    <a:pt x="0" y="2716"/>
                  </a:lnTo>
                  <a:lnTo>
                    <a:pt x="334" y="2779"/>
                  </a:lnTo>
                  <a:lnTo>
                    <a:pt x="1001" y="2811"/>
                  </a:lnTo>
                  <a:lnTo>
                    <a:pt x="2001" y="2732"/>
                  </a:lnTo>
                  <a:lnTo>
                    <a:pt x="3287" y="2398"/>
                  </a:lnTo>
                  <a:lnTo>
                    <a:pt x="4477" y="1906"/>
                  </a:lnTo>
                  <a:lnTo>
                    <a:pt x="6002" y="1033"/>
                  </a:lnTo>
                  <a:lnTo>
                    <a:pt x="7240" y="112"/>
                  </a:lnTo>
                  <a:lnTo>
                    <a:pt x="7367" y="1"/>
                  </a:lnTo>
                  <a:close/>
                </a:path>
              </a:pathLst>
            </a:custGeom>
            <a:solidFill>
              <a:srgbClr val="BA5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flipH="1">
              <a:off x="1659249" y="796358"/>
              <a:ext cx="26989" cy="25153"/>
            </a:xfrm>
            <a:custGeom>
              <a:avLst/>
              <a:gdLst/>
              <a:ahLst/>
              <a:cxnLst/>
              <a:rect l="l" t="t" r="r" b="b"/>
              <a:pathLst>
                <a:path w="1176" h="1096" fill="none" extrusionOk="0">
                  <a:moveTo>
                    <a:pt x="112" y="1096"/>
                  </a:moveTo>
                  <a:lnTo>
                    <a:pt x="1" y="254"/>
                  </a:lnTo>
                  <a:lnTo>
                    <a:pt x="176" y="286"/>
                  </a:lnTo>
                  <a:lnTo>
                    <a:pt x="572" y="223"/>
                  </a:lnTo>
                  <a:lnTo>
                    <a:pt x="1081" y="48"/>
                  </a:lnTo>
                  <a:lnTo>
                    <a:pt x="1176" y="0"/>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flipH="1">
              <a:off x="1651952" y="829889"/>
              <a:ext cx="60519" cy="29537"/>
            </a:xfrm>
            <a:custGeom>
              <a:avLst/>
              <a:gdLst/>
              <a:ahLst/>
              <a:cxnLst/>
              <a:rect l="l" t="t" r="r" b="b"/>
              <a:pathLst>
                <a:path w="2637" h="1287" fill="none" extrusionOk="0">
                  <a:moveTo>
                    <a:pt x="1" y="0"/>
                  </a:moveTo>
                  <a:lnTo>
                    <a:pt x="1" y="64"/>
                  </a:lnTo>
                  <a:lnTo>
                    <a:pt x="175" y="587"/>
                  </a:lnTo>
                  <a:lnTo>
                    <a:pt x="557" y="1032"/>
                  </a:lnTo>
                  <a:lnTo>
                    <a:pt x="953" y="1238"/>
                  </a:lnTo>
                  <a:lnTo>
                    <a:pt x="1493" y="1286"/>
                  </a:lnTo>
                  <a:lnTo>
                    <a:pt x="2192" y="1159"/>
                  </a:lnTo>
                  <a:lnTo>
                    <a:pt x="2636" y="969"/>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flipH="1">
              <a:off x="1594391" y="775588"/>
              <a:ext cx="38281" cy="40094"/>
            </a:xfrm>
            <a:custGeom>
              <a:avLst/>
              <a:gdLst/>
              <a:ahLst/>
              <a:cxnLst/>
              <a:rect l="l" t="t" r="r" b="b"/>
              <a:pathLst>
                <a:path w="1668" h="1747" extrusionOk="0">
                  <a:moveTo>
                    <a:pt x="302" y="1"/>
                  </a:moveTo>
                  <a:lnTo>
                    <a:pt x="255" y="48"/>
                  </a:lnTo>
                  <a:lnTo>
                    <a:pt x="80" y="477"/>
                  </a:lnTo>
                  <a:lnTo>
                    <a:pt x="17" y="921"/>
                  </a:lnTo>
                  <a:lnTo>
                    <a:pt x="1" y="1175"/>
                  </a:lnTo>
                  <a:lnTo>
                    <a:pt x="64" y="1414"/>
                  </a:lnTo>
                  <a:lnTo>
                    <a:pt x="96" y="1477"/>
                  </a:lnTo>
                  <a:lnTo>
                    <a:pt x="144" y="1541"/>
                  </a:lnTo>
                  <a:lnTo>
                    <a:pt x="159" y="1572"/>
                  </a:lnTo>
                  <a:lnTo>
                    <a:pt x="191" y="1604"/>
                  </a:lnTo>
                  <a:lnTo>
                    <a:pt x="255" y="1652"/>
                  </a:lnTo>
                  <a:lnTo>
                    <a:pt x="318" y="1699"/>
                  </a:lnTo>
                  <a:lnTo>
                    <a:pt x="382" y="1731"/>
                  </a:lnTo>
                  <a:lnTo>
                    <a:pt x="461" y="1747"/>
                  </a:lnTo>
                  <a:lnTo>
                    <a:pt x="683" y="1747"/>
                  </a:lnTo>
                  <a:lnTo>
                    <a:pt x="937" y="1636"/>
                  </a:lnTo>
                  <a:lnTo>
                    <a:pt x="1049" y="1556"/>
                  </a:lnTo>
                  <a:lnTo>
                    <a:pt x="1223" y="1382"/>
                  </a:lnTo>
                  <a:lnTo>
                    <a:pt x="1350" y="1175"/>
                  </a:lnTo>
                  <a:lnTo>
                    <a:pt x="1557" y="778"/>
                  </a:lnTo>
                  <a:lnTo>
                    <a:pt x="1668" y="334"/>
                  </a:lnTo>
                  <a:lnTo>
                    <a:pt x="1668" y="255"/>
                  </a:lnTo>
                  <a:lnTo>
                    <a:pt x="1525" y="207"/>
                  </a:lnTo>
                  <a:lnTo>
                    <a:pt x="1477" y="270"/>
                  </a:lnTo>
                  <a:lnTo>
                    <a:pt x="1303" y="651"/>
                  </a:lnTo>
                  <a:lnTo>
                    <a:pt x="1080" y="1001"/>
                  </a:lnTo>
                  <a:lnTo>
                    <a:pt x="969" y="1159"/>
                  </a:lnTo>
                  <a:lnTo>
                    <a:pt x="842" y="1302"/>
                  </a:lnTo>
                  <a:lnTo>
                    <a:pt x="715" y="1382"/>
                  </a:lnTo>
                  <a:lnTo>
                    <a:pt x="556" y="1398"/>
                  </a:lnTo>
                  <a:lnTo>
                    <a:pt x="493" y="1398"/>
                  </a:lnTo>
                  <a:lnTo>
                    <a:pt x="398" y="1318"/>
                  </a:lnTo>
                  <a:lnTo>
                    <a:pt x="366" y="1271"/>
                  </a:lnTo>
                  <a:lnTo>
                    <a:pt x="318" y="1096"/>
                  </a:lnTo>
                  <a:lnTo>
                    <a:pt x="302" y="905"/>
                  </a:lnTo>
                  <a:lnTo>
                    <a:pt x="334" y="493"/>
                  </a:lnTo>
                  <a:lnTo>
                    <a:pt x="414" y="96"/>
                  </a:lnTo>
                  <a:lnTo>
                    <a:pt x="414" y="32"/>
                  </a:lnTo>
                  <a:lnTo>
                    <a:pt x="302"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flipH="1">
              <a:off x="1577269" y="753716"/>
              <a:ext cx="33530" cy="31005"/>
            </a:xfrm>
            <a:custGeom>
              <a:avLst/>
              <a:gdLst/>
              <a:ahLst/>
              <a:cxnLst/>
              <a:rect l="l" t="t" r="r" b="b"/>
              <a:pathLst>
                <a:path w="1461" h="1351" extrusionOk="0">
                  <a:moveTo>
                    <a:pt x="445" y="1"/>
                  </a:moveTo>
                  <a:lnTo>
                    <a:pt x="159" y="33"/>
                  </a:lnTo>
                  <a:lnTo>
                    <a:pt x="32" y="80"/>
                  </a:lnTo>
                  <a:lnTo>
                    <a:pt x="48" y="96"/>
                  </a:lnTo>
                  <a:lnTo>
                    <a:pt x="0" y="128"/>
                  </a:lnTo>
                  <a:lnTo>
                    <a:pt x="16" y="223"/>
                  </a:lnTo>
                  <a:lnTo>
                    <a:pt x="64" y="239"/>
                  </a:lnTo>
                  <a:lnTo>
                    <a:pt x="286" y="239"/>
                  </a:lnTo>
                  <a:lnTo>
                    <a:pt x="715" y="382"/>
                  </a:lnTo>
                  <a:lnTo>
                    <a:pt x="905" y="525"/>
                  </a:lnTo>
                  <a:lnTo>
                    <a:pt x="1064" y="668"/>
                  </a:lnTo>
                  <a:lnTo>
                    <a:pt x="1159" y="874"/>
                  </a:lnTo>
                  <a:lnTo>
                    <a:pt x="1223" y="969"/>
                  </a:lnTo>
                  <a:lnTo>
                    <a:pt x="1255" y="1081"/>
                  </a:lnTo>
                  <a:lnTo>
                    <a:pt x="1302" y="1208"/>
                  </a:lnTo>
                  <a:lnTo>
                    <a:pt x="1334" y="1335"/>
                  </a:lnTo>
                  <a:lnTo>
                    <a:pt x="1366" y="1350"/>
                  </a:lnTo>
                  <a:lnTo>
                    <a:pt x="1429" y="1350"/>
                  </a:lnTo>
                  <a:lnTo>
                    <a:pt x="1445" y="1319"/>
                  </a:lnTo>
                  <a:lnTo>
                    <a:pt x="1461" y="1176"/>
                  </a:lnTo>
                  <a:lnTo>
                    <a:pt x="1461" y="1049"/>
                  </a:lnTo>
                  <a:lnTo>
                    <a:pt x="1445" y="906"/>
                  </a:lnTo>
                  <a:lnTo>
                    <a:pt x="1429" y="763"/>
                  </a:lnTo>
                  <a:lnTo>
                    <a:pt x="1382" y="620"/>
                  </a:lnTo>
                  <a:lnTo>
                    <a:pt x="1223" y="366"/>
                  </a:lnTo>
                  <a:lnTo>
                    <a:pt x="1127" y="255"/>
                  </a:lnTo>
                  <a:lnTo>
                    <a:pt x="1016" y="160"/>
                  </a:lnTo>
                  <a:lnTo>
                    <a:pt x="731" y="49"/>
                  </a:lnTo>
                  <a:lnTo>
                    <a:pt x="588" y="17"/>
                  </a:lnTo>
                  <a:lnTo>
                    <a:pt x="44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flipH="1">
              <a:off x="1658883" y="740244"/>
              <a:ext cx="37179" cy="38281"/>
            </a:xfrm>
            <a:custGeom>
              <a:avLst/>
              <a:gdLst/>
              <a:ahLst/>
              <a:cxnLst/>
              <a:rect l="l" t="t" r="r" b="b"/>
              <a:pathLst>
                <a:path w="1620" h="1668" extrusionOk="0">
                  <a:moveTo>
                    <a:pt x="365" y="1"/>
                  </a:moveTo>
                  <a:lnTo>
                    <a:pt x="318" y="64"/>
                  </a:lnTo>
                  <a:lnTo>
                    <a:pt x="127" y="429"/>
                  </a:lnTo>
                  <a:lnTo>
                    <a:pt x="32" y="842"/>
                  </a:lnTo>
                  <a:lnTo>
                    <a:pt x="0" y="1064"/>
                  </a:lnTo>
                  <a:lnTo>
                    <a:pt x="48" y="1302"/>
                  </a:lnTo>
                  <a:lnTo>
                    <a:pt x="64" y="1366"/>
                  </a:lnTo>
                  <a:lnTo>
                    <a:pt x="96" y="1414"/>
                  </a:lnTo>
                  <a:lnTo>
                    <a:pt x="127" y="1477"/>
                  </a:lnTo>
                  <a:lnTo>
                    <a:pt x="191" y="1525"/>
                  </a:lnTo>
                  <a:lnTo>
                    <a:pt x="238" y="1588"/>
                  </a:lnTo>
                  <a:lnTo>
                    <a:pt x="318" y="1604"/>
                  </a:lnTo>
                  <a:lnTo>
                    <a:pt x="381" y="1636"/>
                  </a:lnTo>
                  <a:lnTo>
                    <a:pt x="445" y="1652"/>
                  </a:lnTo>
                  <a:lnTo>
                    <a:pt x="572" y="1668"/>
                  </a:lnTo>
                  <a:lnTo>
                    <a:pt x="826" y="1588"/>
                  </a:lnTo>
                  <a:lnTo>
                    <a:pt x="937" y="1525"/>
                  </a:lnTo>
                  <a:lnTo>
                    <a:pt x="1112" y="1382"/>
                  </a:lnTo>
                  <a:lnTo>
                    <a:pt x="1239" y="1207"/>
                  </a:lnTo>
                  <a:lnTo>
                    <a:pt x="1461" y="858"/>
                  </a:lnTo>
                  <a:lnTo>
                    <a:pt x="1604" y="461"/>
                  </a:lnTo>
                  <a:lnTo>
                    <a:pt x="1620" y="366"/>
                  </a:lnTo>
                  <a:lnTo>
                    <a:pt x="1461" y="302"/>
                  </a:lnTo>
                  <a:lnTo>
                    <a:pt x="1413" y="382"/>
                  </a:lnTo>
                  <a:lnTo>
                    <a:pt x="1223" y="699"/>
                  </a:lnTo>
                  <a:lnTo>
                    <a:pt x="1000" y="1017"/>
                  </a:lnTo>
                  <a:lnTo>
                    <a:pt x="873" y="1144"/>
                  </a:lnTo>
                  <a:lnTo>
                    <a:pt x="746" y="1255"/>
                  </a:lnTo>
                  <a:lnTo>
                    <a:pt x="635" y="1318"/>
                  </a:lnTo>
                  <a:lnTo>
                    <a:pt x="492" y="1318"/>
                  </a:lnTo>
                  <a:lnTo>
                    <a:pt x="397" y="1287"/>
                  </a:lnTo>
                  <a:lnTo>
                    <a:pt x="334" y="1191"/>
                  </a:lnTo>
                  <a:lnTo>
                    <a:pt x="302" y="1032"/>
                  </a:lnTo>
                  <a:lnTo>
                    <a:pt x="318" y="874"/>
                  </a:lnTo>
                  <a:lnTo>
                    <a:pt x="381" y="493"/>
                  </a:lnTo>
                  <a:lnTo>
                    <a:pt x="477" y="143"/>
                  </a:lnTo>
                  <a:lnTo>
                    <a:pt x="492" y="143"/>
                  </a:lnTo>
                  <a:lnTo>
                    <a:pt x="492" y="64"/>
                  </a:lnTo>
                  <a:lnTo>
                    <a:pt x="365" y="1"/>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flipH="1">
              <a:off x="1643942" y="723123"/>
              <a:ext cx="33553" cy="30982"/>
            </a:xfrm>
            <a:custGeom>
              <a:avLst/>
              <a:gdLst/>
              <a:ahLst/>
              <a:cxnLst/>
              <a:rect l="l" t="t" r="r" b="b"/>
              <a:pathLst>
                <a:path w="1462" h="1350" extrusionOk="0">
                  <a:moveTo>
                    <a:pt x="445" y="0"/>
                  </a:moveTo>
                  <a:lnTo>
                    <a:pt x="160" y="32"/>
                  </a:lnTo>
                  <a:lnTo>
                    <a:pt x="33" y="80"/>
                  </a:lnTo>
                  <a:lnTo>
                    <a:pt x="49" y="96"/>
                  </a:lnTo>
                  <a:lnTo>
                    <a:pt x="1" y="127"/>
                  </a:lnTo>
                  <a:lnTo>
                    <a:pt x="17" y="207"/>
                  </a:lnTo>
                  <a:lnTo>
                    <a:pt x="64" y="223"/>
                  </a:lnTo>
                  <a:lnTo>
                    <a:pt x="287" y="238"/>
                  </a:lnTo>
                  <a:lnTo>
                    <a:pt x="715" y="381"/>
                  </a:lnTo>
                  <a:lnTo>
                    <a:pt x="906" y="508"/>
                  </a:lnTo>
                  <a:lnTo>
                    <a:pt x="1065" y="667"/>
                  </a:lnTo>
                  <a:lnTo>
                    <a:pt x="1160" y="858"/>
                  </a:lnTo>
                  <a:lnTo>
                    <a:pt x="1223" y="969"/>
                  </a:lnTo>
                  <a:lnTo>
                    <a:pt x="1255" y="1080"/>
                  </a:lnTo>
                  <a:lnTo>
                    <a:pt x="1287" y="1191"/>
                  </a:lnTo>
                  <a:lnTo>
                    <a:pt x="1335" y="1318"/>
                  </a:lnTo>
                  <a:lnTo>
                    <a:pt x="1366" y="1350"/>
                  </a:lnTo>
                  <a:lnTo>
                    <a:pt x="1430" y="1334"/>
                  </a:lnTo>
                  <a:lnTo>
                    <a:pt x="1446" y="1302"/>
                  </a:lnTo>
                  <a:lnTo>
                    <a:pt x="1462" y="1175"/>
                  </a:lnTo>
                  <a:lnTo>
                    <a:pt x="1462" y="1032"/>
                  </a:lnTo>
                  <a:lnTo>
                    <a:pt x="1446" y="889"/>
                  </a:lnTo>
                  <a:lnTo>
                    <a:pt x="1430" y="762"/>
                  </a:lnTo>
                  <a:lnTo>
                    <a:pt x="1382" y="620"/>
                  </a:lnTo>
                  <a:lnTo>
                    <a:pt x="1223" y="366"/>
                  </a:lnTo>
                  <a:lnTo>
                    <a:pt x="1128" y="254"/>
                  </a:lnTo>
                  <a:lnTo>
                    <a:pt x="1001" y="159"/>
                  </a:lnTo>
                  <a:lnTo>
                    <a:pt x="731" y="32"/>
                  </a:lnTo>
                  <a:lnTo>
                    <a:pt x="588" y="0"/>
                  </a:lnTo>
                  <a:close/>
                </a:path>
              </a:pathLst>
            </a:custGeom>
            <a:solidFill>
              <a:srgbClr val="111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flipH="1">
              <a:off x="1596571" y="777057"/>
              <a:ext cx="32818" cy="34632"/>
            </a:xfrm>
            <a:custGeom>
              <a:avLst/>
              <a:gdLst/>
              <a:ahLst/>
              <a:cxnLst/>
              <a:rect l="l" t="t" r="r" b="b"/>
              <a:pathLst>
                <a:path w="1430" h="1509" fill="none" extrusionOk="0">
                  <a:moveTo>
                    <a:pt x="191" y="0"/>
                  </a:moveTo>
                  <a:lnTo>
                    <a:pt x="128" y="175"/>
                  </a:lnTo>
                  <a:lnTo>
                    <a:pt x="1" y="968"/>
                  </a:lnTo>
                  <a:lnTo>
                    <a:pt x="96" y="1318"/>
                  </a:lnTo>
                  <a:lnTo>
                    <a:pt x="239" y="1461"/>
                  </a:lnTo>
                  <a:lnTo>
                    <a:pt x="350" y="1508"/>
                  </a:lnTo>
                  <a:lnTo>
                    <a:pt x="477" y="1508"/>
                  </a:lnTo>
                  <a:lnTo>
                    <a:pt x="699" y="1429"/>
                  </a:lnTo>
                  <a:lnTo>
                    <a:pt x="985" y="1159"/>
                  </a:lnTo>
                  <a:lnTo>
                    <a:pt x="1382" y="413"/>
                  </a:lnTo>
                  <a:lnTo>
                    <a:pt x="1429" y="238"/>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flipH="1">
              <a:off x="1578715" y="756631"/>
              <a:ext cx="31005" cy="27356"/>
            </a:xfrm>
            <a:custGeom>
              <a:avLst/>
              <a:gdLst/>
              <a:ahLst/>
              <a:cxnLst/>
              <a:rect l="l" t="t" r="r" b="b"/>
              <a:pathLst>
                <a:path w="1351" h="1192" fill="none" extrusionOk="0">
                  <a:moveTo>
                    <a:pt x="1" y="33"/>
                  </a:moveTo>
                  <a:lnTo>
                    <a:pt x="160" y="1"/>
                  </a:lnTo>
                  <a:lnTo>
                    <a:pt x="763" y="112"/>
                  </a:lnTo>
                  <a:lnTo>
                    <a:pt x="1001" y="271"/>
                  </a:lnTo>
                  <a:lnTo>
                    <a:pt x="1192" y="541"/>
                  </a:lnTo>
                  <a:lnTo>
                    <a:pt x="1319" y="938"/>
                  </a:lnTo>
                  <a:lnTo>
                    <a:pt x="1350" y="1192"/>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flipH="1">
              <a:off x="1661430" y="742791"/>
              <a:ext cx="31350" cy="32451"/>
            </a:xfrm>
            <a:custGeom>
              <a:avLst/>
              <a:gdLst/>
              <a:ahLst/>
              <a:cxnLst/>
              <a:rect l="l" t="t" r="r" b="b"/>
              <a:pathLst>
                <a:path w="1366" h="1414" fill="none" extrusionOk="0">
                  <a:moveTo>
                    <a:pt x="254" y="1"/>
                  </a:moveTo>
                  <a:lnTo>
                    <a:pt x="191" y="144"/>
                  </a:lnTo>
                  <a:lnTo>
                    <a:pt x="0" y="874"/>
                  </a:lnTo>
                  <a:lnTo>
                    <a:pt x="64" y="1191"/>
                  </a:lnTo>
                  <a:lnTo>
                    <a:pt x="175" y="1350"/>
                  </a:lnTo>
                  <a:lnTo>
                    <a:pt x="286" y="1382"/>
                  </a:lnTo>
                  <a:lnTo>
                    <a:pt x="381" y="1414"/>
                  </a:lnTo>
                  <a:lnTo>
                    <a:pt x="603" y="1350"/>
                  </a:lnTo>
                  <a:lnTo>
                    <a:pt x="889" y="1128"/>
                  </a:lnTo>
                  <a:lnTo>
                    <a:pt x="1302" y="477"/>
                  </a:lnTo>
                  <a:lnTo>
                    <a:pt x="1366" y="334"/>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flipH="1">
              <a:off x="1645387" y="725670"/>
              <a:ext cx="31005" cy="27356"/>
            </a:xfrm>
            <a:custGeom>
              <a:avLst/>
              <a:gdLst/>
              <a:ahLst/>
              <a:cxnLst/>
              <a:rect l="l" t="t" r="r" b="b"/>
              <a:pathLst>
                <a:path w="1351" h="1192" fill="none" extrusionOk="0">
                  <a:moveTo>
                    <a:pt x="1" y="32"/>
                  </a:moveTo>
                  <a:lnTo>
                    <a:pt x="159" y="0"/>
                  </a:lnTo>
                  <a:lnTo>
                    <a:pt x="763" y="127"/>
                  </a:lnTo>
                  <a:lnTo>
                    <a:pt x="1001" y="286"/>
                  </a:lnTo>
                  <a:lnTo>
                    <a:pt x="1191" y="540"/>
                  </a:lnTo>
                  <a:lnTo>
                    <a:pt x="1318" y="937"/>
                  </a:lnTo>
                  <a:lnTo>
                    <a:pt x="1350" y="1191"/>
                  </a:lnTo>
                </a:path>
              </a:pathLst>
            </a:custGeom>
            <a:noFill/>
            <a:ln w="8325" cap="rnd" cmpd="sng">
              <a:solidFill>
                <a:schemeClr val="dk1"/>
              </a:solidFill>
              <a:prstDash val="solid"/>
              <a:miter lim="1587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flipH="1">
              <a:off x="1458481" y="678667"/>
              <a:ext cx="174558" cy="198586"/>
            </a:xfrm>
            <a:custGeom>
              <a:avLst/>
              <a:gdLst/>
              <a:ahLst/>
              <a:cxnLst/>
              <a:rect l="l" t="t" r="r" b="b"/>
              <a:pathLst>
                <a:path w="7606" h="8653" extrusionOk="0">
                  <a:moveTo>
                    <a:pt x="2017" y="0"/>
                  </a:moveTo>
                  <a:lnTo>
                    <a:pt x="1398" y="32"/>
                  </a:lnTo>
                  <a:lnTo>
                    <a:pt x="811" y="191"/>
                  </a:lnTo>
                  <a:lnTo>
                    <a:pt x="255" y="445"/>
                  </a:lnTo>
                  <a:lnTo>
                    <a:pt x="1" y="620"/>
                  </a:lnTo>
                  <a:lnTo>
                    <a:pt x="334" y="810"/>
                  </a:lnTo>
                  <a:lnTo>
                    <a:pt x="1080" y="1096"/>
                  </a:lnTo>
                  <a:lnTo>
                    <a:pt x="2351" y="1398"/>
                  </a:lnTo>
                  <a:lnTo>
                    <a:pt x="4748" y="1652"/>
                  </a:lnTo>
                  <a:lnTo>
                    <a:pt x="5272" y="1652"/>
                  </a:lnTo>
                  <a:lnTo>
                    <a:pt x="5240" y="1731"/>
                  </a:lnTo>
                  <a:lnTo>
                    <a:pt x="5097" y="2445"/>
                  </a:lnTo>
                  <a:lnTo>
                    <a:pt x="5081" y="3334"/>
                  </a:lnTo>
                  <a:lnTo>
                    <a:pt x="5176" y="4065"/>
                  </a:lnTo>
                  <a:lnTo>
                    <a:pt x="5415" y="4874"/>
                  </a:lnTo>
                  <a:lnTo>
                    <a:pt x="5812" y="5748"/>
                  </a:lnTo>
                  <a:lnTo>
                    <a:pt x="6097" y="6224"/>
                  </a:lnTo>
                  <a:lnTo>
                    <a:pt x="6399" y="6716"/>
                  </a:lnTo>
                  <a:lnTo>
                    <a:pt x="6716" y="7589"/>
                  </a:lnTo>
                  <a:lnTo>
                    <a:pt x="6843" y="8526"/>
                  </a:lnTo>
                  <a:lnTo>
                    <a:pt x="6828" y="8653"/>
                  </a:lnTo>
                  <a:lnTo>
                    <a:pt x="6891" y="8542"/>
                  </a:lnTo>
                  <a:lnTo>
                    <a:pt x="7288" y="7319"/>
                  </a:lnTo>
                  <a:lnTo>
                    <a:pt x="7558" y="5938"/>
                  </a:lnTo>
                  <a:lnTo>
                    <a:pt x="7606" y="4938"/>
                  </a:lnTo>
                  <a:lnTo>
                    <a:pt x="7494" y="3954"/>
                  </a:lnTo>
                  <a:lnTo>
                    <a:pt x="7256" y="3255"/>
                  </a:lnTo>
                  <a:lnTo>
                    <a:pt x="7018" y="2826"/>
                  </a:lnTo>
                  <a:lnTo>
                    <a:pt x="6859" y="2636"/>
                  </a:lnTo>
                  <a:lnTo>
                    <a:pt x="6891" y="2652"/>
                  </a:lnTo>
                  <a:lnTo>
                    <a:pt x="6891" y="2652"/>
                  </a:lnTo>
                  <a:lnTo>
                    <a:pt x="6653" y="2191"/>
                  </a:lnTo>
                  <a:lnTo>
                    <a:pt x="6050" y="1445"/>
                  </a:lnTo>
                  <a:lnTo>
                    <a:pt x="5319" y="905"/>
                  </a:lnTo>
                  <a:lnTo>
                    <a:pt x="4541" y="508"/>
                  </a:lnTo>
                  <a:lnTo>
                    <a:pt x="3414" y="159"/>
                  </a:lnTo>
                  <a:lnTo>
                    <a:pt x="2382" y="0"/>
                  </a:lnTo>
                  <a:lnTo>
                    <a:pt x="2271" y="0"/>
                  </a:lnTo>
                  <a:lnTo>
                    <a:pt x="2319" y="32"/>
                  </a:lnTo>
                  <a:lnTo>
                    <a:pt x="2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flipH="1">
              <a:off x="1966426" y="1456603"/>
              <a:ext cx="780484" cy="604847"/>
            </a:xfrm>
            <a:custGeom>
              <a:avLst/>
              <a:gdLst/>
              <a:ahLst/>
              <a:cxnLst/>
              <a:rect l="l" t="t" r="r" b="b"/>
              <a:pathLst>
                <a:path w="34008" h="26355" extrusionOk="0">
                  <a:moveTo>
                    <a:pt x="747" y="0"/>
                  </a:moveTo>
                  <a:lnTo>
                    <a:pt x="667" y="16"/>
                  </a:lnTo>
                  <a:lnTo>
                    <a:pt x="667" y="48"/>
                  </a:lnTo>
                  <a:lnTo>
                    <a:pt x="651" y="111"/>
                  </a:lnTo>
                  <a:lnTo>
                    <a:pt x="715" y="270"/>
                  </a:lnTo>
                  <a:lnTo>
                    <a:pt x="1255" y="1191"/>
                  </a:lnTo>
                  <a:lnTo>
                    <a:pt x="2255" y="3017"/>
                  </a:lnTo>
                  <a:lnTo>
                    <a:pt x="2255" y="3017"/>
                  </a:lnTo>
                  <a:lnTo>
                    <a:pt x="1969" y="2747"/>
                  </a:lnTo>
                  <a:lnTo>
                    <a:pt x="763" y="1699"/>
                  </a:lnTo>
                  <a:lnTo>
                    <a:pt x="318" y="1397"/>
                  </a:lnTo>
                  <a:lnTo>
                    <a:pt x="159" y="1397"/>
                  </a:lnTo>
                  <a:lnTo>
                    <a:pt x="159" y="1477"/>
                  </a:lnTo>
                  <a:lnTo>
                    <a:pt x="255" y="1778"/>
                  </a:lnTo>
                  <a:lnTo>
                    <a:pt x="667" y="2588"/>
                  </a:lnTo>
                  <a:lnTo>
                    <a:pt x="1445" y="3779"/>
                  </a:lnTo>
                  <a:lnTo>
                    <a:pt x="1620" y="4017"/>
                  </a:lnTo>
                  <a:lnTo>
                    <a:pt x="1398" y="3810"/>
                  </a:lnTo>
                  <a:lnTo>
                    <a:pt x="461" y="3017"/>
                  </a:lnTo>
                  <a:lnTo>
                    <a:pt x="112" y="2794"/>
                  </a:lnTo>
                  <a:lnTo>
                    <a:pt x="1" y="2794"/>
                  </a:lnTo>
                  <a:lnTo>
                    <a:pt x="16" y="2858"/>
                  </a:lnTo>
                  <a:lnTo>
                    <a:pt x="159" y="3160"/>
                  </a:lnTo>
                  <a:lnTo>
                    <a:pt x="1271" y="4715"/>
                  </a:lnTo>
                  <a:lnTo>
                    <a:pt x="3430" y="7541"/>
                  </a:lnTo>
                  <a:lnTo>
                    <a:pt x="3906" y="8145"/>
                  </a:lnTo>
                  <a:lnTo>
                    <a:pt x="4811" y="9986"/>
                  </a:lnTo>
                  <a:lnTo>
                    <a:pt x="5414" y="11479"/>
                  </a:lnTo>
                  <a:lnTo>
                    <a:pt x="6542" y="14162"/>
                  </a:lnTo>
                  <a:lnTo>
                    <a:pt x="7605" y="16511"/>
                  </a:lnTo>
                  <a:lnTo>
                    <a:pt x="8605" y="18528"/>
                  </a:lnTo>
                  <a:lnTo>
                    <a:pt x="9542" y="20258"/>
                  </a:lnTo>
                  <a:lnTo>
                    <a:pt x="10415" y="21719"/>
                  </a:lnTo>
                  <a:lnTo>
                    <a:pt x="11209" y="22941"/>
                  </a:lnTo>
                  <a:lnTo>
                    <a:pt x="11955" y="23910"/>
                  </a:lnTo>
                  <a:lnTo>
                    <a:pt x="12638" y="24704"/>
                  </a:lnTo>
                  <a:lnTo>
                    <a:pt x="13257" y="25291"/>
                  </a:lnTo>
                  <a:lnTo>
                    <a:pt x="14067" y="25910"/>
                  </a:lnTo>
                  <a:lnTo>
                    <a:pt x="14908" y="26291"/>
                  </a:lnTo>
                  <a:lnTo>
                    <a:pt x="15496" y="26355"/>
                  </a:lnTo>
                  <a:lnTo>
                    <a:pt x="15686" y="26323"/>
                  </a:lnTo>
                  <a:lnTo>
                    <a:pt x="16147" y="26339"/>
                  </a:lnTo>
                  <a:lnTo>
                    <a:pt x="17433" y="26212"/>
                  </a:lnTo>
                  <a:lnTo>
                    <a:pt x="18687" y="25847"/>
                  </a:lnTo>
                  <a:lnTo>
                    <a:pt x="19623" y="25466"/>
                  </a:lnTo>
                  <a:lnTo>
                    <a:pt x="20655" y="24942"/>
                  </a:lnTo>
                  <a:lnTo>
                    <a:pt x="21783" y="24243"/>
                  </a:lnTo>
                  <a:lnTo>
                    <a:pt x="22973" y="23338"/>
                  </a:lnTo>
                  <a:lnTo>
                    <a:pt x="24243" y="22227"/>
                  </a:lnTo>
                  <a:lnTo>
                    <a:pt x="25593" y="20893"/>
                  </a:lnTo>
                  <a:lnTo>
                    <a:pt x="26990" y="19274"/>
                  </a:lnTo>
                  <a:lnTo>
                    <a:pt x="28466" y="17385"/>
                  </a:lnTo>
                  <a:lnTo>
                    <a:pt x="29991" y="15194"/>
                  </a:lnTo>
                  <a:lnTo>
                    <a:pt x="31562" y="12685"/>
                  </a:lnTo>
                  <a:lnTo>
                    <a:pt x="33182" y="9812"/>
                  </a:lnTo>
                  <a:lnTo>
                    <a:pt x="34007" y="8240"/>
                  </a:lnTo>
                  <a:lnTo>
                    <a:pt x="29927" y="1350"/>
                  </a:lnTo>
                  <a:lnTo>
                    <a:pt x="29149" y="2350"/>
                  </a:lnTo>
                  <a:lnTo>
                    <a:pt x="23846" y="8891"/>
                  </a:lnTo>
                  <a:lnTo>
                    <a:pt x="18893" y="14749"/>
                  </a:lnTo>
                  <a:lnTo>
                    <a:pt x="16115" y="17940"/>
                  </a:lnTo>
                  <a:lnTo>
                    <a:pt x="15162" y="16956"/>
                  </a:lnTo>
                  <a:lnTo>
                    <a:pt x="13352" y="14908"/>
                  </a:lnTo>
                  <a:lnTo>
                    <a:pt x="11701" y="12876"/>
                  </a:lnTo>
                  <a:lnTo>
                    <a:pt x="10272" y="10939"/>
                  </a:lnTo>
                  <a:lnTo>
                    <a:pt x="7542" y="6906"/>
                  </a:lnTo>
                  <a:lnTo>
                    <a:pt x="7050" y="6065"/>
                  </a:lnTo>
                  <a:lnTo>
                    <a:pt x="6923" y="5684"/>
                  </a:lnTo>
                  <a:lnTo>
                    <a:pt x="6542" y="3668"/>
                  </a:lnTo>
                  <a:lnTo>
                    <a:pt x="6526" y="2636"/>
                  </a:lnTo>
                  <a:lnTo>
                    <a:pt x="6653" y="2048"/>
                  </a:lnTo>
                  <a:lnTo>
                    <a:pt x="6764" y="1826"/>
                  </a:lnTo>
                  <a:lnTo>
                    <a:pt x="6605" y="1715"/>
                  </a:lnTo>
                  <a:lnTo>
                    <a:pt x="6256" y="1683"/>
                  </a:lnTo>
                  <a:lnTo>
                    <a:pt x="6081" y="1762"/>
                  </a:lnTo>
                  <a:lnTo>
                    <a:pt x="5795" y="2032"/>
                  </a:lnTo>
                  <a:lnTo>
                    <a:pt x="5446" y="2620"/>
                  </a:lnTo>
                  <a:lnTo>
                    <a:pt x="5240" y="3398"/>
                  </a:lnTo>
                  <a:lnTo>
                    <a:pt x="5224" y="3541"/>
                  </a:lnTo>
                  <a:lnTo>
                    <a:pt x="4859" y="3064"/>
                  </a:lnTo>
                  <a:lnTo>
                    <a:pt x="3144" y="1000"/>
                  </a:lnTo>
                  <a:lnTo>
                    <a:pt x="2414" y="254"/>
                  </a:lnTo>
                  <a:lnTo>
                    <a:pt x="2176" y="95"/>
                  </a:lnTo>
                  <a:lnTo>
                    <a:pt x="2064" y="64"/>
                  </a:lnTo>
                  <a:lnTo>
                    <a:pt x="2049" y="95"/>
                  </a:lnTo>
                  <a:lnTo>
                    <a:pt x="2001" y="191"/>
                  </a:lnTo>
                  <a:lnTo>
                    <a:pt x="2049" y="476"/>
                  </a:lnTo>
                  <a:lnTo>
                    <a:pt x="2271" y="1080"/>
                  </a:lnTo>
                  <a:lnTo>
                    <a:pt x="2954" y="2382"/>
                  </a:lnTo>
                  <a:lnTo>
                    <a:pt x="3112" y="2667"/>
                  </a:lnTo>
                  <a:lnTo>
                    <a:pt x="2811" y="2270"/>
                  </a:lnTo>
                  <a:lnTo>
                    <a:pt x="1477" y="667"/>
                  </a:lnTo>
                  <a:lnTo>
                    <a:pt x="921" y="111"/>
                  </a:lnTo>
                  <a:lnTo>
                    <a:pt x="747" y="0"/>
                  </a:lnTo>
                  <a:close/>
                </a:path>
              </a:pathLst>
            </a:custGeom>
            <a:solidFill>
              <a:srgbClr val="E18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flipH="1">
              <a:off x="1167017" y="1110805"/>
              <a:ext cx="1139743" cy="1227550"/>
            </a:xfrm>
            <a:custGeom>
              <a:avLst/>
              <a:gdLst/>
              <a:ahLst/>
              <a:cxnLst/>
              <a:rect l="l" t="t" r="r" b="b"/>
              <a:pathLst>
                <a:path w="49662" h="53488" extrusionOk="0">
                  <a:moveTo>
                    <a:pt x="34754" y="1"/>
                  </a:moveTo>
                  <a:lnTo>
                    <a:pt x="25815" y="540"/>
                  </a:lnTo>
                  <a:lnTo>
                    <a:pt x="25371" y="556"/>
                  </a:lnTo>
                  <a:lnTo>
                    <a:pt x="24307" y="652"/>
                  </a:lnTo>
                  <a:lnTo>
                    <a:pt x="23132" y="858"/>
                  </a:lnTo>
                  <a:lnTo>
                    <a:pt x="21989" y="1160"/>
                  </a:lnTo>
                  <a:lnTo>
                    <a:pt x="21481" y="1366"/>
                  </a:lnTo>
                  <a:lnTo>
                    <a:pt x="20783" y="1684"/>
                  </a:lnTo>
                  <a:lnTo>
                    <a:pt x="19290" y="2620"/>
                  </a:lnTo>
                  <a:lnTo>
                    <a:pt x="17671" y="3874"/>
                  </a:lnTo>
                  <a:lnTo>
                    <a:pt x="15972" y="5383"/>
                  </a:lnTo>
                  <a:lnTo>
                    <a:pt x="14210" y="7097"/>
                  </a:lnTo>
                  <a:lnTo>
                    <a:pt x="12416" y="8955"/>
                  </a:lnTo>
                  <a:lnTo>
                    <a:pt x="9749" y="11908"/>
                  </a:lnTo>
                  <a:lnTo>
                    <a:pt x="6399" y="15893"/>
                  </a:lnTo>
                  <a:lnTo>
                    <a:pt x="3510" y="19512"/>
                  </a:lnTo>
                  <a:lnTo>
                    <a:pt x="445" y="23513"/>
                  </a:lnTo>
                  <a:lnTo>
                    <a:pt x="1" y="24132"/>
                  </a:lnTo>
                  <a:lnTo>
                    <a:pt x="8384" y="35373"/>
                  </a:lnTo>
                  <a:lnTo>
                    <a:pt x="14988" y="28625"/>
                  </a:lnTo>
                  <a:lnTo>
                    <a:pt x="13480" y="53488"/>
                  </a:lnTo>
                  <a:lnTo>
                    <a:pt x="45232" y="53488"/>
                  </a:lnTo>
                  <a:lnTo>
                    <a:pt x="45232" y="32325"/>
                  </a:lnTo>
                  <a:lnTo>
                    <a:pt x="49661" y="29832"/>
                  </a:lnTo>
                  <a:lnTo>
                    <a:pt x="43501" y="5399"/>
                  </a:lnTo>
                  <a:lnTo>
                    <a:pt x="43422" y="5145"/>
                  </a:lnTo>
                  <a:lnTo>
                    <a:pt x="43184" y="4652"/>
                  </a:lnTo>
                  <a:lnTo>
                    <a:pt x="42660" y="3922"/>
                  </a:lnTo>
                  <a:lnTo>
                    <a:pt x="41676" y="3001"/>
                  </a:lnTo>
                  <a:lnTo>
                    <a:pt x="40453" y="2176"/>
                  </a:lnTo>
                  <a:lnTo>
                    <a:pt x="39104" y="1445"/>
                  </a:lnTo>
                  <a:lnTo>
                    <a:pt x="37723" y="826"/>
                  </a:lnTo>
                  <a:lnTo>
                    <a:pt x="36405" y="366"/>
                  </a:lnTo>
                  <a:lnTo>
                    <a:pt x="35230" y="80"/>
                  </a:lnTo>
                  <a:lnTo>
                    <a:pt x="34754" y="1"/>
                  </a:lnTo>
                  <a:close/>
                </a:path>
              </a:pathLst>
            </a:custGeom>
            <a:solidFill>
              <a:srgbClr val="303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flipH="1">
              <a:off x="3346797" y="255579"/>
              <a:ext cx="245556" cy="249448"/>
            </a:xfrm>
            <a:custGeom>
              <a:avLst/>
              <a:gdLst/>
              <a:ahLst/>
              <a:cxnLst/>
              <a:rect l="l" t="t" r="r" b="b"/>
              <a:pathLst>
                <a:path w="11926" h="12115" extrusionOk="0">
                  <a:moveTo>
                    <a:pt x="4165" y="0"/>
                  </a:moveTo>
                  <a:lnTo>
                    <a:pt x="3597" y="568"/>
                  </a:lnTo>
                  <a:lnTo>
                    <a:pt x="2082" y="1893"/>
                  </a:lnTo>
                  <a:lnTo>
                    <a:pt x="1325" y="2839"/>
                  </a:lnTo>
                  <a:lnTo>
                    <a:pt x="757" y="4164"/>
                  </a:lnTo>
                  <a:lnTo>
                    <a:pt x="189" y="5300"/>
                  </a:lnTo>
                  <a:lnTo>
                    <a:pt x="0" y="6815"/>
                  </a:lnTo>
                  <a:lnTo>
                    <a:pt x="0" y="7004"/>
                  </a:lnTo>
                  <a:lnTo>
                    <a:pt x="189" y="7004"/>
                  </a:lnTo>
                  <a:lnTo>
                    <a:pt x="1136" y="5679"/>
                  </a:lnTo>
                  <a:lnTo>
                    <a:pt x="2272" y="4543"/>
                  </a:lnTo>
                  <a:lnTo>
                    <a:pt x="3407" y="3786"/>
                  </a:lnTo>
                  <a:lnTo>
                    <a:pt x="4922" y="3029"/>
                  </a:lnTo>
                  <a:lnTo>
                    <a:pt x="7572" y="10979"/>
                  </a:lnTo>
                  <a:lnTo>
                    <a:pt x="8140" y="11736"/>
                  </a:lnTo>
                  <a:lnTo>
                    <a:pt x="8518" y="11926"/>
                  </a:lnTo>
                  <a:lnTo>
                    <a:pt x="8897" y="12115"/>
                  </a:lnTo>
                  <a:lnTo>
                    <a:pt x="9844" y="12115"/>
                  </a:lnTo>
                  <a:lnTo>
                    <a:pt x="10601" y="11926"/>
                  </a:lnTo>
                  <a:lnTo>
                    <a:pt x="11358" y="11358"/>
                  </a:lnTo>
                  <a:lnTo>
                    <a:pt x="11736" y="10601"/>
                  </a:lnTo>
                  <a:lnTo>
                    <a:pt x="11926" y="9654"/>
                  </a:lnTo>
                  <a:lnTo>
                    <a:pt x="11736" y="8897"/>
                  </a:lnTo>
                  <a:lnTo>
                    <a:pt x="11169" y="8140"/>
                  </a:lnTo>
                  <a:lnTo>
                    <a:pt x="10411" y="7761"/>
                  </a:lnTo>
                  <a:lnTo>
                    <a:pt x="9844" y="7572"/>
                  </a:lnTo>
                  <a:lnTo>
                    <a:pt x="9276" y="7572"/>
                  </a:lnTo>
                  <a:lnTo>
                    <a:pt x="8708" y="7761"/>
                  </a:lnTo>
                  <a:lnTo>
                    <a:pt x="8329" y="8140"/>
                  </a:lnTo>
                  <a:lnTo>
                    <a:pt x="7572" y="8708"/>
                  </a:lnTo>
                  <a:lnTo>
                    <a:pt x="7383" y="9086"/>
                  </a:lnTo>
                  <a:lnTo>
                    <a:pt x="4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flipH="1">
              <a:off x="708939" y="2427082"/>
              <a:ext cx="159820" cy="272859"/>
            </a:xfrm>
            <a:custGeom>
              <a:avLst/>
              <a:gdLst/>
              <a:ahLst/>
              <a:cxnLst/>
              <a:rect l="l" t="t" r="r" b="b"/>
              <a:pathLst>
                <a:path w="7762" h="13252" extrusionOk="0">
                  <a:moveTo>
                    <a:pt x="4922" y="1"/>
                  </a:moveTo>
                  <a:lnTo>
                    <a:pt x="4164" y="380"/>
                  </a:lnTo>
                  <a:lnTo>
                    <a:pt x="3407" y="947"/>
                  </a:lnTo>
                  <a:lnTo>
                    <a:pt x="3218" y="1326"/>
                  </a:lnTo>
                  <a:lnTo>
                    <a:pt x="3029" y="1894"/>
                  </a:lnTo>
                  <a:lnTo>
                    <a:pt x="3029" y="2651"/>
                  </a:lnTo>
                  <a:lnTo>
                    <a:pt x="6247" y="10601"/>
                  </a:lnTo>
                  <a:lnTo>
                    <a:pt x="4732" y="10980"/>
                  </a:lnTo>
                  <a:lnTo>
                    <a:pt x="1704" y="10980"/>
                  </a:lnTo>
                  <a:lnTo>
                    <a:pt x="189" y="10601"/>
                  </a:lnTo>
                  <a:lnTo>
                    <a:pt x="0" y="10601"/>
                  </a:lnTo>
                  <a:lnTo>
                    <a:pt x="0" y="10791"/>
                  </a:lnTo>
                  <a:lnTo>
                    <a:pt x="1136" y="11737"/>
                  </a:lnTo>
                  <a:lnTo>
                    <a:pt x="2272" y="12494"/>
                  </a:lnTo>
                  <a:lnTo>
                    <a:pt x="3597" y="12873"/>
                  </a:lnTo>
                  <a:lnTo>
                    <a:pt x="4922" y="13062"/>
                  </a:lnTo>
                  <a:lnTo>
                    <a:pt x="6815" y="13252"/>
                  </a:lnTo>
                  <a:lnTo>
                    <a:pt x="7761" y="13252"/>
                  </a:lnTo>
                  <a:lnTo>
                    <a:pt x="4354" y="4355"/>
                  </a:lnTo>
                  <a:lnTo>
                    <a:pt x="4732" y="4355"/>
                  </a:lnTo>
                  <a:lnTo>
                    <a:pt x="5490" y="4544"/>
                  </a:lnTo>
                  <a:lnTo>
                    <a:pt x="6057" y="4355"/>
                  </a:lnTo>
                  <a:lnTo>
                    <a:pt x="6436" y="4165"/>
                  </a:lnTo>
                  <a:lnTo>
                    <a:pt x="7004" y="3787"/>
                  </a:lnTo>
                  <a:lnTo>
                    <a:pt x="7383" y="3408"/>
                  </a:lnTo>
                  <a:lnTo>
                    <a:pt x="7572" y="2462"/>
                  </a:lnTo>
                  <a:lnTo>
                    <a:pt x="7572" y="1705"/>
                  </a:lnTo>
                  <a:lnTo>
                    <a:pt x="7193" y="947"/>
                  </a:lnTo>
                  <a:lnTo>
                    <a:pt x="6625" y="380"/>
                  </a:lnTo>
                  <a:lnTo>
                    <a:pt x="58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flipH="1">
              <a:off x="3011590" y="757982"/>
              <a:ext cx="335205" cy="292337"/>
            </a:xfrm>
            <a:custGeom>
              <a:avLst/>
              <a:gdLst/>
              <a:ahLst/>
              <a:cxnLst/>
              <a:rect l="l" t="t" r="r" b="b"/>
              <a:pathLst>
                <a:path w="16280" h="14198" extrusionOk="0">
                  <a:moveTo>
                    <a:pt x="9844" y="0"/>
                  </a:moveTo>
                  <a:lnTo>
                    <a:pt x="4733" y="8140"/>
                  </a:lnTo>
                  <a:lnTo>
                    <a:pt x="4543" y="7762"/>
                  </a:lnTo>
                  <a:lnTo>
                    <a:pt x="3975" y="7194"/>
                  </a:lnTo>
                  <a:lnTo>
                    <a:pt x="3597" y="6815"/>
                  </a:lnTo>
                  <a:lnTo>
                    <a:pt x="3218" y="6436"/>
                  </a:lnTo>
                  <a:lnTo>
                    <a:pt x="2650" y="6247"/>
                  </a:lnTo>
                  <a:lnTo>
                    <a:pt x="2083" y="6247"/>
                  </a:lnTo>
                  <a:lnTo>
                    <a:pt x="1136" y="6626"/>
                  </a:lnTo>
                  <a:lnTo>
                    <a:pt x="568" y="7194"/>
                  </a:lnTo>
                  <a:lnTo>
                    <a:pt x="190" y="7951"/>
                  </a:lnTo>
                  <a:lnTo>
                    <a:pt x="0" y="8708"/>
                  </a:lnTo>
                  <a:lnTo>
                    <a:pt x="379" y="9654"/>
                  </a:lnTo>
                  <a:lnTo>
                    <a:pt x="947" y="10222"/>
                  </a:lnTo>
                  <a:lnTo>
                    <a:pt x="1704" y="10790"/>
                  </a:lnTo>
                  <a:lnTo>
                    <a:pt x="3029" y="10790"/>
                  </a:lnTo>
                  <a:lnTo>
                    <a:pt x="3408" y="10601"/>
                  </a:lnTo>
                  <a:lnTo>
                    <a:pt x="3975" y="10033"/>
                  </a:lnTo>
                  <a:lnTo>
                    <a:pt x="8140" y="3218"/>
                  </a:lnTo>
                  <a:lnTo>
                    <a:pt x="14197" y="6247"/>
                  </a:lnTo>
                  <a:lnTo>
                    <a:pt x="10979" y="11358"/>
                  </a:lnTo>
                  <a:lnTo>
                    <a:pt x="10790" y="11169"/>
                  </a:lnTo>
                  <a:lnTo>
                    <a:pt x="10412" y="10412"/>
                  </a:lnTo>
                  <a:lnTo>
                    <a:pt x="10033" y="10033"/>
                  </a:lnTo>
                  <a:lnTo>
                    <a:pt x="9465" y="9844"/>
                  </a:lnTo>
                  <a:lnTo>
                    <a:pt x="8897" y="9654"/>
                  </a:lnTo>
                  <a:lnTo>
                    <a:pt x="8329" y="9654"/>
                  </a:lnTo>
                  <a:lnTo>
                    <a:pt x="7572" y="9844"/>
                  </a:lnTo>
                  <a:lnTo>
                    <a:pt x="6815" y="10412"/>
                  </a:lnTo>
                  <a:lnTo>
                    <a:pt x="6436" y="11169"/>
                  </a:lnTo>
                  <a:lnTo>
                    <a:pt x="6247" y="11926"/>
                  </a:lnTo>
                  <a:lnTo>
                    <a:pt x="6626" y="12872"/>
                  </a:lnTo>
                  <a:lnTo>
                    <a:pt x="7194" y="13440"/>
                  </a:lnTo>
                  <a:lnTo>
                    <a:pt x="7951" y="14008"/>
                  </a:lnTo>
                  <a:lnTo>
                    <a:pt x="8708" y="14198"/>
                  </a:lnTo>
                  <a:lnTo>
                    <a:pt x="9276" y="14008"/>
                  </a:lnTo>
                  <a:lnTo>
                    <a:pt x="9654" y="13819"/>
                  </a:lnTo>
                  <a:lnTo>
                    <a:pt x="10412" y="13440"/>
                  </a:lnTo>
                  <a:lnTo>
                    <a:pt x="13251" y="8708"/>
                  </a:lnTo>
                  <a:lnTo>
                    <a:pt x="14955" y="5869"/>
                  </a:lnTo>
                  <a:lnTo>
                    <a:pt x="15901" y="4165"/>
                  </a:lnTo>
                  <a:lnTo>
                    <a:pt x="16280" y="3408"/>
                  </a:lnTo>
                  <a:lnTo>
                    <a:pt x="12683" y="1515"/>
                  </a:lnTo>
                  <a:lnTo>
                    <a:pt x="10790" y="379"/>
                  </a:lnTo>
                  <a:lnTo>
                    <a:pt x="98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flipH="1">
              <a:off x="2759914" y="4279050"/>
              <a:ext cx="237773" cy="311836"/>
            </a:xfrm>
            <a:custGeom>
              <a:avLst/>
              <a:gdLst/>
              <a:ahLst/>
              <a:cxnLst/>
              <a:rect l="l" t="t" r="r" b="b"/>
              <a:pathLst>
                <a:path w="11548" h="15145" extrusionOk="0">
                  <a:moveTo>
                    <a:pt x="9276" y="1"/>
                  </a:moveTo>
                  <a:lnTo>
                    <a:pt x="8330" y="190"/>
                  </a:lnTo>
                  <a:lnTo>
                    <a:pt x="7573" y="569"/>
                  </a:lnTo>
                  <a:lnTo>
                    <a:pt x="7383" y="947"/>
                  </a:lnTo>
                  <a:lnTo>
                    <a:pt x="7005" y="1326"/>
                  </a:lnTo>
                  <a:lnTo>
                    <a:pt x="7005" y="2083"/>
                  </a:lnTo>
                  <a:lnTo>
                    <a:pt x="8330" y="10034"/>
                  </a:lnTo>
                  <a:lnTo>
                    <a:pt x="1894" y="11737"/>
                  </a:lnTo>
                  <a:lnTo>
                    <a:pt x="758" y="5680"/>
                  </a:lnTo>
                  <a:lnTo>
                    <a:pt x="1137" y="5869"/>
                  </a:lnTo>
                  <a:lnTo>
                    <a:pt x="1894" y="6058"/>
                  </a:lnTo>
                  <a:lnTo>
                    <a:pt x="2462" y="6058"/>
                  </a:lnTo>
                  <a:lnTo>
                    <a:pt x="3030" y="5869"/>
                  </a:lnTo>
                  <a:lnTo>
                    <a:pt x="3598" y="5680"/>
                  </a:lnTo>
                  <a:lnTo>
                    <a:pt x="3976" y="5301"/>
                  </a:lnTo>
                  <a:lnTo>
                    <a:pt x="4544" y="4544"/>
                  </a:lnTo>
                  <a:lnTo>
                    <a:pt x="4544" y="3787"/>
                  </a:lnTo>
                  <a:lnTo>
                    <a:pt x="4355" y="2840"/>
                  </a:lnTo>
                  <a:lnTo>
                    <a:pt x="3976" y="2083"/>
                  </a:lnTo>
                  <a:lnTo>
                    <a:pt x="3219" y="1705"/>
                  </a:lnTo>
                  <a:lnTo>
                    <a:pt x="2272" y="1515"/>
                  </a:lnTo>
                  <a:lnTo>
                    <a:pt x="1515" y="1705"/>
                  </a:lnTo>
                  <a:lnTo>
                    <a:pt x="758" y="2083"/>
                  </a:lnTo>
                  <a:lnTo>
                    <a:pt x="379" y="2462"/>
                  </a:lnTo>
                  <a:lnTo>
                    <a:pt x="190" y="2840"/>
                  </a:lnTo>
                  <a:lnTo>
                    <a:pt x="1" y="3787"/>
                  </a:lnTo>
                  <a:lnTo>
                    <a:pt x="947" y="9087"/>
                  </a:lnTo>
                  <a:lnTo>
                    <a:pt x="1326" y="12494"/>
                  </a:lnTo>
                  <a:lnTo>
                    <a:pt x="1705" y="14198"/>
                  </a:lnTo>
                  <a:lnTo>
                    <a:pt x="2083" y="15145"/>
                  </a:lnTo>
                  <a:lnTo>
                    <a:pt x="6058" y="14387"/>
                  </a:lnTo>
                  <a:lnTo>
                    <a:pt x="8141" y="13819"/>
                  </a:lnTo>
                  <a:lnTo>
                    <a:pt x="9087" y="13441"/>
                  </a:lnTo>
                  <a:lnTo>
                    <a:pt x="7762" y="3976"/>
                  </a:lnTo>
                  <a:lnTo>
                    <a:pt x="8141" y="4165"/>
                  </a:lnTo>
                  <a:lnTo>
                    <a:pt x="8898" y="4355"/>
                  </a:lnTo>
                  <a:lnTo>
                    <a:pt x="9844" y="4355"/>
                  </a:lnTo>
                  <a:lnTo>
                    <a:pt x="10412" y="4165"/>
                  </a:lnTo>
                  <a:lnTo>
                    <a:pt x="10980" y="3598"/>
                  </a:lnTo>
                  <a:lnTo>
                    <a:pt x="11359" y="3030"/>
                  </a:lnTo>
                  <a:lnTo>
                    <a:pt x="11548" y="2083"/>
                  </a:lnTo>
                  <a:lnTo>
                    <a:pt x="11359" y="1326"/>
                  </a:lnTo>
                  <a:lnTo>
                    <a:pt x="10791" y="569"/>
                  </a:lnTo>
                  <a:lnTo>
                    <a:pt x="10223" y="190"/>
                  </a:lnTo>
                  <a:lnTo>
                    <a:pt x="9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flipH="1">
              <a:off x="1066792" y="311881"/>
              <a:ext cx="194905" cy="280662"/>
            </a:xfrm>
            <a:custGeom>
              <a:avLst/>
              <a:gdLst/>
              <a:ahLst/>
              <a:cxnLst/>
              <a:rect l="l" t="t" r="r" b="b"/>
              <a:pathLst>
                <a:path w="9466" h="13631" extrusionOk="0">
                  <a:moveTo>
                    <a:pt x="4165" y="1"/>
                  </a:moveTo>
                  <a:lnTo>
                    <a:pt x="4165" y="190"/>
                  </a:lnTo>
                  <a:lnTo>
                    <a:pt x="4165" y="9844"/>
                  </a:lnTo>
                  <a:lnTo>
                    <a:pt x="3786" y="9655"/>
                  </a:lnTo>
                  <a:lnTo>
                    <a:pt x="2840" y="9466"/>
                  </a:lnTo>
                  <a:lnTo>
                    <a:pt x="1326" y="9466"/>
                  </a:lnTo>
                  <a:lnTo>
                    <a:pt x="947" y="9655"/>
                  </a:lnTo>
                  <a:lnTo>
                    <a:pt x="379" y="10412"/>
                  </a:lnTo>
                  <a:lnTo>
                    <a:pt x="0" y="11169"/>
                  </a:lnTo>
                  <a:lnTo>
                    <a:pt x="190" y="11927"/>
                  </a:lnTo>
                  <a:lnTo>
                    <a:pt x="568" y="12873"/>
                  </a:lnTo>
                  <a:lnTo>
                    <a:pt x="1136" y="13441"/>
                  </a:lnTo>
                  <a:lnTo>
                    <a:pt x="1893" y="13630"/>
                  </a:lnTo>
                  <a:lnTo>
                    <a:pt x="2840" y="13630"/>
                  </a:lnTo>
                  <a:lnTo>
                    <a:pt x="3597" y="13252"/>
                  </a:lnTo>
                  <a:lnTo>
                    <a:pt x="4165" y="12873"/>
                  </a:lnTo>
                  <a:lnTo>
                    <a:pt x="4354" y="12684"/>
                  </a:lnTo>
                  <a:lnTo>
                    <a:pt x="4544" y="11737"/>
                  </a:lnTo>
                  <a:lnTo>
                    <a:pt x="4544" y="6248"/>
                  </a:lnTo>
                  <a:lnTo>
                    <a:pt x="4544" y="5112"/>
                  </a:lnTo>
                  <a:lnTo>
                    <a:pt x="5869" y="5869"/>
                  </a:lnTo>
                  <a:lnTo>
                    <a:pt x="7194" y="6437"/>
                  </a:lnTo>
                  <a:lnTo>
                    <a:pt x="8329" y="7194"/>
                  </a:lnTo>
                  <a:lnTo>
                    <a:pt x="8708" y="7573"/>
                  </a:lnTo>
                  <a:lnTo>
                    <a:pt x="9087" y="8141"/>
                  </a:lnTo>
                  <a:lnTo>
                    <a:pt x="9276" y="8330"/>
                  </a:lnTo>
                  <a:lnTo>
                    <a:pt x="9465" y="8330"/>
                  </a:lnTo>
                  <a:lnTo>
                    <a:pt x="9465" y="8141"/>
                  </a:lnTo>
                  <a:lnTo>
                    <a:pt x="9465" y="7951"/>
                  </a:lnTo>
                  <a:lnTo>
                    <a:pt x="9087" y="7005"/>
                  </a:lnTo>
                  <a:lnTo>
                    <a:pt x="8708" y="6058"/>
                  </a:lnTo>
                  <a:lnTo>
                    <a:pt x="8140" y="5301"/>
                  </a:lnTo>
                  <a:lnTo>
                    <a:pt x="7383" y="4733"/>
                  </a:lnTo>
                  <a:lnTo>
                    <a:pt x="6437" y="4355"/>
                  </a:lnTo>
                  <a:lnTo>
                    <a:pt x="4544" y="3598"/>
                  </a:lnTo>
                  <a:lnTo>
                    <a:pt x="4354" y="1894"/>
                  </a:lnTo>
                  <a:lnTo>
                    <a:pt x="4354" y="1894"/>
                  </a:lnTo>
                  <a:lnTo>
                    <a:pt x="5869" y="2462"/>
                  </a:lnTo>
                  <a:lnTo>
                    <a:pt x="7194" y="3030"/>
                  </a:lnTo>
                  <a:lnTo>
                    <a:pt x="8329" y="3976"/>
                  </a:lnTo>
                  <a:lnTo>
                    <a:pt x="8708" y="4544"/>
                  </a:lnTo>
                  <a:lnTo>
                    <a:pt x="9087" y="5112"/>
                  </a:lnTo>
                  <a:lnTo>
                    <a:pt x="9276" y="5301"/>
                  </a:lnTo>
                  <a:lnTo>
                    <a:pt x="9465" y="5112"/>
                  </a:lnTo>
                  <a:lnTo>
                    <a:pt x="8897" y="3598"/>
                  </a:lnTo>
                  <a:lnTo>
                    <a:pt x="8329" y="2462"/>
                  </a:lnTo>
                  <a:lnTo>
                    <a:pt x="7762" y="1705"/>
                  </a:lnTo>
                  <a:lnTo>
                    <a:pt x="7004" y="1137"/>
                  </a:lnTo>
                  <a:lnTo>
                    <a:pt x="6058" y="758"/>
                  </a:lnTo>
                  <a:lnTo>
                    <a:pt x="5301" y="380"/>
                  </a:lnTo>
                  <a:lnTo>
                    <a:pt x="4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flipH="1">
              <a:off x="539509" y="3897519"/>
              <a:ext cx="237773" cy="241665"/>
            </a:xfrm>
            <a:custGeom>
              <a:avLst/>
              <a:gdLst/>
              <a:ahLst/>
              <a:cxnLst/>
              <a:rect l="l" t="t" r="r" b="b"/>
              <a:pathLst>
                <a:path w="11548" h="11737" extrusionOk="0">
                  <a:moveTo>
                    <a:pt x="8140" y="0"/>
                  </a:moveTo>
                  <a:lnTo>
                    <a:pt x="7761" y="189"/>
                  </a:lnTo>
                  <a:lnTo>
                    <a:pt x="7383" y="947"/>
                  </a:lnTo>
                  <a:lnTo>
                    <a:pt x="5111" y="5868"/>
                  </a:lnTo>
                  <a:lnTo>
                    <a:pt x="4732" y="7004"/>
                  </a:lnTo>
                  <a:lnTo>
                    <a:pt x="3786" y="5868"/>
                  </a:lnTo>
                  <a:lnTo>
                    <a:pt x="2840" y="4922"/>
                  </a:lnTo>
                  <a:lnTo>
                    <a:pt x="2082" y="3786"/>
                  </a:lnTo>
                  <a:lnTo>
                    <a:pt x="1704" y="3029"/>
                  </a:lnTo>
                  <a:lnTo>
                    <a:pt x="1704" y="2272"/>
                  </a:lnTo>
                  <a:lnTo>
                    <a:pt x="1325" y="2272"/>
                  </a:lnTo>
                  <a:lnTo>
                    <a:pt x="1325" y="2461"/>
                  </a:lnTo>
                  <a:lnTo>
                    <a:pt x="1325" y="3597"/>
                  </a:lnTo>
                  <a:lnTo>
                    <a:pt x="1325" y="4543"/>
                  </a:lnTo>
                  <a:lnTo>
                    <a:pt x="1514" y="5300"/>
                  </a:lnTo>
                  <a:lnTo>
                    <a:pt x="2082" y="6247"/>
                  </a:lnTo>
                  <a:lnTo>
                    <a:pt x="2650" y="7004"/>
                  </a:lnTo>
                  <a:lnTo>
                    <a:pt x="4165" y="8518"/>
                  </a:lnTo>
                  <a:lnTo>
                    <a:pt x="3407" y="10033"/>
                  </a:lnTo>
                  <a:lnTo>
                    <a:pt x="2461" y="9086"/>
                  </a:lnTo>
                  <a:lnTo>
                    <a:pt x="1514" y="7951"/>
                  </a:lnTo>
                  <a:lnTo>
                    <a:pt x="757" y="6625"/>
                  </a:lnTo>
                  <a:lnTo>
                    <a:pt x="568" y="5868"/>
                  </a:lnTo>
                  <a:lnTo>
                    <a:pt x="568" y="5111"/>
                  </a:lnTo>
                  <a:lnTo>
                    <a:pt x="379" y="4922"/>
                  </a:lnTo>
                  <a:lnTo>
                    <a:pt x="189" y="5111"/>
                  </a:lnTo>
                  <a:lnTo>
                    <a:pt x="0" y="6625"/>
                  </a:lnTo>
                  <a:lnTo>
                    <a:pt x="189" y="7951"/>
                  </a:lnTo>
                  <a:lnTo>
                    <a:pt x="379" y="8897"/>
                  </a:lnTo>
                  <a:lnTo>
                    <a:pt x="757" y="9654"/>
                  </a:lnTo>
                  <a:lnTo>
                    <a:pt x="1514" y="10411"/>
                  </a:lnTo>
                  <a:lnTo>
                    <a:pt x="2082" y="10979"/>
                  </a:lnTo>
                  <a:lnTo>
                    <a:pt x="2650" y="11736"/>
                  </a:lnTo>
                  <a:lnTo>
                    <a:pt x="3029" y="11736"/>
                  </a:lnTo>
                  <a:lnTo>
                    <a:pt x="7004" y="2840"/>
                  </a:lnTo>
                  <a:lnTo>
                    <a:pt x="7193" y="3218"/>
                  </a:lnTo>
                  <a:lnTo>
                    <a:pt x="7951" y="3786"/>
                  </a:lnTo>
                  <a:lnTo>
                    <a:pt x="8897" y="4165"/>
                  </a:lnTo>
                  <a:lnTo>
                    <a:pt x="9465" y="4354"/>
                  </a:lnTo>
                  <a:lnTo>
                    <a:pt x="9843" y="4354"/>
                  </a:lnTo>
                  <a:lnTo>
                    <a:pt x="10601" y="3975"/>
                  </a:lnTo>
                  <a:lnTo>
                    <a:pt x="11169" y="3218"/>
                  </a:lnTo>
                  <a:lnTo>
                    <a:pt x="11547" y="2461"/>
                  </a:lnTo>
                  <a:lnTo>
                    <a:pt x="11547" y="1704"/>
                  </a:lnTo>
                  <a:lnTo>
                    <a:pt x="10979" y="947"/>
                  </a:lnTo>
                  <a:lnTo>
                    <a:pt x="10411" y="189"/>
                  </a:lnTo>
                  <a:lnTo>
                    <a:pt x="9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flipH="1">
              <a:off x="620494" y="964434"/>
              <a:ext cx="194905" cy="265076"/>
            </a:xfrm>
            <a:custGeom>
              <a:avLst/>
              <a:gdLst/>
              <a:ahLst/>
              <a:cxnLst/>
              <a:rect l="l" t="t" r="r" b="b"/>
              <a:pathLst>
                <a:path w="9466" h="12874" extrusionOk="0">
                  <a:moveTo>
                    <a:pt x="5869" y="1"/>
                  </a:moveTo>
                  <a:lnTo>
                    <a:pt x="4923" y="190"/>
                  </a:lnTo>
                  <a:lnTo>
                    <a:pt x="3787" y="380"/>
                  </a:lnTo>
                  <a:lnTo>
                    <a:pt x="2272" y="947"/>
                  </a:lnTo>
                  <a:lnTo>
                    <a:pt x="2272" y="1137"/>
                  </a:lnTo>
                  <a:lnTo>
                    <a:pt x="2462" y="1326"/>
                  </a:lnTo>
                  <a:lnTo>
                    <a:pt x="3219" y="1137"/>
                  </a:lnTo>
                  <a:lnTo>
                    <a:pt x="3976" y="1137"/>
                  </a:lnTo>
                  <a:lnTo>
                    <a:pt x="5301" y="1326"/>
                  </a:lnTo>
                  <a:lnTo>
                    <a:pt x="6626" y="1894"/>
                  </a:lnTo>
                  <a:lnTo>
                    <a:pt x="7951" y="2651"/>
                  </a:lnTo>
                  <a:lnTo>
                    <a:pt x="6626" y="3787"/>
                  </a:lnTo>
                  <a:lnTo>
                    <a:pt x="4923" y="2840"/>
                  </a:lnTo>
                  <a:lnTo>
                    <a:pt x="3976" y="2462"/>
                  </a:lnTo>
                  <a:lnTo>
                    <a:pt x="3030" y="2273"/>
                  </a:lnTo>
                  <a:lnTo>
                    <a:pt x="2083" y="2273"/>
                  </a:lnTo>
                  <a:lnTo>
                    <a:pt x="1137" y="2462"/>
                  </a:lnTo>
                  <a:lnTo>
                    <a:pt x="1" y="3030"/>
                  </a:lnTo>
                  <a:lnTo>
                    <a:pt x="1" y="3219"/>
                  </a:lnTo>
                  <a:lnTo>
                    <a:pt x="190" y="3408"/>
                  </a:lnTo>
                  <a:lnTo>
                    <a:pt x="947" y="3219"/>
                  </a:lnTo>
                  <a:lnTo>
                    <a:pt x="1515" y="3219"/>
                  </a:lnTo>
                  <a:lnTo>
                    <a:pt x="2840" y="3598"/>
                  </a:lnTo>
                  <a:lnTo>
                    <a:pt x="4165" y="4165"/>
                  </a:lnTo>
                  <a:lnTo>
                    <a:pt x="5490" y="4733"/>
                  </a:lnTo>
                  <a:lnTo>
                    <a:pt x="4544" y="5491"/>
                  </a:lnTo>
                  <a:lnTo>
                    <a:pt x="569" y="9087"/>
                  </a:lnTo>
                  <a:lnTo>
                    <a:pt x="1" y="9844"/>
                  </a:lnTo>
                  <a:lnTo>
                    <a:pt x="1" y="10223"/>
                  </a:lnTo>
                  <a:lnTo>
                    <a:pt x="1" y="10791"/>
                  </a:lnTo>
                  <a:lnTo>
                    <a:pt x="379" y="11548"/>
                  </a:lnTo>
                  <a:lnTo>
                    <a:pt x="947" y="12305"/>
                  </a:lnTo>
                  <a:lnTo>
                    <a:pt x="1705" y="12684"/>
                  </a:lnTo>
                  <a:lnTo>
                    <a:pt x="2462" y="12873"/>
                  </a:lnTo>
                  <a:lnTo>
                    <a:pt x="3408" y="12494"/>
                  </a:lnTo>
                  <a:lnTo>
                    <a:pt x="3976" y="12116"/>
                  </a:lnTo>
                  <a:lnTo>
                    <a:pt x="4355" y="11359"/>
                  </a:lnTo>
                  <a:lnTo>
                    <a:pt x="4544" y="10412"/>
                  </a:lnTo>
                  <a:lnTo>
                    <a:pt x="4544" y="10034"/>
                  </a:lnTo>
                  <a:lnTo>
                    <a:pt x="4165" y="9655"/>
                  </a:lnTo>
                  <a:lnTo>
                    <a:pt x="3408" y="8898"/>
                  </a:lnTo>
                  <a:lnTo>
                    <a:pt x="2651" y="8330"/>
                  </a:lnTo>
                  <a:lnTo>
                    <a:pt x="2272" y="8141"/>
                  </a:lnTo>
                  <a:lnTo>
                    <a:pt x="9466" y="1705"/>
                  </a:lnTo>
                  <a:lnTo>
                    <a:pt x="9466" y="1515"/>
                  </a:lnTo>
                  <a:lnTo>
                    <a:pt x="9466" y="1326"/>
                  </a:lnTo>
                  <a:lnTo>
                    <a:pt x="8519" y="1137"/>
                  </a:lnTo>
                  <a:lnTo>
                    <a:pt x="7762" y="569"/>
                  </a:lnTo>
                  <a:lnTo>
                    <a:pt x="6815" y="190"/>
                  </a:lnTo>
                  <a:lnTo>
                    <a:pt x="5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flipH="1">
              <a:off x="2390753" y="2648820"/>
              <a:ext cx="272859" cy="495004"/>
            </a:xfrm>
            <a:custGeom>
              <a:avLst/>
              <a:gdLst/>
              <a:ahLst/>
              <a:cxnLst/>
              <a:rect l="l" t="t" r="r" b="b"/>
              <a:pathLst>
                <a:path w="13252" h="24041" extrusionOk="0">
                  <a:moveTo>
                    <a:pt x="2083" y="947"/>
                  </a:moveTo>
                  <a:lnTo>
                    <a:pt x="2651" y="1325"/>
                  </a:lnTo>
                  <a:lnTo>
                    <a:pt x="3787" y="2272"/>
                  </a:lnTo>
                  <a:lnTo>
                    <a:pt x="4354" y="3218"/>
                  </a:lnTo>
                  <a:lnTo>
                    <a:pt x="4733" y="4354"/>
                  </a:lnTo>
                  <a:lnTo>
                    <a:pt x="4922" y="5301"/>
                  </a:lnTo>
                  <a:lnTo>
                    <a:pt x="4922" y="6436"/>
                  </a:lnTo>
                  <a:lnTo>
                    <a:pt x="4733" y="7572"/>
                  </a:lnTo>
                  <a:lnTo>
                    <a:pt x="3597" y="9654"/>
                  </a:lnTo>
                  <a:lnTo>
                    <a:pt x="2651" y="8329"/>
                  </a:lnTo>
                  <a:lnTo>
                    <a:pt x="1515" y="6247"/>
                  </a:lnTo>
                  <a:lnTo>
                    <a:pt x="947" y="5111"/>
                  </a:lnTo>
                  <a:lnTo>
                    <a:pt x="569" y="3976"/>
                  </a:lnTo>
                  <a:lnTo>
                    <a:pt x="569" y="2840"/>
                  </a:lnTo>
                  <a:lnTo>
                    <a:pt x="758" y="1515"/>
                  </a:lnTo>
                  <a:lnTo>
                    <a:pt x="1136" y="1136"/>
                  </a:lnTo>
                  <a:lnTo>
                    <a:pt x="1704" y="947"/>
                  </a:lnTo>
                  <a:close/>
                  <a:moveTo>
                    <a:pt x="6437" y="14008"/>
                  </a:moveTo>
                  <a:lnTo>
                    <a:pt x="7383" y="15144"/>
                  </a:lnTo>
                  <a:lnTo>
                    <a:pt x="7194" y="15523"/>
                  </a:lnTo>
                  <a:lnTo>
                    <a:pt x="6815" y="15901"/>
                  </a:lnTo>
                  <a:lnTo>
                    <a:pt x="6626" y="16469"/>
                  </a:lnTo>
                  <a:lnTo>
                    <a:pt x="6437" y="16280"/>
                  </a:lnTo>
                  <a:lnTo>
                    <a:pt x="6058" y="15712"/>
                  </a:lnTo>
                  <a:lnTo>
                    <a:pt x="6058" y="15333"/>
                  </a:lnTo>
                  <a:lnTo>
                    <a:pt x="6058" y="14955"/>
                  </a:lnTo>
                  <a:lnTo>
                    <a:pt x="6058" y="14387"/>
                  </a:lnTo>
                  <a:lnTo>
                    <a:pt x="6437" y="14008"/>
                  </a:lnTo>
                  <a:close/>
                  <a:moveTo>
                    <a:pt x="8708" y="12683"/>
                  </a:moveTo>
                  <a:lnTo>
                    <a:pt x="9844" y="13062"/>
                  </a:lnTo>
                  <a:lnTo>
                    <a:pt x="10790" y="13630"/>
                  </a:lnTo>
                  <a:lnTo>
                    <a:pt x="11358" y="14387"/>
                  </a:lnTo>
                  <a:lnTo>
                    <a:pt x="11548" y="15333"/>
                  </a:lnTo>
                  <a:lnTo>
                    <a:pt x="11737" y="16280"/>
                  </a:lnTo>
                  <a:lnTo>
                    <a:pt x="11548" y="17037"/>
                  </a:lnTo>
                  <a:lnTo>
                    <a:pt x="11169" y="17794"/>
                  </a:lnTo>
                  <a:lnTo>
                    <a:pt x="10601" y="18551"/>
                  </a:lnTo>
                  <a:lnTo>
                    <a:pt x="10033" y="17794"/>
                  </a:lnTo>
                  <a:lnTo>
                    <a:pt x="9465" y="17226"/>
                  </a:lnTo>
                  <a:lnTo>
                    <a:pt x="9844" y="16658"/>
                  </a:lnTo>
                  <a:lnTo>
                    <a:pt x="9844" y="16091"/>
                  </a:lnTo>
                  <a:lnTo>
                    <a:pt x="9655" y="15523"/>
                  </a:lnTo>
                  <a:lnTo>
                    <a:pt x="9276" y="15144"/>
                  </a:lnTo>
                  <a:lnTo>
                    <a:pt x="8708" y="14765"/>
                  </a:lnTo>
                  <a:lnTo>
                    <a:pt x="7951" y="14955"/>
                  </a:lnTo>
                  <a:lnTo>
                    <a:pt x="6815" y="13440"/>
                  </a:lnTo>
                  <a:lnTo>
                    <a:pt x="7194" y="13062"/>
                  </a:lnTo>
                  <a:lnTo>
                    <a:pt x="7762" y="12872"/>
                  </a:lnTo>
                  <a:lnTo>
                    <a:pt x="8708" y="12683"/>
                  </a:lnTo>
                  <a:close/>
                  <a:moveTo>
                    <a:pt x="4922" y="11926"/>
                  </a:moveTo>
                  <a:lnTo>
                    <a:pt x="5301" y="12494"/>
                  </a:lnTo>
                  <a:lnTo>
                    <a:pt x="4733" y="13630"/>
                  </a:lnTo>
                  <a:lnTo>
                    <a:pt x="4544" y="14198"/>
                  </a:lnTo>
                  <a:lnTo>
                    <a:pt x="4354" y="14955"/>
                  </a:lnTo>
                  <a:lnTo>
                    <a:pt x="4544" y="15712"/>
                  </a:lnTo>
                  <a:lnTo>
                    <a:pt x="4733" y="16469"/>
                  </a:lnTo>
                  <a:lnTo>
                    <a:pt x="5301" y="17037"/>
                  </a:lnTo>
                  <a:lnTo>
                    <a:pt x="5869" y="17605"/>
                  </a:lnTo>
                  <a:lnTo>
                    <a:pt x="6626" y="17983"/>
                  </a:lnTo>
                  <a:lnTo>
                    <a:pt x="8140" y="17983"/>
                  </a:lnTo>
                  <a:lnTo>
                    <a:pt x="9087" y="17605"/>
                  </a:lnTo>
                  <a:lnTo>
                    <a:pt x="10033" y="18930"/>
                  </a:lnTo>
                  <a:lnTo>
                    <a:pt x="9276" y="19309"/>
                  </a:lnTo>
                  <a:lnTo>
                    <a:pt x="8519" y="19498"/>
                  </a:lnTo>
                  <a:lnTo>
                    <a:pt x="7005" y="19498"/>
                  </a:lnTo>
                  <a:lnTo>
                    <a:pt x="5680" y="18930"/>
                  </a:lnTo>
                  <a:lnTo>
                    <a:pt x="4733" y="18362"/>
                  </a:lnTo>
                  <a:lnTo>
                    <a:pt x="4165" y="17983"/>
                  </a:lnTo>
                  <a:lnTo>
                    <a:pt x="3787" y="17416"/>
                  </a:lnTo>
                  <a:lnTo>
                    <a:pt x="3597" y="16848"/>
                  </a:lnTo>
                  <a:lnTo>
                    <a:pt x="3597" y="16091"/>
                  </a:lnTo>
                  <a:lnTo>
                    <a:pt x="3597" y="14955"/>
                  </a:lnTo>
                  <a:lnTo>
                    <a:pt x="3976" y="13630"/>
                  </a:lnTo>
                  <a:lnTo>
                    <a:pt x="4922" y="11926"/>
                  </a:lnTo>
                  <a:close/>
                  <a:moveTo>
                    <a:pt x="947" y="0"/>
                  </a:moveTo>
                  <a:lnTo>
                    <a:pt x="569" y="379"/>
                  </a:lnTo>
                  <a:lnTo>
                    <a:pt x="190" y="947"/>
                  </a:lnTo>
                  <a:lnTo>
                    <a:pt x="1" y="1704"/>
                  </a:lnTo>
                  <a:lnTo>
                    <a:pt x="1" y="2461"/>
                  </a:lnTo>
                  <a:lnTo>
                    <a:pt x="379" y="4165"/>
                  </a:lnTo>
                  <a:lnTo>
                    <a:pt x="947" y="5679"/>
                  </a:lnTo>
                  <a:lnTo>
                    <a:pt x="1515" y="7194"/>
                  </a:lnTo>
                  <a:lnTo>
                    <a:pt x="2272" y="8329"/>
                  </a:lnTo>
                  <a:lnTo>
                    <a:pt x="3408" y="10033"/>
                  </a:lnTo>
                  <a:lnTo>
                    <a:pt x="3029" y="10790"/>
                  </a:lnTo>
                  <a:lnTo>
                    <a:pt x="2461" y="12115"/>
                  </a:lnTo>
                  <a:lnTo>
                    <a:pt x="1894" y="13819"/>
                  </a:lnTo>
                  <a:lnTo>
                    <a:pt x="1704" y="14576"/>
                  </a:lnTo>
                  <a:lnTo>
                    <a:pt x="1704" y="15333"/>
                  </a:lnTo>
                  <a:lnTo>
                    <a:pt x="1894" y="16280"/>
                  </a:lnTo>
                  <a:lnTo>
                    <a:pt x="2272" y="17037"/>
                  </a:lnTo>
                  <a:lnTo>
                    <a:pt x="2840" y="17794"/>
                  </a:lnTo>
                  <a:lnTo>
                    <a:pt x="3408" y="18551"/>
                  </a:lnTo>
                  <a:lnTo>
                    <a:pt x="4165" y="19309"/>
                  </a:lnTo>
                  <a:lnTo>
                    <a:pt x="4922" y="19876"/>
                  </a:lnTo>
                  <a:lnTo>
                    <a:pt x="5680" y="20255"/>
                  </a:lnTo>
                  <a:lnTo>
                    <a:pt x="6247" y="20444"/>
                  </a:lnTo>
                  <a:lnTo>
                    <a:pt x="7762" y="20444"/>
                  </a:lnTo>
                  <a:lnTo>
                    <a:pt x="9087" y="20066"/>
                  </a:lnTo>
                  <a:lnTo>
                    <a:pt x="9844" y="19876"/>
                  </a:lnTo>
                  <a:lnTo>
                    <a:pt x="10412" y="19498"/>
                  </a:lnTo>
                  <a:lnTo>
                    <a:pt x="11169" y="20444"/>
                  </a:lnTo>
                  <a:lnTo>
                    <a:pt x="11737" y="21201"/>
                  </a:lnTo>
                  <a:lnTo>
                    <a:pt x="12305" y="22337"/>
                  </a:lnTo>
                  <a:lnTo>
                    <a:pt x="12305" y="22905"/>
                  </a:lnTo>
                  <a:lnTo>
                    <a:pt x="11926" y="22527"/>
                  </a:lnTo>
                  <a:lnTo>
                    <a:pt x="11737" y="22148"/>
                  </a:lnTo>
                  <a:lnTo>
                    <a:pt x="11169" y="22148"/>
                  </a:lnTo>
                  <a:lnTo>
                    <a:pt x="10790" y="22337"/>
                  </a:lnTo>
                  <a:lnTo>
                    <a:pt x="10412" y="22716"/>
                  </a:lnTo>
                  <a:lnTo>
                    <a:pt x="10412" y="23094"/>
                  </a:lnTo>
                  <a:lnTo>
                    <a:pt x="10412" y="23662"/>
                  </a:lnTo>
                  <a:lnTo>
                    <a:pt x="10790" y="23852"/>
                  </a:lnTo>
                  <a:lnTo>
                    <a:pt x="11169" y="23852"/>
                  </a:lnTo>
                  <a:lnTo>
                    <a:pt x="11737" y="24041"/>
                  </a:lnTo>
                  <a:lnTo>
                    <a:pt x="12116" y="23852"/>
                  </a:lnTo>
                  <a:lnTo>
                    <a:pt x="12305" y="23662"/>
                  </a:lnTo>
                  <a:lnTo>
                    <a:pt x="12683" y="23284"/>
                  </a:lnTo>
                  <a:lnTo>
                    <a:pt x="12683" y="22527"/>
                  </a:lnTo>
                  <a:lnTo>
                    <a:pt x="12305" y="21391"/>
                  </a:lnTo>
                  <a:lnTo>
                    <a:pt x="11737" y="20066"/>
                  </a:lnTo>
                  <a:lnTo>
                    <a:pt x="10980" y="19119"/>
                  </a:lnTo>
                  <a:lnTo>
                    <a:pt x="11737" y="18551"/>
                  </a:lnTo>
                  <a:lnTo>
                    <a:pt x="12494" y="17794"/>
                  </a:lnTo>
                  <a:lnTo>
                    <a:pt x="13062" y="16848"/>
                  </a:lnTo>
                  <a:lnTo>
                    <a:pt x="13251" y="15901"/>
                  </a:lnTo>
                  <a:lnTo>
                    <a:pt x="13251" y="15144"/>
                  </a:lnTo>
                  <a:lnTo>
                    <a:pt x="13062" y="14387"/>
                  </a:lnTo>
                  <a:lnTo>
                    <a:pt x="12683" y="13630"/>
                  </a:lnTo>
                  <a:lnTo>
                    <a:pt x="12305" y="12872"/>
                  </a:lnTo>
                  <a:lnTo>
                    <a:pt x="11737" y="12115"/>
                  </a:lnTo>
                  <a:lnTo>
                    <a:pt x="11169" y="11547"/>
                  </a:lnTo>
                  <a:lnTo>
                    <a:pt x="10412" y="11169"/>
                  </a:lnTo>
                  <a:lnTo>
                    <a:pt x="9655" y="10790"/>
                  </a:lnTo>
                  <a:lnTo>
                    <a:pt x="8708" y="10601"/>
                  </a:lnTo>
                  <a:lnTo>
                    <a:pt x="7572" y="10980"/>
                  </a:lnTo>
                  <a:lnTo>
                    <a:pt x="6626" y="11358"/>
                  </a:lnTo>
                  <a:lnTo>
                    <a:pt x="5680" y="12115"/>
                  </a:lnTo>
                  <a:lnTo>
                    <a:pt x="5112" y="11547"/>
                  </a:lnTo>
                  <a:lnTo>
                    <a:pt x="6058" y="9844"/>
                  </a:lnTo>
                  <a:lnTo>
                    <a:pt x="6247" y="8897"/>
                  </a:lnTo>
                  <a:lnTo>
                    <a:pt x="6437" y="7762"/>
                  </a:lnTo>
                  <a:lnTo>
                    <a:pt x="6437" y="6815"/>
                  </a:lnTo>
                  <a:lnTo>
                    <a:pt x="6247" y="5869"/>
                  </a:lnTo>
                  <a:lnTo>
                    <a:pt x="6058" y="4733"/>
                  </a:lnTo>
                  <a:lnTo>
                    <a:pt x="5680" y="3597"/>
                  </a:lnTo>
                  <a:lnTo>
                    <a:pt x="5112" y="2461"/>
                  </a:lnTo>
                  <a:lnTo>
                    <a:pt x="4354" y="1515"/>
                  </a:lnTo>
                  <a:lnTo>
                    <a:pt x="3787" y="947"/>
                  </a:lnTo>
                  <a:lnTo>
                    <a:pt x="3029" y="379"/>
                  </a:lnTo>
                  <a:lnTo>
                    <a:pt x="22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2"/>
          <p:cNvSpPr txBox="1">
            <a:spLocks noGrp="1"/>
          </p:cNvSpPr>
          <p:nvPr>
            <p:ph type="ctrTitle"/>
          </p:nvPr>
        </p:nvSpPr>
        <p:spPr>
          <a:xfrm>
            <a:off x="3276775" y="1574413"/>
            <a:ext cx="5327100" cy="12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Calibri" panose="020F0502020204030204" pitchFamily="34" charset="0"/>
                <a:cs typeface="Calibri" panose="020F0502020204030204" pitchFamily="34" charset="0"/>
              </a:rPr>
              <a:t>Luyện tập</a:t>
            </a:r>
            <a:endParaRPr b="1" dirty="0">
              <a:latin typeface="Calibri" panose="020F0502020204030204" pitchFamily="34" charset="0"/>
              <a:cs typeface="Calibri" panose="020F0502020204030204" pitchFamily="34" charset="0"/>
            </a:endParaRPr>
          </a:p>
        </p:txBody>
      </p:sp>
      <p:grpSp>
        <p:nvGrpSpPr>
          <p:cNvPr id="841" name="Google Shape;841;p42"/>
          <p:cNvGrpSpPr/>
          <p:nvPr/>
        </p:nvGrpSpPr>
        <p:grpSpPr>
          <a:xfrm>
            <a:off x="1059891" y="515013"/>
            <a:ext cx="2063172" cy="4113467"/>
            <a:chOff x="2496200" y="238125"/>
            <a:chExt cx="2627575" cy="5238750"/>
          </a:xfrm>
        </p:grpSpPr>
        <p:sp>
          <p:nvSpPr>
            <p:cNvPr id="842" name="Google Shape;842;p42"/>
            <p:cNvSpPr/>
            <p:nvPr/>
          </p:nvSpPr>
          <p:spPr>
            <a:xfrm>
              <a:off x="2496200" y="1385375"/>
              <a:ext cx="304300" cy="633275"/>
            </a:xfrm>
            <a:custGeom>
              <a:avLst/>
              <a:gdLst/>
              <a:ahLst/>
              <a:cxnLst/>
              <a:rect l="l" t="t" r="r" b="b"/>
              <a:pathLst>
                <a:path w="12172" h="25331" extrusionOk="0">
                  <a:moveTo>
                    <a:pt x="2467" y="0"/>
                  </a:moveTo>
                  <a:lnTo>
                    <a:pt x="2138" y="329"/>
                  </a:lnTo>
                  <a:lnTo>
                    <a:pt x="1645" y="1152"/>
                  </a:lnTo>
                  <a:lnTo>
                    <a:pt x="1151" y="2468"/>
                  </a:lnTo>
                  <a:lnTo>
                    <a:pt x="658" y="4113"/>
                  </a:lnTo>
                  <a:lnTo>
                    <a:pt x="164" y="6086"/>
                  </a:lnTo>
                  <a:lnTo>
                    <a:pt x="0" y="8389"/>
                  </a:lnTo>
                  <a:lnTo>
                    <a:pt x="164" y="10692"/>
                  </a:lnTo>
                  <a:lnTo>
                    <a:pt x="329" y="11843"/>
                  </a:lnTo>
                  <a:lnTo>
                    <a:pt x="658" y="12995"/>
                  </a:lnTo>
                  <a:lnTo>
                    <a:pt x="1480" y="14804"/>
                  </a:lnTo>
                  <a:lnTo>
                    <a:pt x="2467" y="16778"/>
                  </a:lnTo>
                  <a:lnTo>
                    <a:pt x="4934" y="20725"/>
                  </a:lnTo>
                  <a:lnTo>
                    <a:pt x="7073" y="24015"/>
                  </a:lnTo>
                  <a:lnTo>
                    <a:pt x="8060" y="25331"/>
                  </a:lnTo>
                  <a:lnTo>
                    <a:pt x="8553" y="25331"/>
                  </a:lnTo>
                  <a:lnTo>
                    <a:pt x="9211" y="25166"/>
                  </a:lnTo>
                  <a:lnTo>
                    <a:pt x="9869" y="25002"/>
                  </a:lnTo>
                  <a:lnTo>
                    <a:pt x="10527" y="24837"/>
                  </a:lnTo>
                  <a:lnTo>
                    <a:pt x="11185" y="24344"/>
                  </a:lnTo>
                  <a:lnTo>
                    <a:pt x="11843" y="23521"/>
                  </a:lnTo>
                  <a:lnTo>
                    <a:pt x="12172" y="22534"/>
                  </a:lnTo>
                  <a:lnTo>
                    <a:pt x="11514" y="22041"/>
                  </a:lnTo>
                  <a:lnTo>
                    <a:pt x="10856" y="21548"/>
                  </a:lnTo>
                  <a:lnTo>
                    <a:pt x="9375" y="20067"/>
                  </a:lnTo>
                  <a:lnTo>
                    <a:pt x="8060" y="18258"/>
                  </a:lnTo>
                  <a:lnTo>
                    <a:pt x="6908" y="16284"/>
                  </a:lnTo>
                  <a:lnTo>
                    <a:pt x="5757" y="14310"/>
                  </a:lnTo>
                  <a:lnTo>
                    <a:pt x="4934" y="12666"/>
                  </a:lnTo>
                  <a:lnTo>
                    <a:pt x="4441" y="11350"/>
                  </a:lnTo>
                  <a:lnTo>
                    <a:pt x="4441" y="10527"/>
                  </a:lnTo>
                  <a:lnTo>
                    <a:pt x="4605" y="10034"/>
                  </a:lnTo>
                  <a:lnTo>
                    <a:pt x="4770" y="9540"/>
                  </a:lnTo>
                  <a:lnTo>
                    <a:pt x="5592" y="8882"/>
                  </a:lnTo>
                  <a:lnTo>
                    <a:pt x="7073" y="7731"/>
                  </a:lnTo>
                  <a:lnTo>
                    <a:pt x="7731" y="7238"/>
                  </a:lnTo>
                  <a:lnTo>
                    <a:pt x="8060" y="6744"/>
                  </a:lnTo>
                  <a:lnTo>
                    <a:pt x="8224" y="6251"/>
                  </a:lnTo>
                  <a:lnTo>
                    <a:pt x="8060" y="6086"/>
                  </a:lnTo>
                  <a:lnTo>
                    <a:pt x="7402" y="6251"/>
                  </a:lnTo>
                  <a:lnTo>
                    <a:pt x="6908" y="6580"/>
                  </a:lnTo>
                  <a:lnTo>
                    <a:pt x="6579" y="6744"/>
                  </a:lnTo>
                  <a:lnTo>
                    <a:pt x="5921" y="7073"/>
                  </a:lnTo>
                  <a:lnTo>
                    <a:pt x="5428" y="7238"/>
                  </a:lnTo>
                  <a:lnTo>
                    <a:pt x="5263" y="7238"/>
                  </a:lnTo>
                  <a:lnTo>
                    <a:pt x="5099" y="7073"/>
                  </a:lnTo>
                  <a:lnTo>
                    <a:pt x="5099" y="6744"/>
                  </a:lnTo>
                  <a:lnTo>
                    <a:pt x="5428" y="6251"/>
                  </a:lnTo>
                  <a:lnTo>
                    <a:pt x="5757" y="5593"/>
                  </a:lnTo>
                  <a:lnTo>
                    <a:pt x="6250" y="5099"/>
                  </a:lnTo>
                  <a:lnTo>
                    <a:pt x="7402" y="4277"/>
                  </a:lnTo>
                  <a:lnTo>
                    <a:pt x="8389" y="3619"/>
                  </a:lnTo>
                  <a:lnTo>
                    <a:pt x="8553" y="3455"/>
                  </a:lnTo>
                  <a:lnTo>
                    <a:pt x="8553" y="3290"/>
                  </a:lnTo>
                  <a:lnTo>
                    <a:pt x="7895" y="3290"/>
                  </a:lnTo>
                  <a:lnTo>
                    <a:pt x="7073" y="3619"/>
                  </a:lnTo>
                  <a:lnTo>
                    <a:pt x="6086" y="4113"/>
                  </a:lnTo>
                  <a:lnTo>
                    <a:pt x="4934" y="4935"/>
                  </a:lnTo>
                  <a:lnTo>
                    <a:pt x="5099" y="4606"/>
                  </a:lnTo>
                  <a:lnTo>
                    <a:pt x="5428" y="4113"/>
                  </a:lnTo>
                  <a:lnTo>
                    <a:pt x="6579" y="2961"/>
                  </a:lnTo>
                  <a:lnTo>
                    <a:pt x="7731" y="1810"/>
                  </a:lnTo>
                  <a:lnTo>
                    <a:pt x="7895" y="1481"/>
                  </a:lnTo>
                  <a:lnTo>
                    <a:pt x="8060" y="1316"/>
                  </a:lnTo>
                  <a:lnTo>
                    <a:pt x="7731" y="1152"/>
                  </a:lnTo>
                  <a:lnTo>
                    <a:pt x="7237" y="1152"/>
                  </a:lnTo>
                  <a:lnTo>
                    <a:pt x="6744" y="1481"/>
                  </a:lnTo>
                  <a:lnTo>
                    <a:pt x="6086" y="1810"/>
                  </a:lnTo>
                  <a:lnTo>
                    <a:pt x="4770" y="3126"/>
                  </a:lnTo>
                  <a:lnTo>
                    <a:pt x="3290" y="4935"/>
                  </a:lnTo>
                  <a:lnTo>
                    <a:pt x="3454" y="4277"/>
                  </a:lnTo>
                  <a:lnTo>
                    <a:pt x="3783" y="3455"/>
                  </a:lnTo>
                  <a:lnTo>
                    <a:pt x="4605" y="1810"/>
                  </a:lnTo>
                  <a:lnTo>
                    <a:pt x="5263" y="494"/>
                  </a:lnTo>
                  <a:lnTo>
                    <a:pt x="5263" y="165"/>
                  </a:lnTo>
                  <a:lnTo>
                    <a:pt x="5263" y="0"/>
                  </a:lnTo>
                  <a:lnTo>
                    <a:pt x="5099" y="0"/>
                  </a:lnTo>
                  <a:lnTo>
                    <a:pt x="4441" y="494"/>
                  </a:lnTo>
                  <a:lnTo>
                    <a:pt x="3783" y="1316"/>
                  </a:lnTo>
                  <a:lnTo>
                    <a:pt x="3125" y="2139"/>
                  </a:lnTo>
                  <a:lnTo>
                    <a:pt x="2796" y="2961"/>
                  </a:lnTo>
                  <a:lnTo>
                    <a:pt x="2138" y="4441"/>
                  </a:lnTo>
                  <a:lnTo>
                    <a:pt x="1974" y="5099"/>
                  </a:lnTo>
                  <a:lnTo>
                    <a:pt x="2467" y="2468"/>
                  </a:lnTo>
                  <a:lnTo>
                    <a:pt x="2632" y="658"/>
                  </a:lnTo>
                  <a:lnTo>
                    <a:pt x="2632" y="165"/>
                  </a:lnTo>
                  <a:lnTo>
                    <a:pt x="2632"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4523400" y="5164350"/>
              <a:ext cx="168625" cy="226175"/>
            </a:xfrm>
            <a:custGeom>
              <a:avLst/>
              <a:gdLst/>
              <a:ahLst/>
              <a:cxnLst/>
              <a:rect l="l" t="t" r="r" b="b"/>
              <a:pathLst>
                <a:path w="6745" h="9047" extrusionOk="0">
                  <a:moveTo>
                    <a:pt x="6251" y="0"/>
                  </a:moveTo>
                  <a:lnTo>
                    <a:pt x="1810" y="494"/>
                  </a:lnTo>
                  <a:lnTo>
                    <a:pt x="1" y="6251"/>
                  </a:lnTo>
                  <a:lnTo>
                    <a:pt x="1810" y="7402"/>
                  </a:lnTo>
                  <a:lnTo>
                    <a:pt x="3126" y="8389"/>
                  </a:lnTo>
                  <a:lnTo>
                    <a:pt x="4277" y="8882"/>
                  </a:lnTo>
                  <a:lnTo>
                    <a:pt x="5100" y="9047"/>
                  </a:lnTo>
                  <a:lnTo>
                    <a:pt x="5922" y="8718"/>
                  </a:lnTo>
                  <a:lnTo>
                    <a:pt x="6745" y="8389"/>
                  </a:lnTo>
                  <a:lnTo>
                    <a:pt x="4771" y="7073"/>
                  </a:lnTo>
                  <a:lnTo>
                    <a:pt x="4277" y="6580"/>
                  </a:lnTo>
                  <a:lnTo>
                    <a:pt x="3948" y="6251"/>
                  </a:lnTo>
                  <a:lnTo>
                    <a:pt x="3784" y="5757"/>
                  </a:lnTo>
                  <a:lnTo>
                    <a:pt x="3784" y="5428"/>
                  </a:lnTo>
                  <a:lnTo>
                    <a:pt x="4113" y="4277"/>
                  </a:lnTo>
                  <a:lnTo>
                    <a:pt x="5100" y="2468"/>
                  </a:lnTo>
                  <a:lnTo>
                    <a:pt x="6251"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4478175" y="5300050"/>
              <a:ext cx="382450" cy="176825"/>
            </a:xfrm>
            <a:custGeom>
              <a:avLst/>
              <a:gdLst/>
              <a:ahLst/>
              <a:cxnLst/>
              <a:rect l="l" t="t" r="r" b="b"/>
              <a:pathLst>
                <a:path w="15298" h="7073" extrusionOk="0">
                  <a:moveTo>
                    <a:pt x="1810" y="0"/>
                  </a:moveTo>
                  <a:lnTo>
                    <a:pt x="1152" y="987"/>
                  </a:lnTo>
                  <a:lnTo>
                    <a:pt x="494" y="2468"/>
                  </a:lnTo>
                  <a:lnTo>
                    <a:pt x="1" y="3948"/>
                  </a:lnTo>
                  <a:lnTo>
                    <a:pt x="1" y="4441"/>
                  </a:lnTo>
                  <a:lnTo>
                    <a:pt x="165" y="4770"/>
                  </a:lnTo>
                  <a:lnTo>
                    <a:pt x="1481" y="5264"/>
                  </a:lnTo>
                  <a:lnTo>
                    <a:pt x="3948" y="5757"/>
                  </a:lnTo>
                  <a:lnTo>
                    <a:pt x="6744" y="6251"/>
                  </a:lnTo>
                  <a:lnTo>
                    <a:pt x="9540" y="6580"/>
                  </a:lnTo>
                  <a:lnTo>
                    <a:pt x="13817" y="7073"/>
                  </a:lnTo>
                  <a:lnTo>
                    <a:pt x="14968" y="7073"/>
                  </a:lnTo>
                  <a:lnTo>
                    <a:pt x="15297" y="6909"/>
                  </a:lnTo>
                  <a:lnTo>
                    <a:pt x="15297" y="6744"/>
                  </a:lnTo>
                  <a:lnTo>
                    <a:pt x="14310" y="5757"/>
                  </a:lnTo>
                  <a:lnTo>
                    <a:pt x="13159" y="4935"/>
                  </a:lnTo>
                  <a:lnTo>
                    <a:pt x="11843" y="4112"/>
                  </a:lnTo>
                  <a:lnTo>
                    <a:pt x="10692" y="3454"/>
                  </a:lnTo>
                  <a:lnTo>
                    <a:pt x="8389" y="2303"/>
                  </a:lnTo>
                  <a:lnTo>
                    <a:pt x="7402" y="1974"/>
                  </a:lnTo>
                  <a:lnTo>
                    <a:pt x="7073" y="2303"/>
                  </a:lnTo>
                  <a:lnTo>
                    <a:pt x="6580" y="2632"/>
                  </a:lnTo>
                  <a:lnTo>
                    <a:pt x="6086" y="2796"/>
                  </a:lnTo>
                  <a:lnTo>
                    <a:pt x="5428" y="2632"/>
                  </a:lnTo>
                  <a:lnTo>
                    <a:pt x="4771" y="2139"/>
                  </a:lnTo>
                  <a:lnTo>
                    <a:pt x="3455" y="1316"/>
                  </a:lnTo>
                  <a:lnTo>
                    <a:pt x="1810" y="0"/>
                  </a:ln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4235575" y="5164350"/>
              <a:ext cx="168600" cy="226175"/>
            </a:xfrm>
            <a:custGeom>
              <a:avLst/>
              <a:gdLst/>
              <a:ahLst/>
              <a:cxnLst/>
              <a:rect l="l" t="t" r="r" b="b"/>
              <a:pathLst>
                <a:path w="6744" h="9047" extrusionOk="0">
                  <a:moveTo>
                    <a:pt x="494" y="0"/>
                  </a:moveTo>
                  <a:lnTo>
                    <a:pt x="1645" y="2468"/>
                  </a:lnTo>
                  <a:lnTo>
                    <a:pt x="2632" y="4277"/>
                  </a:lnTo>
                  <a:lnTo>
                    <a:pt x="2961" y="5428"/>
                  </a:lnTo>
                  <a:lnTo>
                    <a:pt x="2961" y="5757"/>
                  </a:lnTo>
                  <a:lnTo>
                    <a:pt x="2796" y="6251"/>
                  </a:lnTo>
                  <a:lnTo>
                    <a:pt x="2467" y="6580"/>
                  </a:lnTo>
                  <a:lnTo>
                    <a:pt x="1974" y="7073"/>
                  </a:lnTo>
                  <a:lnTo>
                    <a:pt x="0" y="8389"/>
                  </a:lnTo>
                  <a:lnTo>
                    <a:pt x="823" y="8718"/>
                  </a:lnTo>
                  <a:lnTo>
                    <a:pt x="1645" y="9047"/>
                  </a:lnTo>
                  <a:lnTo>
                    <a:pt x="2467" y="8882"/>
                  </a:lnTo>
                  <a:lnTo>
                    <a:pt x="3619" y="8389"/>
                  </a:lnTo>
                  <a:lnTo>
                    <a:pt x="4935" y="7402"/>
                  </a:lnTo>
                  <a:lnTo>
                    <a:pt x="6744" y="6251"/>
                  </a:lnTo>
                  <a:lnTo>
                    <a:pt x="4935" y="494"/>
                  </a:lnTo>
                  <a:lnTo>
                    <a:pt x="494"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4066975" y="5300050"/>
              <a:ext cx="382450" cy="176825"/>
            </a:xfrm>
            <a:custGeom>
              <a:avLst/>
              <a:gdLst/>
              <a:ahLst/>
              <a:cxnLst/>
              <a:rect l="l" t="t" r="r" b="b"/>
              <a:pathLst>
                <a:path w="15298" h="7073" extrusionOk="0">
                  <a:moveTo>
                    <a:pt x="13488" y="0"/>
                  </a:moveTo>
                  <a:lnTo>
                    <a:pt x="11843" y="1316"/>
                  </a:lnTo>
                  <a:lnTo>
                    <a:pt x="10527" y="2139"/>
                  </a:lnTo>
                  <a:lnTo>
                    <a:pt x="9869" y="2632"/>
                  </a:lnTo>
                  <a:lnTo>
                    <a:pt x="9211" y="2796"/>
                  </a:lnTo>
                  <a:lnTo>
                    <a:pt x="8718" y="2632"/>
                  </a:lnTo>
                  <a:lnTo>
                    <a:pt x="8225" y="2303"/>
                  </a:lnTo>
                  <a:lnTo>
                    <a:pt x="7896" y="1974"/>
                  </a:lnTo>
                  <a:lnTo>
                    <a:pt x="6909" y="2303"/>
                  </a:lnTo>
                  <a:lnTo>
                    <a:pt x="4606" y="3454"/>
                  </a:lnTo>
                  <a:lnTo>
                    <a:pt x="3455" y="4112"/>
                  </a:lnTo>
                  <a:lnTo>
                    <a:pt x="2139" y="4935"/>
                  </a:lnTo>
                  <a:lnTo>
                    <a:pt x="987" y="5757"/>
                  </a:lnTo>
                  <a:lnTo>
                    <a:pt x="1" y="6744"/>
                  </a:lnTo>
                  <a:lnTo>
                    <a:pt x="1" y="6909"/>
                  </a:lnTo>
                  <a:lnTo>
                    <a:pt x="329" y="7073"/>
                  </a:lnTo>
                  <a:lnTo>
                    <a:pt x="1481" y="7073"/>
                  </a:lnTo>
                  <a:lnTo>
                    <a:pt x="5757" y="6580"/>
                  </a:lnTo>
                  <a:lnTo>
                    <a:pt x="8554" y="6251"/>
                  </a:lnTo>
                  <a:lnTo>
                    <a:pt x="11350" y="5757"/>
                  </a:lnTo>
                  <a:lnTo>
                    <a:pt x="13817" y="5264"/>
                  </a:lnTo>
                  <a:lnTo>
                    <a:pt x="15133" y="4770"/>
                  </a:lnTo>
                  <a:lnTo>
                    <a:pt x="15297" y="4441"/>
                  </a:lnTo>
                  <a:lnTo>
                    <a:pt x="15297" y="3948"/>
                  </a:lnTo>
                  <a:lnTo>
                    <a:pt x="14804" y="2468"/>
                  </a:lnTo>
                  <a:lnTo>
                    <a:pt x="14146" y="987"/>
                  </a:lnTo>
                  <a:lnTo>
                    <a:pt x="13488" y="0"/>
                  </a:ln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4260250" y="2828700"/>
              <a:ext cx="863525" cy="2397350"/>
            </a:xfrm>
            <a:custGeom>
              <a:avLst/>
              <a:gdLst/>
              <a:ahLst/>
              <a:cxnLst/>
              <a:rect l="l" t="t" r="r" b="b"/>
              <a:pathLst>
                <a:path w="34541" h="95894" extrusionOk="0">
                  <a:moveTo>
                    <a:pt x="14639" y="1"/>
                  </a:moveTo>
                  <a:lnTo>
                    <a:pt x="12172" y="165"/>
                  </a:lnTo>
                  <a:lnTo>
                    <a:pt x="9869" y="659"/>
                  </a:lnTo>
                  <a:lnTo>
                    <a:pt x="7566" y="1152"/>
                  </a:lnTo>
                  <a:lnTo>
                    <a:pt x="5592" y="1974"/>
                  </a:lnTo>
                  <a:lnTo>
                    <a:pt x="3783" y="2961"/>
                  </a:lnTo>
                  <a:lnTo>
                    <a:pt x="2138" y="3948"/>
                  </a:lnTo>
                  <a:lnTo>
                    <a:pt x="987" y="4935"/>
                  </a:lnTo>
                  <a:lnTo>
                    <a:pt x="165" y="5922"/>
                  </a:lnTo>
                  <a:lnTo>
                    <a:pt x="0" y="6251"/>
                  </a:lnTo>
                  <a:lnTo>
                    <a:pt x="0" y="6744"/>
                  </a:lnTo>
                  <a:lnTo>
                    <a:pt x="0" y="7073"/>
                  </a:lnTo>
                  <a:lnTo>
                    <a:pt x="165" y="7567"/>
                  </a:lnTo>
                  <a:lnTo>
                    <a:pt x="1809" y="10199"/>
                  </a:lnTo>
                  <a:lnTo>
                    <a:pt x="4112" y="14804"/>
                  </a:lnTo>
                  <a:lnTo>
                    <a:pt x="7073" y="21054"/>
                  </a:lnTo>
                  <a:lnTo>
                    <a:pt x="10198" y="28292"/>
                  </a:lnTo>
                  <a:lnTo>
                    <a:pt x="13323" y="35693"/>
                  </a:lnTo>
                  <a:lnTo>
                    <a:pt x="15790" y="43095"/>
                  </a:lnTo>
                  <a:lnTo>
                    <a:pt x="16942" y="46385"/>
                  </a:lnTo>
                  <a:lnTo>
                    <a:pt x="17764" y="49510"/>
                  </a:lnTo>
                  <a:lnTo>
                    <a:pt x="18257" y="52141"/>
                  </a:lnTo>
                  <a:lnTo>
                    <a:pt x="18422" y="54444"/>
                  </a:lnTo>
                  <a:lnTo>
                    <a:pt x="18422" y="56747"/>
                  </a:lnTo>
                  <a:lnTo>
                    <a:pt x="18257" y="59379"/>
                  </a:lnTo>
                  <a:lnTo>
                    <a:pt x="17600" y="65300"/>
                  </a:lnTo>
                  <a:lnTo>
                    <a:pt x="16448" y="71879"/>
                  </a:lnTo>
                  <a:lnTo>
                    <a:pt x="15132" y="78459"/>
                  </a:lnTo>
                  <a:lnTo>
                    <a:pt x="12830" y="89479"/>
                  </a:lnTo>
                  <a:lnTo>
                    <a:pt x="11678" y="94084"/>
                  </a:lnTo>
                  <a:lnTo>
                    <a:pt x="16284" y="95894"/>
                  </a:lnTo>
                  <a:lnTo>
                    <a:pt x="17271" y="94249"/>
                  </a:lnTo>
                  <a:lnTo>
                    <a:pt x="18586" y="92111"/>
                  </a:lnTo>
                  <a:lnTo>
                    <a:pt x="20231" y="88821"/>
                  </a:lnTo>
                  <a:lnTo>
                    <a:pt x="22369" y="84215"/>
                  </a:lnTo>
                  <a:lnTo>
                    <a:pt x="24837" y="78459"/>
                  </a:lnTo>
                  <a:lnTo>
                    <a:pt x="27797" y="71386"/>
                  </a:lnTo>
                  <a:lnTo>
                    <a:pt x="31251" y="62668"/>
                  </a:lnTo>
                  <a:lnTo>
                    <a:pt x="32074" y="60201"/>
                  </a:lnTo>
                  <a:lnTo>
                    <a:pt x="32732" y="57898"/>
                  </a:lnTo>
                  <a:lnTo>
                    <a:pt x="33225" y="55431"/>
                  </a:lnTo>
                  <a:lnTo>
                    <a:pt x="33719" y="52964"/>
                  </a:lnTo>
                  <a:lnTo>
                    <a:pt x="34048" y="50497"/>
                  </a:lnTo>
                  <a:lnTo>
                    <a:pt x="34377" y="48194"/>
                  </a:lnTo>
                  <a:lnTo>
                    <a:pt x="34541" y="43259"/>
                  </a:lnTo>
                  <a:lnTo>
                    <a:pt x="34541" y="38489"/>
                  </a:lnTo>
                  <a:lnTo>
                    <a:pt x="34048" y="33884"/>
                  </a:lnTo>
                  <a:lnTo>
                    <a:pt x="33554" y="29443"/>
                  </a:lnTo>
                  <a:lnTo>
                    <a:pt x="32732" y="25331"/>
                  </a:lnTo>
                  <a:lnTo>
                    <a:pt x="31909" y="21383"/>
                  </a:lnTo>
                  <a:lnTo>
                    <a:pt x="31087" y="17929"/>
                  </a:lnTo>
                  <a:lnTo>
                    <a:pt x="29278" y="12008"/>
                  </a:lnTo>
                  <a:lnTo>
                    <a:pt x="27797" y="8225"/>
                  </a:lnTo>
                  <a:lnTo>
                    <a:pt x="27304" y="6909"/>
                  </a:lnTo>
                  <a:lnTo>
                    <a:pt x="26646" y="5593"/>
                  </a:lnTo>
                  <a:lnTo>
                    <a:pt x="25659" y="4606"/>
                  </a:lnTo>
                  <a:lnTo>
                    <a:pt x="24837" y="3619"/>
                  </a:lnTo>
                  <a:lnTo>
                    <a:pt x="23850" y="2797"/>
                  </a:lnTo>
                  <a:lnTo>
                    <a:pt x="22863" y="2139"/>
                  </a:lnTo>
                  <a:lnTo>
                    <a:pt x="21712" y="1481"/>
                  </a:lnTo>
                  <a:lnTo>
                    <a:pt x="20725" y="988"/>
                  </a:lnTo>
                  <a:lnTo>
                    <a:pt x="19573" y="659"/>
                  </a:lnTo>
                  <a:lnTo>
                    <a:pt x="17106" y="165"/>
                  </a:lnTo>
                  <a:lnTo>
                    <a:pt x="14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3824375" y="2795800"/>
              <a:ext cx="867650" cy="2422025"/>
            </a:xfrm>
            <a:custGeom>
              <a:avLst/>
              <a:gdLst/>
              <a:ahLst/>
              <a:cxnLst/>
              <a:rect l="l" t="t" r="r" b="b"/>
              <a:pathLst>
                <a:path w="34706" h="96881" extrusionOk="0">
                  <a:moveTo>
                    <a:pt x="19902" y="1"/>
                  </a:moveTo>
                  <a:lnTo>
                    <a:pt x="17600" y="165"/>
                  </a:lnTo>
                  <a:lnTo>
                    <a:pt x="15132" y="659"/>
                  </a:lnTo>
                  <a:lnTo>
                    <a:pt x="13981" y="988"/>
                  </a:lnTo>
                  <a:lnTo>
                    <a:pt x="12830" y="1481"/>
                  </a:lnTo>
                  <a:lnTo>
                    <a:pt x="11843" y="2139"/>
                  </a:lnTo>
                  <a:lnTo>
                    <a:pt x="10856" y="2797"/>
                  </a:lnTo>
                  <a:lnTo>
                    <a:pt x="9869" y="3619"/>
                  </a:lnTo>
                  <a:lnTo>
                    <a:pt x="8882" y="4606"/>
                  </a:lnTo>
                  <a:lnTo>
                    <a:pt x="8060" y="5758"/>
                  </a:lnTo>
                  <a:lnTo>
                    <a:pt x="7402" y="6909"/>
                  </a:lnTo>
                  <a:lnTo>
                    <a:pt x="6744" y="8225"/>
                  </a:lnTo>
                  <a:lnTo>
                    <a:pt x="5428" y="12008"/>
                  </a:lnTo>
                  <a:lnTo>
                    <a:pt x="3619" y="17929"/>
                  </a:lnTo>
                  <a:lnTo>
                    <a:pt x="2632" y="21383"/>
                  </a:lnTo>
                  <a:lnTo>
                    <a:pt x="1809" y="25331"/>
                  </a:lnTo>
                  <a:lnTo>
                    <a:pt x="1152" y="29443"/>
                  </a:lnTo>
                  <a:lnTo>
                    <a:pt x="494" y="33884"/>
                  </a:lnTo>
                  <a:lnTo>
                    <a:pt x="165" y="38490"/>
                  </a:lnTo>
                  <a:lnTo>
                    <a:pt x="0" y="43260"/>
                  </a:lnTo>
                  <a:lnTo>
                    <a:pt x="329" y="48194"/>
                  </a:lnTo>
                  <a:lnTo>
                    <a:pt x="494" y="50661"/>
                  </a:lnTo>
                  <a:lnTo>
                    <a:pt x="823" y="53128"/>
                  </a:lnTo>
                  <a:lnTo>
                    <a:pt x="1316" y="55431"/>
                  </a:lnTo>
                  <a:lnTo>
                    <a:pt x="1974" y="57898"/>
                  </a:lnTo>
                  <a:lnTo>
                    <a:pt x="2632" y="60366"/>
                  </a:lnTo>
                  <a:lnTo>
                    <a:pt x="3454" y="62668"/>
                  </a:lnTo>
                  <a:lnTo>
                    <a:pt x="6744" y="71386"/>
                  </a:lnTo>
                  <a:lnTo>
                    <a:pt x="9540" y="78623"/>
                  </a:lnTo>
                  <a:lnTo>
                    <a:pt x="13981" y="89314"/>
                  </a:lnTo>
                  <a:lnTo>
                    <a:pt x="16448" y="95071"/>
                  </a:lnTo>
                  <a:lnTo>
                    <a:pt x="17435" y="96881"/>
                  </a:lnTo>
                  <a:lnTo>
                    <a:pt x="22370" y="95565"/>
                  </a:lnTo>
                  <a:lnTo>
                    <a:pt x="21218" y="90630"/>
                  </a:lnTo>
                  <a:lnTo>
                    <a:pt x="19080" y="79117"/>
                  </a:lnTo>
                  <a:lnTo>
                    <a:pt x="17929" y="72373"/>
                  </a:lnTo>
                  <a:lnTo>
                    <a:pt x="16942" y="65629"/>
                  </a:lnTo>
                  <a:lnTo>
                    <a:pt x="16284" y="59543"/>
                  </a:lnTo>
                  <a:lnTo>
                    <a:pt x="16119" y="56747"/>
                  </a:lnTo>
                  <a:lnTo>
                    <a:pt x="16119" y="54609"/>
                  </a:lnTo>
                  <a:lnTo>
                    <a:pt x="16448" y="52306"/>
                  </a:lnTo>
                  <a:lnTo>
                    <a:pt x="16942" y="49510"/>
                  </a:lnTo>
                  <a:lnTo>
                    <a:pt x="17764" y="46385"/>
                  </a:lnTo>
                  <a:lnTo>
                    <a:pt x="18751" y="43095"/>
                  </a:lnTo>
                  <a:lnTo>
                    <a:pt x="21383" y="35858"/>
                  </a:lnTo>
                  <a:lnTo>
                    <a:pt x="24343" y="28292"/>
                  </a:lnTo>
                  <a:lnTo>
                    <a:pt x="27468" y="21219"/>
                  </a:lnTo>
                  <a:lnTo>
                    <a:pt x="30429" y="14969"/>
                  </a:lnTo>
                  <a:lnTo>
                    <a:pt x="32896" y="10199"/>
                  </a:lnTo>
                  <a:lnTo>
                    <a:pt x="34377" y="7567"/>
                  </a:lnTo>
                  <a:lnTo>
                    <a:pt x="34706" y="7238"/>
                  </a:lnTo>
                  <a:lnTo>
                    <a:pt x="34706" y="6745"/>
                  </a:lnTo>
                  <a:lnTo>
                    <a:pt x="34541" y="6416"/>
                  </a:lnTo>
                  <a:lnTo>
                    <a:pt x="34377" y="5922"/>
                  </a:lnTo>
                  <a:lnTo>
                    <a:pt x="33719" y="4935"/>
                  </a:lnTo>
                  <a:lnTo>
                    <a:pt x="32403" y="3948"/>
                  </a:lnTo>
                  <a:lnTo>
                    <a:pt x="30923" y="2961"/>
                  </a:lnTo>
                  <a:lnTo>
                    <a:pt x="29113" y="2139"/>
                  </a:lnTo>
                  <a:lnTo>
                    <a:pt x="26975" y="1317"/>
                  </a:lnTo>
                  <a:lnTo>
                    <a:pt x="24837" y="659"/>
                  </a:lnTo>
                  <a:lnTo>
                    <a:pt x="22370" y="165"/>
                  </a:lnTo>
                  <a:lnTo>
                    <a:pt x="199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2545525" y="1434725"/>
              <a:ext cx="2487800" cy="1636625"/>
            </a:xfrm>
            <a:custGeom>
              <a:avLst/>
              <a:gdLst/>
              <a:ahLst/>
              <a:cxnLst/>
              <a:rect l="l" t="t" r="r" b="b"/>
              <a:pathLst>
                <a:path w="99512" h="65465" extrusionOk="0">
                  <a:moveTo>
                    <a:pt x="87504" y="0"/>
                  </a:moveTo>
                  <a:lnTo>
                    <a:pt x="85860" y="1974"/>
                  </a:lnTo>
                  <a:lnTo>
                    <a:pt x="84708" y="2961"/>
                  </a:lnTo>
                  <a:lnTo>
                    <a:pt x="84215" y="3290"/>
                  </a:lnTo>
                  <a:lnTo>
                    <a:pt x="84050" y="3290"/>
                  </a:lnTo>
                  <a:lnTo>
                    <a:pt x="86024" y="10034"/>
                  </a:lnTo>
                  <a:lnTo>
                    <a:pt x="87504" y="15626"/>
                  </a:lnTo>
                  <a:lnTo>
                    <a:pt x="88656" y="20232"/>
                  </a:lnTo>
                  <a:lnTo>
                    <a:pt x="89149" y="23028"/>
                  </a:lnTo>
                  <a:lnTo>
                    <a:pt x="88985" y="23850"/>
                  </a:lnTo>
                  <a:lnTo>
                    <a:pt x="88985" y="24179"/>
                  </a:lnTo>
                  <a:lnTo>
                    <a:pt x="88656" y="24179"/>
                  </a:lnTo>
                  <a:lnTo>
                    <a:pt x="88491" y="24015"/>
                  </a:lnTo>
                  <a:lnTo>
                    <a:pt x="87833" y="23192"/>
                  </a:lnTo>
                  <a:lnTo>
                    <a:pt x="86846" y="21876"/>
                  </a:lnTo>
                  <a:lnTo>
                    <a:pt x="85695" y="19903"/>
                  </a:lnTo>
                  <a:lnTo>
                    <a:pt x="84544" y="17929"/>
                  </a:lnTo>
                  <a:lnTo>
                    <a:pt x="83392" y="16284"/>
                  </a:lnTo>
                  <a:lnTo>
                    <a:pt x="82241" y="14804"/>
                  </a:lnTo>
                  <a:lnTo>
                    <a:pt x="80925" y="13323"/>
                  </a:lnTo>
                  <a:lnTo>
                    <a:pt x="79609" y="12172"/>
                  </a:lnTo>
                  <a:lnTo>
                    <a:pt x="78293" y="11021"/>
                  </a:lnTo>
                  <a:lnTo>
                    <a:pt x="75662" y="9047"/>
                  </a:lnTo>
                  <a:lnTo>
                    <a:pt x="73030" y="7566"/>
                  </a:lnTo>
                  <a:lnTo>
                    <a:pt x="70727" y="6415"/>
                  </a:lnTo>
                  <a:lnTo>
                    <a:pt x="68425" y="5593"/>
                  </a:lnTo>
                  <a:lnTo>
                    <a:pt x="66615" y="4935"/>
                  </a:lnTo>
                  <a:lnTo>
                    <a:pt x="64806" y="4770"/>
                  </a:lnTo>
                  <a:lnTo>
                    <a:pt x="62997" y="4606"/>
                  </a:lnTo>
                  <a:lnTo>
                    <a:pt x="61187" y="4770"/>
                  </a:lnTo>
                  <a:lnTo>
                    <a:pt x="59543" y="4935"/>
                  </a:lnTo>
                  <a:lnTo>
                    <a:pt x="56911" y="5428"/>
                  </a:lnTo>
                  <a:lnTo>
                    <a:pt x="55924" y="5757"/>
                  </a:lnTo>
                  <a:lnTo>
                    <a:pt x="53621" y="7402"/>
                  </a:lnTo>
                  <a:lnTo>
                    <a:pt x="51483" y="8882"/>
                  </a:lnTo>
                  <a:lnTo>
                    <a:pt x="49345" y="10527"/>
                  </a:lnTo>
                  <a:lnTo>
                    <a:pt x="46384" y="13652"/>
                  </a:lnTo>
                  <a:lnTo>
                    <a:pt x="44246" y="15791"/>
                  </a:lnTo>
                  <a:lnTo>
                    <a:pt x="41450" y="18258"/>
                  </a:lnTo>
                  <a:lnTo>
                    <a:pt x="38325" y="20560"/>
                  </a:lnTo>
                  <a:lnTo>
                    <a:pt x="36680" y="21547"/>
                  </a:lnTo>
                  <a:lnTo>
                    <a:pt x="35035" y="22534"/>
                  </a:lnTo>
                  <a:lnTo>
                    <a:pt x="33226" y="23357"/>
                  </a:lnTo>
                  <a:lnTo>
                    <a:pt x="31417" y="24015"/>
                  </a:lnTo>
                  <a:lnTo>
                    <a:pt x="29443" y="24508"/>
                  </a:lnTo>
                  <a:lnTo>
                    <a:pt x="27633" y="24673"/>
                  </a:lnTo>
                  <a:lnTo>
                    <a:pt x="25660" y="24673"/>
                  </a:lnTo>
                  <a:lnTo>
                    <a:pt x="23686" y="24508"/>
                  </a:lnTo>
                  <a:lnTo>
                    <a:pt x="21712" y="24015"/>
                  </a:lnTo>
                  <a:lnTo>
                    <a:pt x="19738" y="23192"/>
                  </a:lnTo>
                  <a:lnTo>
                    <a:pt x="17929" y="22370"/>
                  </a:lnTo>
                  <a:lnTo>
                    <a:pt x="15955" y="21383"/>
                  </a:lnTo>
                  <a:lnTo>
                    <a:pt x="14146" y="20232"/>
                  </a:lnTo>
                  <a:lnTo>
                    <a:pt x="12501" y="19080"/>
                  </a:lnTo>
                  <a:lnTo>
                    <a:pt x="9376" y="16777"/>
                  </a:lnTo>
                  <a:lnTo>
                    <a:pt x="6909" y="14475"/>
                  </a:lnTo>
                  <a:lnTo>
                    <a:pt x="4113" y="11843"/>
                  </a:lnTo>
                  <a:lnTo>
                    <a:pt x="1810" y="13323"/>
                  </a:lnTo>
                  <a:lnTo>
                    <a:pt x="659" y="14475"/>
                  </a:lnTo>
                  <a:lnTo>
                    <a:pt x="165" y="15133"/>
                  </a:lnTo>
                  <a:lnTo>
                    <a:pt x="1" y="15297"/>
                  </a:lnTo>
                  <a:lnTo>
                    <a:pt x="330" y="16119"/>
                  </a:lnTo>
                  <a:lnTo>
                    <a:pt x="1481" y="18093"/>
                  </a:lnTo>
                  <a:lnTo>
                    <a:pt x="3290" y="21218"/>
                  </a:lnTo>
                  <a:lnTo>
                    <a:pt x="5922" y="25002"/>
                  </a:lnTo>
                  <a:lnTo>
                    <a:pt x="7567" y="26975"/>
                  </a:lnTo>
                  <a:lnTo>
                    <a:pt x="9376" y="28949"/>
                  </a:lnTo>
                  <a:lnTo>
                    <a:pt x="11350" y="30923"/>
                  </a:lnTo>
                  <a:lnTo>
                    <a:pt x="13488" y="32732"/>
                  </a:lnTo>
                  <a:lnTo>
                    <a:pt x="15791" y="34541"/>
                  </a:lnTo>
                  <a:lnTo>
                    <a:pt x="18423" y="36186"/>
                  </a:lnTo>
                  <a:lnTo>
                    <a:pt x="21054" y="37667"/>
                  </a:lnTo>
                  <a:lnTo>
                    <a:pt x="24015" y="38982"/>
                  </a:lnTo>
                  <a:lnTo>
                    <a:pt x="26976" y="39805"/>
                  </a:lnTo>
                  <a:lnTo>
                    <a:pt x="29772" y="40298"/>
                  </a:lnTo>
                  <a:lnTo>
                    <a:pt x="32568" y="40627"/>
                  </a:lnTo>
                  <a:lnTo>
                    <a:pt x="35200" y="40463"/>
                  </a:lnTo>
                  <a:lnTo>
                    <a:pt x="37667" y="40298"/>
                  </a:lnTo>
                  <a:lnTo>
                    <a:pt x="39970" y="39805"/>
                  </a:lnTo>
                  <a:lnTo>
                    <a:pt x="42108" y="39147"/>
                  </a:lnTo>
                  <a:lnTo>
                    <a:pt x="44082" y="38489"/>
                  </a:lnTo>
                  <a:lnTo>
                    <a:pt x="45891" y="37667"/>
                  </a:lnTo>
                  <a:lnTo>
                    <a:pt x="47536" y="37009"/>
                  </a:lnTo>
                  <a:lnTo>
                    <a:pt x="50332" y="35528"/>
                  </a:lnTo>
                  <a:lnTo>
                    <a:pt x="52306" y="34377"/>
                  </a:lnTo>
                  <a:lnTo>
                    <a:pt x="52963" y="34212"/>
                  </a:lnTo>
                  <a:lnTo>
                    <a:pt x="53292" y="34048"/>
                  </a:lnTo>
                  <a:lnTo>
                    <a:pt x="53292" y="35857"/>
                  </a:lnTo>
                  <a:lnTo>
                    <a:pt x="52963" y="39640"/>
                  </a:lnTo>
                  <a:lnTo>
                    <a:pt x="51812" y="50167"/>
                  </a:lnTo>
                  <a:lnTo>
                    <a:pt x="50167" y="65135"/>
                  </a:lnTo>
                  <a:lnTo>
                    <a:pt x="55924" y="65300"/>
                  </a:lnTo>
                  <a:lnTo>
                    <a:pt x="62010" y="65464"/>
                  </a:lnTo>
                  <a:lnTo>
                    <a:pt x="69247" y="65300"/>
                  </a:lnTo>
                  <a:lnTo>
                    <a:pt x="73030" y="64971"/>
                  </a:lnTo>
                  <a:lnTo>
                    <a:pt x="76813" y="64806"/>
                  </a:lnTo>
                  <a:lnTo>
                    <a:pt x="80432" y="64313"/>
                  </a:lnTo>
                  <a:lnTo>
                    <a:pt x="84050" y="63819"/>
                  </a:lnTo>
                  <a:lnTo>
                    <a:pt x="87175" y="62997"/>
                  </a:lnTo>
                  <a:lnTo>
                    <a:pt x="89972" y="62174"/>
                  </a:lnTo>
                  <a:lnTo>
                    <a:pt x="91123" y="61681"/>
                  </a:lnTo>
                  <a:lnTo>
                    <a:pt x="92274" y="61023"/>
                  </a:lnTo>
                  <a:lnTo>
                    <a:pt x="93261" y="60530"/>
                  </a:lnTo>
                  <a:lnTo>
                    <a:pt x="93919" y="59707"/>
                  </a:lnTo>
                  <a:lnTo>
                    <a:pt x="93755" y="56253"/>
                  </a:lnTo>
                  <a:lnTo>
                    <a:pt x="93261" y="52963"/>
                  </a:lnTo>
                  <a:lnTo>
                    <a:pt x="92768" y="50167"/>
                  </a:lnTo>
                  <a:lnTo>
                    <a:pt x="92110" y="47536"/>
                  </a:lnTo>
                  <a:lnTo>
                    <a:pt x="91287" y="45397"/>
                  </a:lnTo>
                  <a:lnTo>
                    <a:pt x="90629" y="43423"/>
                  </a:lnTo>
                  <a:lnTo>
                    <a:pt x="89807" y="41614"/>
                  </a:lnTo>
                  <a:lnTo>
                    <a:pt x="88985" y="40134"/>
                  </a:lnTo>
                  <a:lnTo>
                    <a:pt x="88162" y="38982"/>
                  </a:lnTo>
                  <a:lnTo>
                    <a:pt x="87504" y="37996"/>
                  </a:lnTo>
                  <a:lnTo>
                    <a:pt x="87403" y="37882"/>
                  </a:lnTo>
                  <a:lnTo>
                    <a:pt x="87403" y="37882"/>
                  </a:lnTo>
                  <a:lnTo>
                    <a:pt x="88985" y="39147"/>
                  </a:lnTo>
                  <a:lnTo>
                    <a:pt x="90958" y="40298"/>
                  </a:lnTo>
                  <a:lnTo>
                    <a:pt x="91945" y="40627"/>
                  </a:lnTo>
                  <a:lnTo>
                    <a:pt x="92932" y="40956"/>
                  </a:lnTo>
                  <a:lnTo>
                    <a:pt x="95070" y="40956"/>
                  </a:lnTo>
                  <a:lnTo>
                    <a:pt x="96057" y="40627"/>
                  </a:lnTo>
                  <a:lnTo>
                    <a:pt x="97209" y="40134"/>
                  </a:lnTo>
                  <a:lnTo>
                    <a:pt x="97702" y="39640"/>
                  </a:lnTo>
                  <a:lnTo>
                    <a:pt x="98031" y="39147"/>
                  </a:lnTo>
                  <a:lnTo>
                    <a:pt x="98854" y="37996"/>
                  </a:lnTo>
                  <a:lnTo>
                    <a:pt x="99182" y="36351"/>
                  </a:lnTo>
                  <a:lnTo>
                    <a:pt x="99511" y="34377"/>
                  </a:lnTo>
                  <a:lnTo>
                    <a:pt x="99511" y="32074"/>
                  </a:lnTo>
                  <a:lnTo>
                    <a:pt x="99347" y="29607"/>
                  </a:lnTo>
                  <a:lnTo>
                    <a:pt x="99018" y="26811"/>
                  </a:lnTo>
                  <a:lnTo>
                    <a:pt x="98360" y="24015"/>
                  </a:lnTo>
                  <a:lnTo>
                    <a:pt x="97702" y="21054"/>
                  </a:lnTo>
                  <a:lnTo>
                    <a:pt x="96715" y="17929"/>
                  </a:lnTo>
                  <a:lnTo>
                    <a:pt x="95564" y="14804"/>
                  </a:lnTo>
                  <a:lnTo>
                    <a:pt x="94248" y="11678"/>
                  </a:lnTo>
                  <a:lnTo>
                    <a:pt x="92932" y="8718"/>
                  </a:lnTo>
                  <a:lnTo>
                    <a:pt x="91287" y="5593"/>
                  </a:lnTo>
                  <a:lnTo>
                    <a:pt x="89478" y="2796"/>
                  </a:lnTo>
                  <a:lnTo>
                    <a:pt x="87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3742125" y="1558075"/>
              <a:ext cx="1167850" cy="1328225"/>
            </a:xfrm>
            <a:custGeom>
              <a:avLst/>
              <a:gdLst/>
              <a:ahLst/>
              <a:cxnLst/>
              <a:rect l="l" t="t" r="r" b="b"/>
              <a:pathLst>
                <a:path w="46714" h="53129" extrusionOk="0">
                  <a:moveTo>
                    <a:pt x="18751" y="1"/>
                  </a:moveTo>
                  <a:lnTo>
                    <a:pt x="14804" y="11021"/>
                  </a:lnTo>
                  <a:lnTo>
                    <a:pt x="7402" y="1317"/>
                  </a:lnTo>
                  <a:lnTo>
                    <a:pt x="6909" y="1481"/>
                  </a:lnTo>
                  <a:lnTo>
                    <a:pt x="5593" y="2139"/>
                  </a:lnTo>
                  <a:lnTo>
                    <a:pt x="4771" y="2632"/>
                  </a:lnTo>
                  <a:lnTo>
                    <a:pt x="3948" y="3290"/>
                  </a:lnTo>
                  <a:lnTo>
                    <a:pt x="3126" y="4113"/>
                  </a:lnTo>
                  <a:lnTo>
                    <a:pt x="2303" y="5100"/>
                  </a:lnTo>
                  <a:lnTo>
                    <a:pt x="3290" y="6909"/>
                  </a:lnTo>
                  <a:lnTo>
                    <a:pt x="3948" y="9047"/>
                  </a:lnTo>
                  <a:lnTo>
                    <a:pt x="4442" y="11185"/>
                  </a:lnTo>
                  <a:lnTo>
                    <a:pt x="4606" y="13324"/>
                  </a:lnTo>
                  <a:lnTo>
                    <a:pt x="4606" y="15626"/>
                  </a:lnTo>
                  <a:lnTo>
                    <a:pt x="4442" y="17765"/>
                  </a:lnTo>
                  <a:lnTo>
                    <a:pt x="4277" y="19903"/>
                  </a:lnTo>
                  <a:lnTo>
                    <a:pt x="3948" y="21877"/>
                  </a:lnTo>
                  <a:lnTo>
                    <a:pt x="3126" y="25495"/>
                  </a:lnTo>
                  <a:lnTo>
                    <a:pt x="2139" y="28456"/>
                  </a:lnTo>
                  <a:lnTo>
                    <a:pt x="1152" y="31088"/>
                  </a:lnTo>
                  <a:lnTo>
                    <a:pt x="1316" y="33555"/>
                  </a:lnTo>
                  <a:lnTo>
                    <a:pt x="1481" y="39476"/>
                  </a:lnTo>
                  <a:lnTo>
                    <a:pt x="1316" y="42930"/>
                  </a:lnTo>
                  <a:lnTo>
                    <a:pt x="1152" y="46385"/>
                  </a:lnTo>
                  <a:lnTo>
                    <a:pt x="659" y="49674"/>
                  </a:lnTo>
                  <a:lnTo>
                    <a:pt x="494" y="50990"/>
                  </a:lnTo>
                  <a:lnTo>
                    <a:pt x="1" y="52141"/>
                  </a:lnTo>
                  <a:lnTo>
                    <a:pt x="1" y="52470"/>
                  </a:lnTo>
                  <a:lnTo>
                    <a:pt x="330" y="52635"/>
                  </a:lnTo>
                  <a:lnTo>
                    <a:pt x="1481" y="52964"/>
                  </a:lnTo>
                  <a:lnTo>
                    <a:pt x="3619" y="53128"/>
                  </a:lnTo>
                  <a:lnTo>
                    <a:pt x="6251" y="53128"/>
                  </a:lnTo>
                  <a:lnTo>
                    <a:pt x="9540" y="52964"/>
                  </a:lnTo>
                  <a:lnTo>
                    <a:pt x="13159" y="52635"/>
                  </a:lnTo>
                  <a:lnTo>
                    <a:pt x="21383" y="51648"/>
                  </a:lnTo>
                  <a:lnTo>
                    <a:pt x="29772" y="50332"/>
                  </a:lnTo>
                  <a:lnTo>
                    <a:pt x="33884" y="49674"/>
                  </a:lnTo>
                  <a:lnTo>
                    <a:pt x="37502" y="48852"/>
                  </a:lnTo>
                  <a:lnTo>
                    <a:pt x="40792" y="47865"/>
                  </a:lnTo>
                  <a:lnTo>
                    <a:pt x="43423" y="46878"/>
                  </a:lnTo>
                  <a:lnTo>
                    <a:pt x="45562" y="46056"/>
                  </a:lnTo>
                  <a:lnTo>
                    <a:pt x="46220" y="45562"/>
                  </a:lnTo>
                  <a:lnTo>
                    <a:pt x="46713" y="45069"/>
                  </a:lnTo>
                  <a:lnTo>
                    <a:pt x="46220" y="43424"/>
                  </a:lnTo>
                  <a:lnTo>
                    <a:pt x="45726" y="41779"/>
                  </a:lnTo>
                  <a:lnTo>
                    <a:pt x="44904" y="40134"/>
                  </a:lnTo>
                  <a:lnTo>
                    <a:pt x="44081" y="38654"/>
                  </a:lnTo>
                  <a:lnTo>
                    <a:pt x="41943" y="35693"/>
                  </a:lnTo>
                  <a:lnTo>
                    <a:pt x="39805" y="32733"/>
                  </a:lnTo>
                  <a:lnTo>
                    <a:pt x="37502" y="30265"/>
                  </a:lnTo>
                  <a:lnTo>
                    <a:pt x="35199" y="27963"/>
                  </a:lnTo>
                  <a:lnTo>
                    <a:pt x="31581" y="24673"/>
                  </a:lnTo>
                  <a:lnTo>
                    <a:pt x="30923" y="23851"/>
                  </a:lnTo>
                  <a:lnTo>
                    <a:pt x="30265" y="22864"/>
                  </a:lnTo>
                  <a:lnTo>
                    <a:pt x="29772" y="21712"/>
                  </a:lnTo>
                  <a:lnTo>
                    <a:pt x="29278" y="20396"/>
                  </a:lnTo>
                  <a:lnTo>
                    <a:pt x="28291" y="17436"/>
                  </a:lnTo>
                  <a:lnTo>
                    <a:pt x="27633" y="14311"/>
                  </a:lnTo>
                  <a:lnTo>
                    <a:pt x="27304" y="11021"/>
                  </a:lnTo>
                  <a:lnTo>
                    <a:pt x="26975" y="8060"/>
                  </a:lnTo>
                  <a:lnTo>
                    <a:pt x="26975" y="5429"/>
                  </a:lnTo>
                  <a:lnTo>
                    <a:pt x="27140" y="3619"/>
                  </a:lnTo>
                  <a:lnTo>
                    <a:pt x="25988" y="2797"/>
                  </a:lnTo>
                  <a:lnTo>
                    <a:pt x="24673" y="1974"/>
                  </a:lnTo>
                  <a:lnTo>
                    <a:pt x="23192" y="1317"/>
                  </a:lnTo>
                  <a:lnTo>
                    <a:pt x="21876" y="823"/>
                  </a:lnTo>
                  <a:lnTo>
                    <a:pt x="19574" y="330"/>
                  </a:lnTo>
                  <a:lnTo>
                    <a:pt x="18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3927175" y="1368925"/>
              <a:ext cx="283750" cy="296100"/>
            </a:xfrm>
            <a:custGeom>
              <a:avLst/>
              <a:gdLst/>
              <a:ahLst/>
              <a:cxnLst/>
              <a:rect l="l" t="t" r="r" b="b"/>
              <a:pathLst>
                <a:path w="11350" h="11844" extrusionOk="0">
                  <a:moveTo>
                    <a:pt x="1645" y="1"/>
                  </a:moveTo>
                  <a:lnTo>
                    <a:pt x="1809" y="2961"/>
                  </a:lnTo>
                  <a:lnTo>
                    <a:pt x="1809" y="5264"/>
                  </a:lnTo>
                  <a:lnTo>
                    <a:pt x="1645" y="6251"/>
                  </a:lnTo>
                  <a:lnTo>
                    <a:pt x="1645" y="6909"/>
                  </a:lnTo>
                  <a:lnTo>
                    <a:pt x="1152" y="7731"/>
                  </a:lnTo>
                  <a:lnTo>
                    <a:pt x="658" y="8389"/>
                  </a:lnTo>
                  <a:lnTo>
                    <a:pt x="0" y="8883"/>
                  </a:lnTo>
                  <a:lnTo>
                    <a:pt x="6086" y="11843"/>
                  </a:lnTo>
                  <a:lnTo>
                    <a:pt x="11349" y="7567"/>
                  </a:lnTo>
                  <a:lnTo>
                    <a:pt x="10691" y="7402"/>
                  </a:lnTo>
                  <a:lnTo>
                    <a:pt x="9211" y="6580"/>
                  </a:lnTo>
                  <a:lnTo>
                    <a:pt x="7731" y="5593"/>
                  </a:lnTo>
                  <a:lnTo>
                    <a:pt x="7237" y="4935"/>
                  </a:lnTo>
                  <a:lnTo>
                    <a:pt x="6908" y="4442"/>
                  </a:lnTo>
                  <a:lnTo>
                    <a:pt x="6579" y="3126"/>
                  </a:lnTo>
                  <a:lnTo>
                    <a:pt x="6579" y="1974"/>
                  </a:lnTo>
                  <a:lnTo>
                    <a:pt x="6579" y="494"/>
                  </a:lnTo>
                  <a:lnTo>
                    <a:pt x="1645" y="1"/>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3988850" y="1586875"/>
              <a:ext cx="189175" cy="143925"/>
            </a:xfrm>
            <a:custGeom>
              <a:avLst/>
              <a:gdLst/>
              <a:ahLst/>
              <a:cxnLst/>
              <a:rect l="l" t="t" r="r" b="b"/>
              <a:pathLst>
                <a:path w="7567" h="5757" extrusionOk="0">
                  <a:moveTo>
                    <a:pt x="6415" y="0"/>
                  </a:moveTo>
                  <a:lnTo>
                    <a:pt x="5593" y="494"/>
                  </a:lnTo>
                  <a:lnTo>
                    <a:pt x="4770" y="1151"/>
                  </a:lnTo>
                  <a:lnTo>
                    <a:pt x="3783" y="2303"/>
                  </a:lnTo>
                  <a:lnTo>
                    <a:pt x="1810" y="1645"/>
                  </a:lnTo>
                  <a:lnTo>
                    <a:pt x="658" y="1480"/>
                  </a:lnTo>
                  <a:lnTo>
                    <a:pt x="0" y="1480"/>
                  </a:lnTo>
                  <a:lnTo>
                    <a:pt x="0" y="2303"/>
                  </a:lnTo>
                  <a:lnTo>
                    <a:pt x="0" y="3619"/>
                  </a:lnTo>
                  <a:lnTo>
                    <a:pt x="329" y="4935"/>
                  </a:lnTo>
                  <a:lnTo>
                    <a:pt x="494" y="5428"/>
                  </a:lnTo>
                  <a:lnTo>
                    <a:pt x="658" y="5757"/>
                  </a:lnTo>
                  <a:lnTo>
                    <a:pt x="987" y="5757"/>
                  </a:lnTo>
                  <a:lnTo>
                    <a:pt x="1481" y="5592"/>
                  </a:lnTo>
                  <a:lnTo>
                    <a:pt x="2632" y="5099"/>
                  </a:lnTo>
                  <a:lnTo>
                    <a:pt x="4112" y="3948"/>
                  </a:lnTo>
                  <a:lnTo>
                    <a:pt x="6251" y="4606"/>
                  </a:lnTo>
                  <a:lnTo>
                    <a:pt x="6580" y="4770"/>
                  </a:lnTo>
                  <a:lnTo>
                    <a:pt x="6909" y="4606"/>
                  </a:lnTo>
                  <a:lnTo>
                    <a:pt x="7238" y="4441"/>
                  </a:lnTo>
                  <a:lnTo>
                    <a:pt x="7402" y="4277"/>
                  </a:lnTo>
                  <a:lnTo>
                    <a:pt x="7567" y="3619"/>
                  </a:lnTo>
                  <a:lnTo>
                    <a:pt x="7567" y="2961"/>
                  </a:lnTo>
                  <a:lnTo>
                    <a:pt x="7567" y="2138"/>
                  </a:lnTo>
                  <a:lnTo>
                    <a:pt x="7238" y="1151"/>
                  </a:lnTo>
                  <a:lnTo>
                    <a:pt x="6909" y="329"/>
                  </a:lnTo>
                  <a:lnTo>
                    <a:pt x="6744" y="0"/>
                  </a:ln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4079300" y="1056400"/>
              <a:ext cx="263200" cy="111050"/>
            </a:xfrm>
            <a:custGeom>
              <a:avLst/>
              <a:gdLst/>
              <a:ahLst/>
              <a:cxnLst/>
              <a:rect l="l" t="t" r="r" b="b"/>
              <a:pathLst>
                <a:path w="10528" h="4442" extrusionOk="0">
                  <a:moveTo>
                    <a:pt x="5429" y="1"/>
                  </a:moveTo>
                  <a:lnTo>
                    <a:pt x="3949" y="165"/>
                  </a:lnTo>
                  <a:lnTo>
                    <a:pt x="2468" y="494"/>
                  </a:lnTo>
                  <a:lnTo>
                    <a:pt x="1317" y="988"/>
                  </a:lnTo>
                  <a:lnTo>
                    <a:pt x="330" y="1646"/>
                  </a:lnTo>
                  <a:lnTo>
                    <a:pt x="165" y="1810"/>
                  </a:lnTo>
                  <a:lnTo>
                    <a:pt x="1" y="2139"/>
                  </a:lnTo>
                  <a:lnTo>
                    <a:pt x="1" y="2468"/>
                  </a:lnTo>
                  <a:lnTo>
                    <a:pt x="165" y="2633"/>
                  </a:lnTo>
                  <a:lnTo>
                    <a:pt x="823" y="3126"/>
                  </a:lnTo>
                  <a:lnTo>
                    <a:pt x="1810" y="3620"/>
                  </a:lnTo>
                  <a:lnTo>
                    <a:pt x="3784" y="4113"/>
                  </a:lnTo>
                  <a:lnTo>
                    <a:pt x="4771" y="4442"/>
                  </a:lnTo>
                  <a:lnTo>
                    <a:pt x="5922" y="3948"/>
                  </a:lnTo>
                  <a:lnTo>
                    <a:pt x="8061" y="3126"/>
                  </a:lnTo>
                  <a:lnTo>
                    <a:pt x="9212" y="2633"/>
                  </a:lnTo>
                  <a:lnTo>
                    <a:pt x="10034" y="1975"/>
                  </a:lnTo>
                  <a:lnTo>
                    <a:pt x="10363" y="1646"/>
                  </a:lnTo>
                  <a:lnTo>
                    <a:pt x="10528" y="1317"/>
                  </a:lnTo>
                  <a:lnTo>
                    <a:pt x="10528" y="1152"/>
                  </a:lnTo>
                  <a:lnTo>
                    <a:pt x="10199" y="823"/>
                  </a:lnTo>
                  <a:lnTo>
                    <a:pt x="9376" y="330"/>
                  </a:lnTo>
                  <a:lnTo>
                    <a:pt x="8225" y="1"/>
                  </a:lnTo>
                  <a:close/>
                </a:path>
              </a:pathLst>
            </a:custGeom>
            <a:solidFill>
              <a:srgbClr val="3A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3783250" y="916600"/>
              <a:ext cx="489350" cy="448250"/>
            </a:xfrm>
            <a:custGeom>
              <a:avLst/>
              <a:gdLst/>
              <a:ahLst/>
              <a:cxnLst/>
              <a:rect l="l" t="t" r="r" b="b"/>
              <a:pathLst>
                <a:path w="19574" h="17930" extrusionOk="0">
                  <a:moveTo>
                    <a:pt x="10692" y="1"/>
                  </a:moveTo>
                  <a:lnTo>
                    <a:pt x="10198" y="494"/>
                  </a:lnTo>
                  <a:lnTo>
                    <a:pt x="8718" y="1152"/>
                  </a:lnTo>
                  <a:lnTo>
                    <a:pt x="6909" y="1974"/>
                  </a:lnTo>
                  <a:lnTo>
                    <a:pt x="6086" y="2303"/>
                  </a:lnTo>
                  <a:lnTo>
                    <a:pt x="5099" y="2303"/>
                  </a:lnTo>
                  <a:lnTo>
                    <a:pt x="4277" y="2468"/>
                  </a:lnTo>
                  <a:lnTo>
                    <a:pt x="3619" y="2961"/>
                  </a:lnTo>
                  <a:lnTo>
                    <a:pt x="3126" y="3455"/>
                  </a:lnTo>
                  <a:lnTo>
                    <a:pt x="2797" y="4113"/>
                  </a:lnTo>
                  <a:lnTo>
                    <a:pt x="2632" y="4935"/>
                  </a:lnTo>
                  <a:lnTo>
                    <a:pt x="2632" y="5757"/>
                  </a:lnTo>
                  <a:lnTo>
                    <a:pt x="2797" y="6580"/>
                  </a:lnTo>
                  <a:lnTo>
                    <a:pt x="3126" y="7402"/>
                  </a:lnTo>
                  <a:lnTo>
                    <a:pt x="2303" y="7402"/>
                  </a:lnTo>
                  <a:lnTo>
                    <a:pt x="1481" y="7567"/>
                  </a:lnTo>
                  <a:lnTo>
                    <a:pt x="987" y="8060"/>
                  </a:lnTo>
                  <a:lnTo>
                    <a:pt x="494" y="8554"/>
                  </a:lnTo>
                  <a:lnTo>
                    <a:pt x="165" y="9212"/>
                  </a:lnTo>
                  <a:lnTo>
                    <a:pt x="0" y="9869"/>
                  </a:lnTo>
                  <a:lnTo>
                    <a:pt x="0" y="10692"/>
                  </a:lnTo>
                  <a:lnTo>
                    <a:pt x="0" y="11679"/>
                  </a:lnTo>
                  <a:lnTo>
                    <a:pt x="329" y="12501"/>
                  </a:lnTo>
                  <a:lnTo>
                    <a:pt x="658" y="13488"/>
                  </a:lnTo>
                  <a:lnTo>
                    <a:pt x="1152" y="14310"/>
                  </a:lnTo>
                  <a:lnTo>
                    <a:pt x="1810" y="15133"/>
                  </a:lnTo>
                  <a:lnTo>
                    <a:pt x="2632" y="15955"/>
                  </a:lnTo>
                  <a:lnTo>
                    <a:pt x="3619" y="16778"/>
                  </a:lnTo>
                  <a:lnTo>
                    <a:pt x="4606" y="17436"/>
                  </a:lnTo>
                  <a:lnTo>
                    <a:pt x="5922" y="17929"/>
                  </a:lnTo>
                  <a:lnTo>
                    <a:pt x="7073" y="17107"/>
                  </a:lnTo>
                  <a:lnTo>
                    <a:pt x="8389" y="15791"/>
                  </a:lnTo>
                  <a:lnTo>
                    <a:pt x="11514" y="12666"/>
                  </a:lnTo>
                  <a:lnTo>
                    <a:pt x="15462" y="8554"/>
                  </a:lnTo>
                  <a:lnTo>
                    <a:pt x="16613" y="8554"/>
                  </a:lnTo>
                  <a:lnTo>
                    <a:pt x="17271" y="8389"/>
                  </a:lnTo>
                  <a:lnTo>
                    <a:pt x="18093" y="7896"/>
                  </a:lnTo>
                  <a:lnTo>
                    <a:pt x="18751" y="7402"/>
                  </a:lnTo>
                  <a:lnTo>
                    <a:pt x="19245" y="6580"/>
                  </a:lnTo>
                  <a:lnTo>
                    <a:pt x="19574" y="5264"/>
                  </a:lnTo>
                  <a:lnTo>
                    <a:pt x="18916" y="5593"/>
                  </a:lnTo>
                  <a:lnTo>
                    <a:pt x="17764" y="5757"/>
                  </a:lnTo>
                  <a:lnTo>
                    <a:pt x="16613" y="5922"/>
                  </a:lnTo>
                  <a:lnTo>
                    <a:pt x="15955" y="5922"/>
                  </a:lnTo>
                  <a:lnTo>
                    <a:pt x="16942" y="5593"/>
                  </a:lnTo>
                  <a:lnTo>
                    <a:pt x="17271" y="5264"/>
                  </a:lnTo>
                  <a:lnTo>
                    <a:pt x="17106" y="4935"/>
                  </a:lnTo>
                  <a:lnTo>
                    <a:pt x="16942" y="4113"/>
                  </a:lnTo>
                  <a:lnTo>
                    <a:pt x="15791" y="4935"/>
                  </a:lnTo>
                  <a:lnTo>
                    <a:pt x="14804" y="5264"/>
                  </a:lnTo>
                  <a:lnTo>
                    <a:pt x="13981" y="5264"/>
                  </a:lnTo>
                  <a:lnTo>
                    <a:pt x="13488" y="5099"/>
                  </a:lnTo>
                  <a:lnTo>
                    <a:pt x="12994" y="4770"/>
                  </a:lnTo>
                  <a:lnTo>
                    <a:pt x="12830" y="4442"/>
                  </a:lnTo>
                  <a:lnTo>
                    <a:pt x="12501" y="4113"/>
                  </a:lnTo>
                  <a:lnTo>
                    <a:pt x="12172" y="4277"/>
                  </a:lnTo>
                  <a:lnTo>
                    <a:pt x="11678" y="3948"/>
                  </a:lnTo>
                  <a:lnTo>
                    <a:pt x="11514" y="3784"/>
                  </a:lnTo>
                  <a:lnTo>
                    <a:pt x="11350" y="3290"/>
                  </a:lnTo>
                  <a:lnTo>
                    <a:pt x="10363" y="3784"/>
                  </a:lnTo>
                  <a:lnTo>
                    <a:pt x="9705" y="4113"/>
                  </a:lnTo>
                  <a:lnTo>
                    <a:pt x="9211" y="4113"/>
                  </a:lnTo>
                  <a:lnTo>
                    <a:pt x="8882" y="3948"/>
                  </a:lnTo>
                  <a:lnTo>
                    <a:pt x="8553" y="3784"/>
                  </a:lnTo>
                  <a:lnTo>
                    <a:pt x="8553" y="3455"/>
                  </a:lnTo>
                  <a:lnTo>
                    <a:pt x="8553" y="3126"/>
                  </a:lnTo>
                  <a:lnTo>
                    <a:pt x="9047" y="2797"/>
                  </a:lnTo>
                  <a:lnTo>
                    <a:pt x="9540" y="2303"/>
                  </a:lnTo>
                  <a:lnTo>
                    <a:pt x="10198" y="1316"/>
                  </a:lnTo>
                  <a:lnTo>
                    <a:pt x="10527" y="494"/>
                  </a:lnTo>
                  <a:lnTo>
                    <a:pt x="10692" y="1"/>
                  </a:lnTo>
                  <a:close/>
                </a:path>
              </a:pathLst>
            </a:custGeom>
            <a:solidFill>
              <a:srgbClr val="E73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3857275" y="1076975"/>
              <a:ext cx="423550" cy="324875"/>
            </a:xfrm>
            <a:custGeom>
              <a:avLst/>
              <a:gdLst/>
              <a:ahLst/>
              <a:cxnLst/>
              <a:rect l="l" t="t" r="r" b="b"/>
              <a:pathLst>
                <a:path w="16942" h="12995" extrusionOk="0">
                  <a:moveTo>
                    <a:pt x="7237" y="0"/>
                  </a:moveTo>
                  <a:lnTo>
                    <a:pt x="6086" y="165"/>
                  </a:lnTo>
                  <a:lnTo>
                    <a:pt x="5099" y="658"/>
                  </a:lnTo>
                  <a:lnTo>
                    <a:pt x="4277" y="1316"/>
                  </a:lnTo>
                  <a:lnTo>
                    <a:pt x="3783" y="1974"/>
                  </a:lnTo>
                  <a:lnTo>
                    <a:pt x="3454" y="2632"/>
                  </a:lnTo>
                  <a:lnTo>
                    <a:pt x="3290" y="3619"/>
                  </a:lnTo>
                  <a:lnTo>
                    <a:pt x="3290" y="4935"/>
                  </a:lnTo>
                  <a:lnTo>
                    <a:pt x="3290" y="5593"/>
                  </a:lnTo>
                  <a:lnTo>
                    <a:pt x="3454" y="6415"/>
                  </a:lnTo>
                  <a:lnTo>
                    <a:pt x="3619" y="7073"/>
                  </a:lnTo>
                  <a:lnTo>
                    <a:pt x="4112" y="7895"/>
                  </a:lnTo>
                  <a:lnTo>
                    <a:pt x="4112" y="7895"/>
                  </a:lnTo>
                  <a:lnTo>
                    <a:pt x="3125" y="7402"/>
                  </a:lnTo>
                  <a:lnTo>
                    <a:pt x="2303" y="7073"/>
                  </a:lnTo>
                  <a:lnTo>
                    <a:pt x="1316" y="6909"/>
                  </a:lnTo>
                  <a:lnTo>
                    <a:pt x="493" y="6909"/>
                  </a:lnTo>
                  <a:lnTo>
                    <a:pt x="165" y="7073"/>
                  </a:lnTo>
                  <a:lnTo>
                    <a:pt x="0" y="7238"/>
                  </a:lnTo>
                  <a:lnTo>
                    <a:pt x="0" y="7566"/>
                  </a:lnTo>
                  <a:lnTo>
                    <a:pt x="0" y="8060"/>
                  </a:lnTo>
                  <a:lnTo>
                    <a:pt x="329" y="8718"/>
                  </a:lnTo>
                  <a:lnTo>
                    <a:pt x="658" y="9540"/>
                  </a:lnTo>
                  <a:lnTo>
                    <a:pt x="1316" y="10363"/>
                  </a:lnTo>
                  <a:lnTo>
                    <a:pt x="2138" y="11185"/>
                  </a:lnTo>
                  <a:lnTo>
                    <a:pt x="3125" y="11679"/>
                  </a:lnTo>
                  <a:lnTo>
                    <a:pt x="4112" y="12172"/>
                  </a:lnTo>
                  <a:lnTo>
                    <a:pt x="5263" y="12501"/>
                  </a:lnTo>
                  <a:lnTo>
                    <a:pt x="6579" y="12665"/>
                  </a:lnTo>
                  <a:lnTo>
                    <a:pt x="8882" y="12994"/>
                  </a:lnTo>
                  <a:lnTo>
                    <a:pt x="13158" y="12994"/>
                  </a:lnTo>
                  <a:lnTo>
                    <a:pt x="14968" y="12830"/>
                  </a:lnTo>
                  <a:lnTo>
                    <a:pt x="14310" y="7731"/>
                  </a:lnTo>
                  <a:lnTo>
                    <a:pt x="15461" y="7238"/>
                  </a:lnTo>
                  <a:lnTo>
                    <a:pt x="16448" y="6744"/>
                  </a:lnTo>
                  <a:lnTo>
                    <a:pt x="16942" y="6415"/>
                  </a:lnTo>
                  <a:lnTo>
                    <a:pt x="16777" y="6251"/>
                  </a:lnTo>
                  <a:lnTo>
                    <a:pt x="16448" y="5757"/>
                  </a:lnTo>
                  <a:lnTo>
                    <a:pt x="15297" y="4441"/>
                  </a:lnTo>
                  <a:lnTo>
                    <a:pt x="13652" y="2797"/>
                  </a:lnTo>
                  <a:lnTo>
                    <a:pt x="11843" y="1481"/>
                  </a:lnTo>
                  <a:lnTo>
                    <a:pt x="10198" y="494"/>
                  </a:lnTo>
                  <a:lnTo>
                    <a:pt x="8553"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4058750" y="1167425"/>
              <a:ext cx="106950" cy="49375"/>
            </a:xfrm>
            <a:custGeom>
              <a:avLst/>
              <a:gdLst/>
              <a:ahLst/>
              <a:cxnLst/>
              <a:rect l="l" t="t" r="r" b="b"/>
              <a:pathLst>
                <a:path w="4278" h="1975" extrusionOk="0">
                  <a:moveTo>
                    <a:pt x="4277" y="1"/>
                  </a:moveTo>
                  <a:lnTo>
                    <a:pt x="3619" y="494"/>
                  </a:lnTo>
                  <a:lnTo>
                    <a:pt x="2797" y="988"/>
                  </a:lnTo>
                  <a:lnTo>
                    <a:pt x="1481" y="1481"/>
                  </a:lnTo>
                  <a:lnTo>
                    <a:pt x="1" y="1975"/>
                  </a:lnTo>
                  <a:lnTo>
                    <a:pt x="1152" y="1975"/>
                  </a:lnTo>
                  <a:lnTo>
                    <a:pt x="1974" y="1810"/>
                  </a:lnTo>
                  <a:lnTo>
                    <a:pt x="2797" y="1481"/>
                  </a:lnTo>
                  <a:lnTo>
                    <a:pt x="3290" y="988"/>
                  </a:lnTo>
                  <a:lnTo>
                    <a:pt x="4113" y="330"/>
                  </a:lnTo>
                  <a:lnTo>
                    <a:pt x="4277" y="1"/>
                  </a:ln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4103975" y="1303125"/>
              <a:ext cx="123400" cy="49375"/>
            </a:xfrm>
            <a:custGeom>
              <a:avLst/>
              <a:gdLst/>
              <a:ahLst/>
              <a:cxnLst/>
              <a:rect l="l" t="t" r="r" b="b"/>
              <a:pathLst>
                <a:path w="4936" h="1975" extrusionOk="0">
                  <a:moveTo>
                    <a:pt x="1" y="1"/>
                  </a:moveTo>
                  <a:lnTo>
                    <a:pt x="823" y="659"/>
                  </a:lnTo>
                  <a:lnTo>
                    <a:pt x="1646" y="1317"/>
                  </a:lnTo>
                  <a:lnTo>
                    <a:pt x="2468" y="1646"/>
                  </a:lnTo>
                  <a:lnTo>
                    <a:pt x="3290" y="1810"/>
                  </a:lnTo>
                  <a:lnTo>
                    <a:pt x="4442" y="1975"/>
                  </a:lnTo>
                  <a:lnTo>
                    <a:pt x="4935" y="1810"/>
                  </a:lnTo>
                  <a:lnTo>
                    <a:pt x="4606" y="1"/>
                  </a:lnTo>
                  <a:lnTo>
                    <a:pt x="4113" y="1"/>
                  </a:lnTo>
                  <a:lnTo>
                    <a:pt x="2962" y="330"/>
                  </a:lnTo>
                  <a:lnTo>
                    <a:pt x="2139" y="494"/>
                  </a:lnTo>
                  <a:lnTo>
                    <a:pt x="1481" y="330"/>
                  </a:lnTo>
                  <a:lnTo>
                    <a:pt x="659" y="33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3692775" y="900150"/>
              <a:ext cx="641500" cy="398900"/>
            </a:xfrm>
            <a:custGeom>
              <a:avLst/>
              <a:gdLst/>
              <a:ahLst/>
              <a:cxnLst/>
              <a:rect l="l" t="t" r="r" b="b"/>
              <a:pathLst>
                <a:path w="25660" h="15956" extrusionOk="0">
                  <a:moveTo>
                    <a:pt x="12501" y="1"/>
                  </a:moveTo>
                  <a:lnTo>
                    <a:pt x="10692" y="165"/>
                  </a:lnTo>
                  <a:lnTo>
                    <a:pt x="8718" y="330"/>
                  </a:lnTo>
                  <a:lnTo>
                    <a:pt x="6909" y="659"/>
                  </a:lnTo>
                  <a:lnTo>
                    <a:pt x="5264" y="1316"/>
                  </a:lnTo>
                  <a:lnTo>
                    <a:pt x="3619" y="2139"/>
                  </a:lnTo>
                  <a:lnTo>
                    <a:pt x="2468" y="3126"/>
                  </a:lnTo>
                  <a:lnTo>
                    <a:pt x="1317" y="4277"/>
                  </a:lnTo>
                  <a:lnTo>
                    <a:pt x="494" y="5593"/>
                  </a:lnTo>
                  <a:lnTo>
                    <a:pt x="165" y="7073"/>
                  </a:lnTo>
                  <a:lnTo>
                    <a:pt x="1" y="8718"/>
                  </a:lnTo>
                  <a:lnTo>
                    <a:pt x="165" y="10363"/>
                  </a:lnTo>
                  <a:lnTo>
                    <a:pt x="659" y="12008"/>
                  </a:lnTo>
                  <a:lnTo>
                    <a:pt x="1481" y="13324"/>
                  </a:lnTo>
                  <a:lnTo>
                    <a:pt x="2304" y="14311"/>
                  </a:lnTo>
                  <a:lnTo>
                    <a:pt x="3290" y="14968"/>
                  </a:lnTo>
                  <a:lnTo>
                    <a:pt x="4113" y="15462"/>
                  </a:lnTo>
                  <a:lnTo>
                    <a:pt x="4935" y="15791"/>
                  </a:lnTo>
                  <a:lnTo>
                    <a:pt x="5593" y="15955"/>
                  </a:lnTo>
                  <a:lnTo>
                    <a:pt x="6087" y="14968"/>
                  </a:lnTo>
                  <a:lnTo>
                    <a:pt x="6745" y="13817"/>
                  </a:lnTo>
                  <a:lnTo>
                    <a:pt x="7896" y="12501"/>
                  </a:lnTo>
                  <a:lnTo>
                    <a:pt x="9376" y="11185"/>
                  </a:lnTo>
                  <a:lnTo>
                    <a:pt x="11185" y="9870"/>
                  </a:lnTo>
                  <a:lnTo>
                    <a:pt x="12337" y="9376"/>
                  </a:lnTo>
                  <a:lnTo>
                    <a:pt x="13653" y="8718"/>
                  </a:lnTo>
                  <a:lnTo>
                    <a:pt x="14969" y="8389"/>
                  </a:lnTo>
                  <a:lnTo>
                    <a:pt x="16449" y="7896"/>
                  </a:lnTo>
                  <a:lnTo>
                    <a:pt x="21548" y="7238"/>
                  </a:lnTo>
                  <a:lnTo>
                    <a:pt x="24179" y="6909"/>
                  </a:lnTo>
                  <a:lnTo>
                    <a:pt x="25495" y="6909"/>
                  </a:lnTo>
                  <a:lnTo>
                    <a:pt x="25660" y="7073"/>
                  </a:lnTo>
                  <a:lnTo>
                    <a:pt x="25660" y="6909"/>
                  </a:lnTo>
                  <a:lnTo>
                    <a:pt x="25331" y="6415"/>
                  </a:lnTo>
                  <a:lnTo>
                    <a:pt x="24837" y="5922"/>
                  </a:lnTo>
                  <a:lnTo>
                    <a:pt x="24179" y="5264"/>
                  </a:lnTo>
                  <a:lnTo>
                    <a:pt x="23028" y="4606"/>
                  </a:lnTo>
                  <a:lnTo>
                    <a:pt x="21548" y="3948"/>
                  </a:lnTo>
                  <a:lnTo>
                    <a:pt x="19738" y="3619"/>
                  </a:lnTo>
                  <a:lnTo>
                    <a:pt x="17436" y="3290"/>
                  </a:lnTo>
                  <a:lnTo>
                    <a:pt x="17436" y="2797"/>
                  </a:lnTo>
                  <a:lnTo>
                    <a:pt x="17436" y="2139"/>
                  </a:lnTo>
                  <a:lnTo>
                    <a:pt x="17107" y="1810"/>
                  </a:lnTo>
                  <a:lnTo>
                    <a:pt x="16778" y="1316"/>
                  </a:lnTo>
                  <a:lnTo>
                    <a:pt x="16284" y="987"/>
                  </a:lnTo>
                  <a:lnTo>
                    <a:pt x="15626" y="659"/>
                  </a:lnTo>
                  <a:lnTo>
                    <a:pt x="14146" y="330"/>
                  </a:lnTo>
                  <a:lnTo>
                    <a:pt x="125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4749575" y="410825"/>
              <a:ext cx="61700" cy="57575"/>
            </a:xfrm>
            <a:custGeom>
              <a:avLst/>
              <a:gdLst/>
              <a:ahLst/>
              <a:cxnLst/>
              <a:rect l="l" t="t" r="r" b="b"/>
              <a:pathLst>
                <a:path w="2468" h="2303" extrusionOk="0">
                  <a:moveTo>
                    <a:pt x="987" y="0"/>
                  </a:moveTo>
                  <a:lnTo>
                    <a:pt x="494" y="165"/>
                  </a:lnTo>
                  <a:lnTo>
                    <a:pt x="165" y="494"/>
                  </a:lnTo>
                  <a:lnTo>
                    <a:pt x="0" y="987"/>
                  </a:lnTo>
                  <a:lnTo>
                    <a:pt x="0" y="1481"/>
                  </a:lnTo>
                  <a:lnTo>
                    <a:pt x="165" y="1810"/>
                  </a:lnTo>
                  <a:lnTo>
                    <a:pt x="494" y="2139"/>
                  </a:lnTo>
                  <a:lnTo>
                    <a:pt x="987" y="2303"/>
                  </a:lnTo>
                  <a:lnTo>
                    <a:pt x="1481" y="2303"/>
                  </a:lnTo>
                  <a:lnTo>
                    <a:pt x="1974" y="2139"/>
                  </a:lnTo>
                  <a:lnTo>
                    <a:pt x="2303" y="1810"/>
                  </a:lnTo>
                  <a:lnTo>
                    <a:pt x="2467" y="1316"/>
                  </a:lnTo>
                  <a:lnTo>
                    <a:pt x="2467" y="823"/>
                  </a:lnTo>
                  <a:lnTo>
                    <a:pt x="2303" y="494"/>
                  </a:lnTo>
                  <a:lnTo>
                    <a:pt x="1974" y="165"/>
                  </a:lnTo>
                  <a:lnTo>
                    <a:pt x="1481" y="0"/>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4798925" y="336800"/>
              <a:ext cx="61700" cy="57600"/>
            </a:xfrm>
            <a:custGeom>
              <a:avLst/>
              <a:gdLst/>
              <a:ahLst/>
              <a:cxnLst/>
              <a:rect l="l" t="t" r="r" b="b"/>
              <a:pathLst>
                <a:path w="2468" h="2304" extrusionOk="0">
                  <a:moveTo>
                    <a:pt x="987" y="1"/>
                  </a:moveTo>
                  <a:lnTo>
                    <a:pt x="493" y="165"/>
                  </a:lnTo>
                  <a:lnTo>
                    <a:pt x="165" y="494"/>
                  </a:lnTo>
                  <a:lnTo>
                    <a:pt x="0" y="987"/>
                  </a:lnTo>
                  <a:lnTo>
                    <a:pt x="0" y="1481"/>
                  </a:lnTo>
                  <a:lnTo>
                    <a:pt x="165" y="1810"/>
                  </a:lnTo>
                  <a:lnTo>
                    <a:pt x="493" y="2139"/>
                  </a:lnTo>
                  <a:lnTo>
                    <a:pt x="987" y="2303"/>
                  </a:lnTo>
                  <a:lnTo>
                    <a:pt x="1480" y="2303"/>
                  </a:lnTo>
                  <a:lnTo>
                    <a:pt x="1809" y="2139"/>
                  </a:lnTo>
                  <a:lnTo>
                    <a:pt x="2138" y="1810"/>
                  </a:lnTo>
                  <a:lnTo>
                    <a:pt x="2467" y="1316"/>
                  </a:lnTo>
                  <a:lnTo>
                    <a:pt x="2303" y="823"/>
                  </a:lnTo>
                  <a:lnTo>
                    <a:pt x="2138" y="494"/>
                  </a:lnTo>
                  <a:lnTo>
                    <a:pt x="1809" y="165"/>
                  </a:lnTo>
                  <a:lnTo>
                    <a:pt x="1316" y="1"/>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3199350" y="1817150"/>
              <a:ext cx="1644825" cy="2685175"/>
            </a:xfrm>
            <a:custGeom>
              <a:avLst/>
              <a:gdLst/>
              <a:ahLst/>
              <a:cxnLst/>
              <a:rect l="l" t="t" r="r" b="b"/>
              <a:pathLst>
                <a:path w="65793" h="107407" extrusionOk="0">
                  <a:moveTo>
                    <a:pt x="50496" y="0"/>
                  </a:moveTo>
                  <a:lnTo>
                    <a:pt x="49838" y="987"/>
                  </a:lnTo>
                  <a:lnTo>
                    <a:pt x="48193" y="3125"/>
                  </a:lnTo>
                  <a:lnTo>
                    <a:pt x="46877" y="4606"/>
                  </a:lnTo>
                  <a:lnTo>
                    <a:pt x="45397" y="5921"/>
                  </a:lnTo>
                  <a:lnTo>
                    <a:pt x="43752" y="7237"/>
                  </a:lnTo>
                  <a:lnTo>
                    <a:pt x="41943" y="8224"/>
                  </a:lnTo>
                  <a:lnTo>
                    <a:pt x="37008" y="10691"/>
                  </a:lnTo>
                  <a:lnTo>
                    <a:pt x="31087" y="13817"/>
                  </a:lnTo>
                  <a:lnTo>
                    <a:pt x="25659" y="17106"/>
                  </a:lnTo>
                  <a:lnTo>
                    <a:pt x="23356" y="18587"/>
                  </a:lnTo>
                  <a:lnTo>
                    <a:pt x="21712" y="19902"/>
                  </a:lnTo>
                  <a:lnTo>
                    <a:pt x="21054" y="20560"/>
                  </a:lnTo>
                  <a:lnTo>
                    <a:pt x="20560" y="21218"/>
                  </a:lnTo>
                  <a:lnTo>
                    <a:pt x="19738" y="22699"/>
                  </a:lnTo>
                  <a:lnTo>
                    <a:pt x="19244" y="24343"/>
                  </a:lnTo>
                  <a:lnTo>
                    <a:pt x="18915" y="25988"/>
                  </a:lnTo>
                  <a:lnTo>
                    <a:pt x="18751" y="27304"/>
                  </a:lnTo>
                  <a:lnTo>
                    <a:pt x="18586" y="28455"/>
                  </a:lnTo>
                  <a:lnTo>
                    <a:pt x="18586" y="29607"/>
                  </a:lnTo>
                  <a:lnTo>
                    <a:pt x="19409" y="29442"/>
                  </a:lnTo>
                  <a:lnTo>
                    <a:pt x="20396" y="29442"/>
                  </a:lnTo>
                  <a:lnTo>
                    <a:pt x="21547" y="29607"/>
                  </a:lnTo>
                  <a:lnTo>
                    <a:pt x="22863" y="29936"/>
                  </a:lnTo>
                  <a:lnTo>
                    <a:pt x="24179" y="30429"/>
                  </a:lnTo>
                  <a:lnTo>
                    <a:pt x="24837" y="30923"/>
                  </a:lnTo>
                  <a:lnTo>
                    <a:pt x="25495" y="31416"/>
                  </a:lnTo>
                  <a:lnTo>
                    <a:pt x="25988" y="32074"/>
                  </a:lnTo>
                  <a:lnTo>
                    <a:pt x="26482" y="32732"/>
                  </a:lnTo>
                  <a:lnTo>
                    <a:pt x="26810" y="33554"/>
                  </a:lnTo>
                  <a:lnTo>
                    <a:pt x="26975" y="34706"/>
                  </a:lnTo>
                  <a:lnTo>
                    <a:pt x="27139" y="36022"/>
                  </a:lnTo>
                  <a:lnTo>
                    <a:pt x="26975" y="37502"/>
                  </a:lnTo>
                  <a:lnTo>
                    <a:pt x="26646" y="38982"/>
                  </a:lnTo>
                  <a:lnTo>
                    <a:pt x="26317" y="40627"/>
                  </a:lnTo>
                  <a:lnTo>
                    <a:pt x="25166" y="44081"/>
                  </a:lnTo>
                  <a:lnTo>
                    <a:pt x="23850" y="47371"/>
                  </a:lnTo>
                  <a:lnTo>
                    <a:pt x="22205" y="50332"/>
                  </a:lnTo>
                  <a:lnTo>
                    <a:pt x="21383" y="51647"/>
                  </a:lnTo>
                  <a:lnTo>
                    <a:pt x="20396" y="52799"/>
                  </a:lnTo>
                  <a:lnTo>
                    <a:pt x="19409" y="53786"/>
                  </a:lnTo>
                  <a:lnTo>
                    <a:pt x="18586" y="54444"/>
                  </a:lnTo>
                  <a:lnTo>
                    <a:pt x="17764" y="54937"/>
                  </a:lnTo>
                  <a:lnTo>
                    <a:pt x="16777" y="55266"/>
                  </a:lnTo>
                  <a:lnTo>
                    <a:pt x="15955" y="55430"/>
                  </a:lnTo>
                  <a:lnTo>
                    <a:pt x="14968" y="55430"/>
                  </a:lnTo>
                  <a:lnTo>
                    <a:pt x="14145" y="55266"/>
                  </a:lnTo>
                  <a:lnTo>
                    <a:pt x="13323" y="55102"/>
                  </a:lnTo>
                  <a:lnTo>
                    <a:pt x="11843" y="54444"/>
                  </a:lnTo>
                  <a:lnTo>
                    <a:pt x="10527" y="53457"/>
                  </a:lnTo>
                  <a:lnTo>
                    <a:pt x="9540" y="52305"/>
                  </a:lnTo>
                  <a:lnTo>
                    <a:pt x="9047" y="51154"/>
                  </a:lnTo>
                  <a:lnTo>
                    <a:pt x="8882" y="50496"/>
                  </a:lnTo>
                  <a:lnTo>
                    <a:pt x="8718" y="50003"/>
                  </a:lnTo>
                  <a:lnTo>
                    <a:pt x="8060" y="50989"/>
                  </a:lnTo>
                  <a:lnTo>
                    <a:pt x="7237" y="52305"/>
                  </a:lnTo>
                  <a:lnTo>
                    <a:pt x="5428" y="55759"/>
                  </a:lnTo>
                  <a:lnTo>
                    <a:pt x="3619" y="60036"/>
                  </a:lnTo>
                  <a:lnTo>
                    <a:pt x="2796" y="62503"/>
                  </a:lnTo>
                  <a:lnTo>
                    <a:pt x="2138" y="64970"/>
                  </a:lnTo>
                  <a:lnTo>
                    <a:pt x="1316" y="67438"/>
                  </a:lnTo>
                  <a:lnTo>
                    <a:pt x="823" y="70069"/>
                  </a:lnTo>
                  <a:lnTo>
                    <a:pt x="329" y="72866"/>
                  </a:lnTo>
                  <a:lnTo>
                    <a:pt x="0" y="75497"/>
                  </a:lnTo>
                  <a:lnTo>
                    <a:pt x="0" y="78129"/>
                  </a:lnTo>
                  <a:lnTo>
                    <a:pt x="0" y="80596"/>
                  </a:lnTo>
                  <a:lnTo>
                    <a:pt x="329" y="83228"/>
                  </a:lnTo>
                  <a:lnTo>
                    <a:pt x="987" y="85531"/>
                  </a:lnTo>
                  <a:lnTo>
                    <a:pt x="1645" y="87669"/>
                  </a:lnTo>
                  <a:lnTo>
                    <a:pt x="2632" y="89807"/>
                  </a:lnTo>
                  <a:lnTo>
                    <a:pt x="3454" y="91781"/>
                  </a:lnTo>
                  <a:lnTo>
                    <a:pt x="4606" y="93590"/>
                  </a:lnTo>
                  <a:lnTo>
                    <a:pt x="5757" y="95235"/>
                  </a:lnTo>
                  <a:lnTo>
                    <a:pt x="7073" y="96880"/>
                  </a:lnTo>
                  <a:lnTo>
                    <a:pt x="8389" y="98360"/>
                  </a:lnTo>
                  <a:lnTo>
                    <a:pt x="9705" y="99676"/>
                  </a:lnTo>
                  <a:lnTo>
                    <a:pt x="11185" y="100828"/>
                  </a:lnTo>
                  <a:lnTo>
                    <a:pt x="12830" y="101979"/>
                  </a:lnTo>
                  <a:lnTo>
                    <a:pt x="14474" y="102801"/>
                  </a:lnTo>
                  <a:lnTo>
                    <a:pt x="16119" y="103788"/>
                  </a:lnTo>
                  <a:lnTo>
                    <a:pt x="17929" y="104446"/>
                  </a:lnTo>
                  <a:lnTo>
                    <a:pt x="19738" y="105104"/>
                  </a:lnTo>
                  <a:lnTo>
                    <a:pt x="21712" y="105762"/>
                  </a:lnTo>
                  <a:lnTo>
                    <a:pt x="23685" y="106091"/>
                  </a:lnTo>
                  <a:lnTo>
                    <a:pt x="27633" y="106913"/>
                  </a:lnTo>
                  <a:lnTo>
                    <a:pt x="29607" y="107078"/>
                  </a:lnTo>
                  <a:lnTo>
                    <a:pt x="31745" y="107242"/>
                  </a:lnTo>
                  <a:lnTo>
                    <a:pt x="33883" y="107407"/>
                  </a:lnTo>
                  <a:lnTo>
                    <a:pt x="35857" y="107242"/>
                  </a:lnTo>
                  <a:lnTo>
                    <a:pt x="37995" y="107078"/>
                  </a:lnTo>
                  <a:lnTo>
                    <a:pt x="39969" y="106584"/>
                  </a:lnTo>
                  <a:lnTo>
                    <a:pt x="42107" y="106091"/>
                  </a:lnTo>
                  <a:lnTo>
                    <a:pt x="44081" y="105269"/>
                  </a:lnTo>
                  <a:lnTo>
                    <a:pt x="46055" y="104282"/>
                  </a:lnTo>
                  <a:lnTo>
                    <a:pt x="48028" y="102966"/>
                  </a:lnTo>
                  <a:lnTo>
                    <a:pt x="50002" y="101321"/>
                  </a:lnTo>
                  <a:lnTo>
                    <a:pt x="51812" y="99512"/>
                  </a:lnTo>
                  <a:lnTo>
                    <a:pt x="53621" y="97209"/>
                  </a:lnTo>
                  <a:lnTo>
                    <a:pt x="55266" y="94742"/>
                  </a:lnTo>
                  <a:lnTo>
                    <a:pt x="56910" y="92110"/>
                  </a:lnTo>
                  <a:lnTo>
                    <a:pt x="58226" y="89314"/>
                  </a:lnTo>
                  <a:lnTo>
                    <a:pt x="59213" y="86518"/>
                  </a:lnTo>
                  <a:lnTo>
                    <a:pt x="60200" y="83886"/>
                  </a:lnTo>
                  <a:lnTo>
                    <a:pt x="60858" y="81254"/>
                  </a:lnTo>
                  <a:lnTo>
                    <a:pt x="61516" y="78787"/>
                  </a:lnTo>
                  <a:lnTo>
                    <a:pt x="62009" y="76320"/>
                  </a:lnTo>
                  <a:lnTo>
                    <a:pt x="62338" y="74017"/>
                  </a:lnTo>
                  <a:lnTo>
                    <a:pt x="62667" y="70069"/>
                  </a:lnTo>
                  <a:lnTo>
                    <a:pt x="62667" y="66944"/>
                  </a:lnTo>
                  <a:lnTo>
                    <a:pt x="62667" y="64148"/>
                  </a:lnTo>
                  <a:lnTo>
                    <a:pt x="61516" y="64970"/>
                  </a:lnTo>
                  <a:lnTo>
                    <a:pt x="60529" y="65628"/>
                  </a:lnTo>
                  <a:lnTo>
                    <a:pt x="59049" y="66286"/>
                  </a:lnTo>
                  <a:lnTo>
                    <a:pt x="57404" y="66615"/>
                  </a:lnTo>
                  <a:lnTo>
                    <a:pt x="56581" y="66780"/>
                  </a:lnTo>
                  <a:lnTo>
                    <a:pt x="55924" y="66780"/>
                  </a:lnTo>
                  <a:lnTo>
                    <a:pt x="55101" y="66615"/>
                  </a:lnTo>
                  <a:lnTo>
                    <a:pt x="54279" y="66286"/>
                  </a:lnTo>
                  <a:lnTo>
                    <a:pt x="53456" y="65793"/>
                  </a:lnTo>
                  <a:lnTo>
                    <a:pt x="52798" y="65135"/>
                  </a:lnTo>
                  <a:lnTo>
                    <a:pt x="52140" y="64148"/>
                  </a:lnTo>
                  <a:lnTo>
                    <a:pt x="51812" y="63161"/>
                  </a:lnTo>
                  <a:lnTo>
                    <a:pt x="51483" y="61845"/>
                  </a:lnTo>
                  <a:lnTo>
                    <a:pt x="51318" y="60529"/>
                  </a:lnTo>
                  <a:lnTo>
                    <a:pt x="51318" y="58885"/>
                  </a:lnTo>
                  <a:lnTo>
                    <a:pt x="51483" y="57404"/>
                  </a:lnTo>
                  <a:lnTo>
                    <a:pt x="51976" y="54115"/>
                  </a:lnTo>
                  <a:lnTo>
                    <a:pt x="52798" y="50661"/>
                  </a:lnTo>
                  <a:lnTo>
                    <a:pt x="53950" y="47700"/>
                  </a:lnTo>
                  <a:lnTo>
                    <a:pt x="55266" y="45068"/>
                  </a:lnTo>
                  <a:lnTo>
                    <a:pt x="55924" y="43917"/>
                  </a:lnTo>
                  <a:lnTo>
                    <a:pt x="56581" y="43094"/>
                  </a:lnTo>
                  <a:lnTo>
                    <a:pt x="57239" y="42272"/>
                  </a:lnTo>
                  <a:lnTo>
                    <a:pt x="58062" y="41778"/>
                  </a:lnTo>
                  <a:lnTo>
                    <a:pt x="58720" y="41285"/>
                  </a:lnTo>
                  <a:lnTo>
                    <a:pt x="59378" y="40956"/>
                  </a:lnTo>
                  <a:lnTo>
                    <a:pt x="60693" y="40627"/>
                  </a:lnTo>
                  <a:lnTo>
                    <a:pt x="62009" y="40627"/>
                  </a:lnTo>
                  <a:lnTo>
                    <a:pt x="63161" y="40956"/>
                  </a:lnTo>
                  <a:lnTo>
                    <a:pt x="64148" y="41450"/>
                  </a:lnTo>
                  <a:lnTo>
                    <a:pt x="64805" y="41943"/>
                  </a:lnTo>
                  <a:lnTo>
                    <a:pt x="65134" y="42601"/>
                  </a:lnTo>
                  <a:lnTo>
                    <a:pt x="65463" y="40627"/>
                  </a:lnTo>
                  <a:lnTo>
                    <a:pt x="65628" y="38160"/>
                  </a:lnTo>
                  <a:lnTo>
                    <a:pt x="65792" y="35199"/>
                  </a:lnTo>
                  <a:lnTo>
                    <a:pt x="65628" y="31910"/>
                  </a:lnTo>
                  <a:lnTo>
                    <a:pt x="65299" y="30265"/>
                  </a:lnTo>
                  <a:lnTo>
                    <a:pt x="65134" y="28455"/>
                  </a:lnTo>
                  <a:lnTo>
                    <a:pt x="64641" y="26646"/>
                  </a:lnTo>
                  <a:lnTo>
                    <a:pt x="64148" y="25001"/>
                  </a:lnTo>
                  <a:lnTo>
                    <a:pt x="63490" y="23192"/>
                  </a:lnTo>
                  <a:lnTo>
                    <a:pt x="62503" y="21383"/>
                  </a:lnTo>
                  <a:lnTo>
                    <a:pt x="61516" y="19573"/>
                  </a:lnTo>
                  <a:lnTo>
                    <a:pt x="60364" y="17929"/>
                  </a:lnTo>
                  <a:lnTo>
                    <a:pt x="57897" y="14474"/>
                  </a:lnTo>
                  <a:lnTo>
                    <a:pt x="55924" y="11185"/>
                  </a:lnTo>
                  <a:lnTo>
                    <a:pt x="54114" y="8224"/>
                  </a:lnTo>
                  <a:lnTo>
                    <a:pt x="52798" y="5428"/>
                  </a:lnTo>
                  <a:lnTo>
                    <a:pt x="50989" y="1480"/>
                  </a:lnTo>
                  <a:lnTo>
                    <a:pt x="50496" y="0"/>
                  </a:lnTo>
                  <a:close/>
                </a:path>
              </a:pathLst>
            </a:custGeom>
            <a:solidFill>
              <a:srgbClr val="ED7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4161550" y="517725"/>
              <a:ext cx="711400" cy="2278100"/>
            </a:xfrm>
            <a:custGeom>
              <a:avLst/>
              <a:gdLst/>
              <a:ahLst/>
              <a:cxnLst/>
              <a:rect l="l" t="t" r="r" b="b"/>
              <a:pathLst>
                <a:path w="28456" h="91124" extrusionOk="0">
                  <a:moveTo>
                    <a:pt x="24837" y="1"/>
                  </a:moveTo>
                  <a:lnTo>
                    <a:pt x="1" y="89479"/>
                  </a:lnTo>
                  <a:lnTo>
                    <a:pt x="5922" y="91124"/>
                  </a:lnTo>
                  <a:lnTo>
                    <a:pt x="28456" y="1"/>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3528300" y="3716900"/>
              <a:ext cx="575700" cy="1727100"/>
            </a:xfrm>
            <a:custGeom>
              <a:avLst/>
              <a:gdLst/>
              <a:ahLst/>
              <a:cxnLst/>
              <a:rect l="l" t="t" r="r" b="b"/>
              <a:pathLst>
                <a:path w="23028" h="69084" extrusionOk="0">
                  <a:moveTo>
                    <a:pt x="13981" y="1"/>
                  </a:moveTo>
                  <a:lnTo>
                    <a:pt x="1" y="68754"/>
                  </a:lnTo>
                  <a:lnTo>
                    <a:pt x="1" y="68919"/>
                  </a:lnTo>
                  <a:lnTo>
                    <a:pt x="165" y="69083"/>
                  </a:lnTo>
                  <a:lnTo>
                    <a:pt x="494" y="69083"/>
                  </a:lnTo>
                  <a:lnTo>
                    <a:pt x="659" y="68919"/>
                  </a:lnTo>
                  <a:lnTo>
                    <a:pt x="23028" y="3290"/>
                  </a:lnTo>
                  <a:lnTo>
                    <a:pt x="13981" y="1"/>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4782475" y="238125"/>
              <a:ext cx="209725" cy="300200"/>
            </a:xfrm>
            <a:custGeom>
              <a:avLst/>
              <a:gdLst/>
              <a:ahLst/>
              <a:cxnLst/>
              <a:rect l="l" t="t" r="r" b="b"/>
              <a:pathLst>
                <a:path w="8389" h="12008" extrusionOk="0">
                  <a:moveTo>
                    <a:pt x="4277" y="0"/>
                  </a:moveTo>
                  <a:lnTo>
                    <a:pt x="3454" y="164"/>
                  </a:lnTo>
                  <a:lnTo>
                    <a:pt x="2632" y="329"/>
                  </a:lnTo>
                  <a:lnTo>
                    <a:pt x="1974" y="493"/>
                  </a:lnTo>
                  <a:lnTo>
                    <a:pt x="1316" y="987"/>
                  </a:lnTo>
                  <a:lnTo>
                    <a:pt x="987" y="1480"/>
                  </a:lnTo>
                  <a:lnTo>
                    <a:pt x="658" y="2138"/>
                  </a:lnTo>
                  <a:lnTo>
                    <a:pt x="494" y="2796"/>
                  </a:lnTo>
                  <a:lnTo>
                    <a:pt x="658" y="3290"/>
                  </a:lnTo>
                  <a:lnTo>
                    <a:pt x="823" y="3783"/>
                  </a:lnTo>
                  <a:lnTo>
                    <a:pt x="1316" y="4112"/>
                  </a:lnTo>
                  <a:lnTo>
                    <a:pt x="1645" y="4277"/>
                  </a:lnTo>
                  <a:lnTo>
                    <a:pt x="2961" y="4277"/>
                  </a:lnTo>
                  <a:lnTo>
                    <a:pt x="2138" y="4770"/>
                  </a:lnTo>
                  <a:lnTo>
                    <a:pt x="1480" y="5428"/>
                  </a:lnTo>
                  <a:lnTo>
                    <a:pt x="987" y="6086"/>
                  </a:lnTo>
                  <a:lnTo>
                    <a:pt x="494" y="6908"/>
                  </a:lnTo>
                  <a:lnTo>
                    <a:pt x="165" y="7731"/>
                  </a:lnTo>
                  <a:lnTo>
                    <a:pt x="0" y="8718"/>
                  </a:lnTo>
                  <a:lnTo>
                    <a:pt x="0" y="9869"/>
                  </a:lnTo>
                  <a:lnTo>
                    <a:pt x="0" y="11185"/>
                  </a:lnTo>
                  <a:lnTo>
                    <a:pt x="3454" y="12007"/>
                  </a:lnTo>
                  <a:lnTo>
                    <a:pt x="4606" y="10527"/>
                  </a:lnTo>
                  <a:lnTo>
                    <a:pt x="5757" y="9211"/>
                  </a:lnTo>
                  <a:lnTo>
                    <a:pt x="7073" y="7895"/>
                  </a:lnTo>
                  <a:lnTo>
                    <a:pt x="7731" y="7073"/>
                  </a:lnTo>
                  <a:lnTo>
                    <a:pt x="8224" y="6086"/>
                  </a:lnTo>
                  <a:lnTo>
                    <a:pt x="8389" y="5099"/>
                  </a:lnTo>
                  <a:lnTo>
                    <a:pt x="8389" y="3948"/>
                  </a:lnTo>
                  <a:lnTo>
                    <a:pt x="8224" y="2796"/>
                  </a:lnTo>
                  <a:lnTo>
                    <a:pt x="7731" y="1809"/>
                  </a:lnTo>
                  <a:lnTo>
                    <a:pt x="7073" y="987"/>
                  </a:lnTo>
                  <a:lnTo>
                    <a:pt x="6250" y="493"/>
                  </a:lnTo>
                  <a:lnTo>
                    <a:pt x="5264" y="164"/>
                  </a:lnTo>
                  <a:lnTo>
                    <a:pt x="4277"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4959275" y="336800"/>
              <a:ext cx="57600" cy="57600"/>
            </a:xfrm>
            <a:custGeom>
              <a:avLst/>
              <a:gdLst/>
              <a:ahLst/>
              <a:cxnLst/>
              <a:rect l="l" t="t" r="r" b="b"/>
              <a:pathLst>
                <a:path w="2304" h="2304" extrusionOk="0">
                  <a:moveTo>
                    <a:pt x="823" y="1"/>
                  </a:moveTo>
                  <a:lnTo>
                    <a:pt x="494" y="165"/>
                  </a:lnTo>
                  <a:lnTo>
                    <a:pt x="165" y="494"/>
                  </a:lnTo>
                  <a:lnTo>
                    <a:pt x="1" y="987"/>
                  </a:lnTo>
                  <a:lnTo>
                    <a:pt x="1" y="1481"/>
                  </a:lnTo>
                  <a:lnTo>
                    <a:pt x="165" y="1810"/>
                  </a:lnTo>
                  <a:lnTo>
                    <a:pt x="494" y="2139"/>
                  </a:lnTo>
                  <a:lnTo>
                    <a:pt x="988" y="2303"/>
                  </a:lnTo>
                  <a:lnTo>
                    <a:pt x="1481" y="2303"/>
                  </a:lnTo>
                  <a:lnTo>
                    <a:pt x="1810" y="2139"/>
                  </a:lnTo>
                  <a:lnTo>
                    <a:pt x="2139" y="1810"/>
                  </a:lnTo>
                  <a:lnTo>
                    <a:pt x="2304" y="1316"/>
                  </a:lnTo>
                  <a:lnTo>
                    <a:pt x="2304" y="823"/>
                  </a:lnTo>
                  <a:lnTo>
                    <a:pt x="2139" y="494"/>
                  </a:lnTo>
                  <a:lnTo>
                    <a:pt x="1810" y="165"/>
                  </a:lnTo>
                  <a:lnTo>
                    <a:pt x="1317" y="1"/>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4897600" y="427275"/>
              <a:ext cx="61700" cy="61700"/>
            </a:xfrm>
            <a:custGeom>
              <a:avLst/>
              <a:gdLst/>
              <a:ahLst/>
              <a:cxnLst/>
              <a:rect l="l" t="t" r="r" b="b"/>
              <a:pathLst>
                <a:path w="2468" h="2468" extrusionOk="0">
                  <a:moveTo>
                    <a:pt x="987" y="0"/>
                  </a:moveTo>
                  <a:lnTo>
                    <a:pt x="494" y="165"/>
                  </a:lnTo>
                  <a:lnTo>
                    <a:pt x="165" y="494"/>
                  </a:lnTo>
                  <a:lnTo>
                    <a:pt x="1" y="987"/>
                  </a:lnTo>
                  <a:lnTo>
                    <a:pt x="1" y="1481"/>
                  </a:lnTo>
                  <a:lnTo>
                    <a:pt x="165" y="1974"/>
                  </a:lnTo>
                  <a:lnTo>
                    <a:pt x="494" y="2303"/>
                  </a:lnTo>
                  <a:lnTo>
                    <a:pt x="987" y="2467"/>
                  </a:lnTo>
                  <a:lnTo>
                    <a:pt x="1481" y="2467"/>
                  </a:lnTo>
                  <a:lnTo>
                    <a:pt x="1974" y="2303"/>
                  </a:lnTo>
                  <a:lnTo>
                    <a:pt x="2303" y="1809"/>
                  </a:lnTo>
                  <a:lnTo>
                    <a:pt x="2468" y="1481"/>
                  </a:lnTo>
                  <a:lnTo>
                    <a:pt x="2468" y="987"/>
                  </a:lnTo>
                  <a:lnTo>
                    <a:pt x="2303" y="494"/>
                  </a:lnTo>
                  <a:lnTo>
                    <a:pt x="1974" y="165"/>
                  </a:lnTo>
                  <a:lnTo>
                    <a:pt x="1481" y="0"/>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4794800" y="345025"/>
              <a:ext cx="115175" cy="148050"/>
            </a:xfrm>
            <a:custGeom>
              <a:avLst/>
              <a:gdLst/>
              <a:ahLst/>
              <a:cxnLst/>
              <a:rect l="l" t="t" r="r" b="b"/>
              <a:pathLst>
                <a:path w="4607" h="5922" extrusionOk="0">
                  <a:moveTo>
                    <a:pt x="3784" y="1"/>
                  </a:moveTo>
                  <a:lnTo>
                    <a:pt x="2797" y="987"/>
                  </a:lnTo>
                  <a:lnTo>
                    <a:pt x="1810" y="1810"/>
                  </a:lnTo>
                  <a:lnTo>
                    <a:pt x="987" y="2632"/>
                  </a:lnTo>
                  <a:lnTo>
                    <a:pt x="494" y="3455"/>
                  </a:lnTo>
                  <a:lnTo>
                    <a:pt x="165" y="4113"/>
                  </a:lnTo>
                  <a:lnTo>
                    <a:pt x="1" y="5264"/>
                  </a:lnTo>
                  <a:lnTo>
                    <a:pt x="165" y="5757"/>
                  </a:lnTo>
                  <a:lnTo>
                    <a:pt x="494" y="5922"/>
                  </a:lnTo>
                  <a:lnTo>
                    <a:pt x="823" y="5757"/>
                  </a:lnTo>
                  <a:lnTo>
                    <a:pt x="987" y="5428"/>
                  </a:lnTo>
                  <a:lnTo>
                    <a:pt x="1152" y="4442"/>
                  </a:lnTo>
                  <a:lnTo>
                    <a:pt x="1316" y="3784"/>
                  </a:lnTo>
                  <a:lnTo>
                    <a:pt x="1810" y="3290"/>
                  </a:lnTo>
                  <a:lnTo>
                    <a:pt x="2468" y="2468"/>
                  </a:lnTo>
                  <a:lnTo>
                    <a:pt x="3290" y="1645"/>
                  </a:lnTo>
                  <a:lnTo>
                    <a:pt x="4442" y="658"/>
                  </a:lnTo>
                  <a:lnTo>
                    <a:pt x="4606" y="494"/>
                  </a:lnTo>
                  <a:lnTo>
                    <a:pt x="4606" y="329"/>
                  </a:lnTo>
                  <a:lnTo>
                    <a:pt x="4442" y="165"/>
                  </a:lnTo>
                  <a:lnTo>
                    <a:pt x="4277" y="1"/>
                  </a:lnTo>
                  <a:close/>
                </a:path>
              </a:pathLst>
            </a:custGeom>
            <a:solidFill>
              <a:srgbClr val="C55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4494625" y="1274350"/>
              <a:ext cx="234400" cy="217950"/>
            </a:xfrm>
            <a:custGeom>
              <a:avLst/>
              <a:gdLst/>
              <a:ahLst/>
              <a:cxnLst/>
              <a:rect l="l" t="t" r="r" b="b"/>
              <a:pathLst>
                <a:path w="9376" h="8718" extrusionOk="0">
                  <a:moveTo>
                    <a:pt x="1974" y="0"/>
                  </a:moveTo>
                  <a:lnTo>
                    <a:pt x="987" y="165"/>
                  </a:lnTo>
                  <a:lnTo>
                    <a:pt x="987" y="329"/>
                  </a:lnTo>
                  <a:lnTo>
                    <a:pt x="1152" y="494"/>
                  </a:lnTo>
                  <a:lnTo>
                    <a:pt x="2303" y="823"/>
                  </a:lnTo>
                  <a:lnTo>
                    <a:pt x="4770" y="1481"/>
                  </a:lnTo>
                  <a:lnTo>
                    <a:pt x="1316" y="1152"/>
                  </a:lnTo>
                  <a:lnTo>
                    <a:pt x="329" y="1316"/>
                  </a:lnTo>
                  <a:lnTo>
                    <a:pt x="1" y="1481"/>
                  </a:lnTo>
                  <a:lnTo>
                    <a:pt x="494" y="1645"/>
                  </a:lnTo>
                  <a:lnTo>
                    <a:pt x="1810" y="2139"/>
                  </a:lnTo>
                  <a:lnTo>
                    <a:pt x="4277" y="2797"/>
                  </a:lnTo>
                  <a:lnTo>
                    <a:pt x="3290" y="2797"/>
                  </a:lnTo>
                  <a:lnTo>
                    <a:pt x="2468" y="2961"/>
                  </a:lnTo>
                  <a:lnTo>
                    <a:pt x="1316" y="3290"/>
                  </a:lnTo>
                  <a:lnTo>
                    <a:pt x="658" y="3784"/>
                  </a:lnTo>
                  <a:lnTo>
                    <a:pt x="494" y="4277"/>
                  </a:lnTo>
                  <a:lnTo>
                    <a:pt x="987" y="4277"/>
                  </a:lnTo>
                  <a:lnTo>
                    <a:pt x="2139" y="4113"/>
                  </a:lnTo>
                  <a:lnTo>
                    <a:pt x="3455" y="3948"/>
                  </a:lnTo>
                  <a:lnTo>
                    <a:pt x="3948" y="3784"/>
                  </a:lnTo>
                  <a:lnTo>
                    <a:pt x="4277" y="3948"/>
                  </a:lnTo>
                  <a:lnTo>
                    <a:pt x="3290" y="4277"/>
                  </a:lnTo>
                  <a:lnTo>
                    <a:pt x="2632" y="4770"/>
                  </a:lnTo>
                  <a:lnTo>
                    <a:pt x="2139" y="5264"/>
                  </a:lnTo>
                  <a:lnTo>
                    <a:pt x="1810" y="5757"/>
                  </a:lnTo>
                  <a:lnTo>
                    <a:pt x="1645" y="6086"/>
                  </a:lnTo>
                  <a:lnTo>
                    <a:pt x="1645" y="6415"/>
                  </a:lnTo>
                  <a:lnTo>
                    <a:pt x="1810" y="6580"/>
                  </a:lnTo>
                  <a:lnTo>
                    <a:pt x="1974" y="6415"/>
                  </a:lnTo>
                  <a:lnTo>
                    <a:pt x="2468" y="5922"/>
                  </a:lnTo>
                  <a:lnTo>
                    <a:pt x="3126" y="5593"/>
                  </a:lnTo>
                  <a:lnTo>
                    <a:pt x="3784" y="5428"/>
                  </a:lnTo>
                  <a:lnTo>
                    <a:pt x="3948" y="5593"/>
                  </a:lnTo>
                  <a:lnTo>
                    <a:pt x="4113" y="5757"/>
                  </a:lnTo>
                  <a:lnTo>
                    <a:pt x="4606" y="6415"/>
                  </a:lnTo>
                  <a:lnTo>
                    <a:pt x="5264" y="6744"/>
                  </a:lnTo>
                  <a:lnTo>
                    <a:pt x="5922" y="6909"/>
                  </a:lnTo>
                  <a:lnTo>
                    <a:pt x="6415" y="6744"/>
                  </a:lnTo>
                  <a:lnTo>
                    <a:pt x="6744" y="6744"/>
                  </a:lnTo>
                  <a:lnTo>
                    <a:pt x="6909" y="7073"/>
                  </a:lnTo>
                  <a:lnTo>
                    <a:pt x="7238" y="7731"/>
                  </a:lnTo>
                  <a:lnTo>
                    <a:pt x="7567" y="8718"/>
                  </a:lnTo>
                  <a:lnTo>
                    <a:pt x="9376" y="6909"/>
                  </a:lnTo>
                  <a:lnTo>
                    <a:pt x="7896" y="4113"/>
                  </a:lnTo>
                  <a:lnTo>
                    <a:pt x="6744" y="2139"/>
                  </a:lnTo>
                  <a:lnTo>
                    <a:pt x="5757" y="823"/>
                  </a:lnTo>
                  <a:lnTo>
                    <a:pt x="5264" y="494"/>
                  </a:lnTo>
                  <a:lnTo>
                    <a:pt x="4606" y="165"/>
                  </a:lnTo>
                  <a:lnTo>
                    <a:pt x="3290" y="0"/>
                  </a:lnTo>
                  <a:close/>
                </a:path>
              </a:pathLst>
            </a:custGeom>
            <a:solidFill>
              <a:srgbClr val="F39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4202675" y="2816375"/>
              <a:ext cx="316650" cy="682625"/>
            </a:xfrm>
            <a:custGeom>
              <a:avLst/>
              <a:gdLst/>
              <a:ahLst/>
              <a:cxnLst/>
              <a:rect l="l" t="t" r="r" b="b"/>
              <a:pathLst>
                <a:path w="12666" h="27305" extrusionOk="0">
                  <a:moveTo>
                    <a:pt x="9869" y="0"/>
                  </a:moveTo>
                  <a:lnTo>
                    <a:pt x="8882" y="329"/>
                  </a:lnTo>
                  <a:lnTo>
                    <a:pt x="7895" y="658"/>
                  </a:lnTo>
                  <a:lnTo>
                    <a:pt x="7238" y="1316"/>
                  </a:lnTo>
                  <a:lnTo>
                    <a:pt x="6580" y="2303"/>
                  </a:lnTo>
                  <a:lnTo>
                    <a:pt x="6251" y="3290"/>
                  </a:lnTo>
                  <a:lnTo>
                    <a:pt x="5922" y="4606"/>
                  </a:lnTo>
                  <a:lnTo>
                    <a:pt x="5922" y="6086"/>
                  </a:lnTo>
                  <a:lnTo>
                    <a:pt x="6086" y="7731"/>
                  </a:lnTo>
                  <a:lnTo>
                    <a:pt x="6251" y="9705"/>
                  </a:lnTo>
                  <a:lnTo>
                    <a:pt x="6909" y="13488"/>
                  </a:lnTo>
                  <a:lnTo>
                    <a:pt x="7402" y="17106"/>
                  </a:lnTo>
                  <a:lnTo>
                    <a:pt x="7566" y="20231"/>
                  </a:lnTo>
                  <a:lnTo>
                    <a:pt x="7402" y="21547"/>
                  </a:lnTo>
                  <a:lnTo>
                    <a:pt x="7238" y="22534"/>
                  </a:lnTo>
                  <a:lnTo>
                    <a:pt x="6580" y="24344"/>
                  </a:lnTo>
                  <a:lnTo>
                    <a:pt x="6251" y="25166"/>
                  </a:lnTo>
                  <a:lnTo>
                    <a:pt x="5757" y="25659"/>
                  </a:lnTo>
                  <a:lnTo>
                    <a:pt x="5428" y="26153"/>
                  </a:lnTo>
                  <a:lnTo>
                    <a:pt x="4770" y="26317"/>
                  </a:lnTo>
                  <a:lnTo>
                    <a:pt x="4277" y="26317"/>
                  </a:lnTo>
                  <a:lnTo>
                    <a:pt x="3619" y="26153"/>
                  </a:lnTo>
                  <a:lnTo>
                    <a:pt x="2961" y="25659"/>
                  </a:lnTo>
                  <a:lnTo>
                    <a:pt x="3290" y="25330"/>
                  </a:lnTo>
                  <a:lnTo>
                    <a:pt x="3619" y="25001"/>
                  </a:lnTo>
                  <a:lnTo>
                    <a:pt x="3783" y="24508"/>
                  </a:lnTo>
                  <a:lnTo>
                    <a:pt x="3783" y="24015"/>
                  </a:lnTo>
                  <a:lnTo>
                    <a:pt x="3783" y="23357"/>
                  </a:lnTo>
                  <a:lnTo>
                    <a:pt x="3290" y="22699"/>
                  </a:lnTo>
                  <a:lnTo>
                    <a:pt x="2632" y="22205"/>
                  </a:lnTo>
                  <a:lnTo>
                    <a:pt x="1974" y="22041"/>
                  </a:lnTo>
                  <a:lnTo>
                    <a:pt x="1152" y="22205"/>
                  </a:lnTo>
                  <a:lnTo>
                    <a:pt x="494" y="22699"/>
                  </a:lnTo>
                  <a:lnTo>
                    <a:pt x="165" y="23357"/>
                  </a:lnTo>
                  <a:lnTo>
                    <a:pt x="0" y="24015"/>
                  </a:lnTo>
                  <a:lnTo>
                    <a:pt x="165" y="24837"/>
                  </a:lnTo>
                  <a:lnTo>
                    <a:pt x="658" y="25495"/>
                  </a:lnTo>
                  <a:lnTo>
                    <a:pt x="1152" y="26153"/>
                  </a:lnTo>
                  <a:lnTo>
                    <a:pt x="1481" y="26646"/>
                  </a:lnTo>
                  <a:lnTo>
                    <a:pt x="2139" y="26975"/>
                  </a:lnTo>
                  <a:lnTo>
                    <a:pt x="2797" y="27304"/>
                  </a:lnTo>
                  <a:lnTo>
                    <a:pt x="4770" y="27304"/>
                  </a:lnTo>
                  <a:lnTo>
                    <a:pt x="5922" y="26811"/>
                  </a:lnTo>
                  <a:lnTo>
                    <a:pt x="6744" y="26317"/>
                  </a:lnTo>
                  <a:lnTo>
                    <a:pt x="7402" y="25824"/>
                  </a:lnTo>
                  <a:lnTo>
                    <a:pt x="7895" y="25330"/>
                  </a:lnTo>
                  <a:lnTo>
                    <a:pt x="8389" y="24672"/>
                  </a:lnTo>
                  <a:lnTo>
                    <a:pt x="9047" y="23357"/>
                  </a:lnTo>
                  <a:lnTo>
                    <a:pt x="9540" y="21712"/>
                  </a:lnTo>
                  <a:lnTo>
                    <a:pt x="9705" y="19903"/>
                  </a:lnTo>
                  <a:lnTo>
                    <a:pt x="9705" y="18093"/>
                  </a:lnTo>
                  <a:lnTo>
                    <a:pt x="9540" y="16119"/>
                  </a:lnTo>
                  <a:lnTo>
                    <a:pt x="9211" y="14146"/>
                  </a:lnTo>
                  <a:lnTo>
                    <a:pt x="8553" y="10363"/>
                  </a:lnTo>
                  <a:lnTo>
                    <a:pt x="8224" y="6744"/>
                  </a:lnTo>
                  <a:lnTo>
                    <a:pt x="8060" y="5264"/>
                  </a:lnTo>
                  <a:lnTo>
                    <a:pt x="8060" y="3948"/>
                  </a:lnTo>
                  <a:lnTo>
                    <a:pt x="8224" y="2796"/>
                  </a:lnTo>
                  <a:lnTo>
                    <a:pt x="8553" y="1809"/>
                  </a:lnTo>
                  <a:lnTo>
                    <a:pt x="9047" y="987"/>
                  </a:lnTo>
                  <a:lnTo>
                    <a:pt x="9705" y="658"/>
                  </a:lnTo>
                  <a:lnTo>
                    <a:pt x="10198" y="658"/>
                  </a:lnTo>
                  <a:lnTo>
                    <a:pt x="10527" y="823"/>
                  </a:lnTo>
                  <a:lnTo>
                    <a:pt x="10198" y="1152"/>
                  </a:lnTo>
                  <a:lnTo>
                    <a:pt x="9869" y="1316"/>
                  </a:lnTo>
                  <a:lnTo>
                    <a:pt x="9705" y="1809"/>
                  </a:lnTo>
                  <a:lnTo>
                    <a:pt x="9705" y="2138"/>
                  </a:lnTo>
                  <a:lnTo>
                    <a:pt x="9869" y="2796"/>
                  </a:lnTo>
                  <a:lnTo>
                    <a:pt x="10034" y="3290"/>
                  </a:lnTo>
                  <a:lnTo>
                    <a:pt x="10527" y="3454"/>
                  </a:lnTo>
                  <a:lnTo>
                    <a:pt x="11185" y="3619"/>
                  </a:lnTo>
                  <a:lnTo>
                    <a:pt x="11679" y="3454"/>
                  </a:lnTo>
                  <a:lnTo>
                    <a:pt x="12172" y="3290"/>
                  </a:lnTo>
                  <a:lnTo>
                    <a:pt x="12501" y="2796"/>
                  </a:lnTo>
                  <a:lnTo>
                    <a:pt x="12665" y="2138"/>
                  </a:lnTo>
                  <a:lnTo>
                    <a:pt x="12501" y="1809"/>
                  </a:lnTo>
                  <a:lnTo>
                    <a:pt x="12336" y="1481"/>
                  </a:lnTo>
                  <a:lnTo>
                    <a:pt x="11843" y="987"/>
                  </a:lnTo>
                  <a:lnTo>
                    <a:pt x="11350" y="494"/>
                  </a:lnTo>
                  <a:lnTo>
                    <a:pt x="10692" y="165"/>
                  </a:lnTo>
                  <a:lnTo>
                    <a:pt x="9869" y="0"/>
                  </a:lnTo>
                  <a:close/>
                </a:path>
              </a:pathLst>
            </a:custGeom>
            <a:solidFill>
              <a:srgbClr val="5B20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3742125" y="2688900"/>
              <a:ext cx="337200" cy="682625"/>
            </a:xfrm>
            <a:custGeom>
              <a:avLst/>
              <a:gdLst/>
              <a:ahLst/>
              <a:cxnLst/>
              <a:rect l="l" t="t" r="r" b="b"/>
              <a:pathLst>
                <a:path w="13488" h="27305" extrusionOk="0">
                  <a:moveTo>
                    <a:pt x="10527" y="0"/>
                  </a:moveTo>
                  <a:lnTo>
                    <a:pt x="9869" y="165"/>
                  </a:lnTo>
                  <a:lnTo>
                    <a:pt x="9211" y="329"/>
                  </a:lnTo>
                  <a:lnTo>
                    <a:pt x="8883" y="494"/>
                  </a:lnTo>
                  <a:lnTo>
                    <a:pt x="8554" y="823"/>
                  </a:lnTo>
                  <a:lnTo>
                    <a:pt x="8389" y="1316"/>
                  </a:lnTo>
                  <a:lnTo>
                    <a:pt x="8389" y="1810"/>
                  </a:lnTo>
                  <a:lnTo>
                    <a:pt x="8554" y="2467"/>
                  </a:lnTo>
                  <a:lnTo>
                    <a:pt x="9047" y="2796"/>
                  </a:lnTo>
                  <a:lnTo>
                    <a:pt x="9540" y="2961"/>
                  </a:lnTo>
                  <a:lnTo>
                    <a:pt x="10198" y="2961"/>
                  </a:lnTo>
                  <a:lnTo>
                    <a:pt x="10692" y="2796"/>
                  </a:lnTo>
                  <a:lnTo>
                    <a:pt x="11021" y="2303"/>
                  </a:lnTo>
                  <a:lnTo>
                    <a:pt x="11185" y="1974"/>
                  </a:lnTo>
                  <a:lnTo>
                    <a:pt x="11350" y="1481"/>
                  </a:lnTo>
                  <a:lnTo>
                    <a:pt x="11185" y="1152"/>
                  </a:lnTo>
                  <a:lnTo>
                    <a:pt x="11021" y="823"/>
                  </a:lnTo>
                  <a:lnTo>
                    <a:pt x="11514" y="823"/>
                  </a:lnTo>
                  <a:lnTo>
                    <a:pt x="11843" y="987"/>
                  </a:lnTo>
                  <a:lnTo>
                    <a:pt x="12172" y="1645"/>
                  </a:lnTo>
                  <a:lnTo>
                    <a:pt x="12172" y="2632"/>
                  </a:lnTo>
                  <a:lnTo>
                    <a:pt x="12008" y="3619"/>
                  </a:lnTo>
                  <a:lnTo>
                    <a:pt x="11514" y="4606"/>
                  </a:lnTo>
                  <a:lnTo>
                    <a:pt x="10692" y="5757"/>
                  </a:lnTo>
                  <a:lnTo>
                    <a:pt x="9869" y="7073"/>
                  </a:lnTo>
                  <a:lnTo>
                    <a:pt x="7567" y="9869"/>
                  </a:lnTo>
                  <a:lnTo>
                    <a:pt x="5099" y="12665"/>
                  </a:lnTo>
                  <a:lnTo>
                    <a:pt x="3784" y="14146"/>
                  </a:lnTo>
                  <a:lnTo>
                    <a:pt x="2468" y="15791"/>
                  </a:lnTo>
                  <a:lnTo>
                    <a:pt x="1481" y="17271"/>
                  </a:lnTo>
                  <a:lnTo>
                    <a:pt x="659" y="18916"/>
                  </a:lnTo>
                  <a:lnTo>
                    <a:pt x="165" y="20396"/>
                  </a:lnTo>
                  <a:lnTo>
                    <a:pt x="1" y="22041"/>
                  </a:lnTo>
                  <a:lnTo>
                    <a:pt x="165" y="22863"/>
                  </a:lnTo>
                  <a:lnTo>
                    <a:pt x="330" y="23521"/>
                  </a:lnTo>
                  <a:lnTo>
                    <a:pt x="494" y="24344"/>
                  </a:lnTo>
                  <a:lnTo>
                    <a:pt x="987" y="25166"/>
                  </a:lnTo>
                  <a:lnTo>
                    <a:pt x="1810" y="26153"/>
                  </a:lnTo>
                  <a:lnTo>
                    <a:pt x="2632" y="26811"/>
                  </a:lnTo>
                  <a:lnTo>
                    <a:pt x="3290" y="27140"/>
                  </a:lnTo>
                  <a:lnTo>
                    <a:pt x="4113" y="27304"/>
                  </a:lnTo>
                  <a:lnTo>
                    <a:pt x="5428" y="27304"/>
                  </a:lnTo>
                  <a:lnTo>
                    <a:pt x="6251" y="26811"/>
                  </a:lnTo>
                  <a:lnTo>
                    <a:pt x="6909" y="26646"/>
                  </a:lnTo>
                  <a:lnTo>
                    <a:pt x="7567" y="25988"/>
                  </a:lnTo>
                  <a:lnTo>
                    <a:pt x="7731" y="25330"/>
                  </a:lnTo>
                  <a:lnTo>
                    <a:pt x="7731" y="24508"/>
                  </a:lnTo>
                  <a:lnTo>
                    <a:pt x="7402" y="23850"/>
                  </a:lnTo>
                  <a:lnTo>
                    <a:pt x="6909" y="23357"/>
                  </a:lnTo>
                  <a:lnTo>
                    <a:pt x="6251" y="23028"/>
                  </a:lnTo>
                  <a:lnTo>
                    <a:pt x="5428" y="23028"/>
                  </a:lnTo>
                  <a:lnTo>
                    <a:pt x="4771" y="23357"/>
                  </a:lnTo>
                  <a:lnTo>
                    <a:pt x="4277" y="23850"/>
                  </a:lnTo>
                  <a:lnTo>
                    <a:pt x="3948" y="24344"/>
                  </a:lnTo>
                  <a:lnTo>
                    <a:pt x="3948" y="24837"/>
                  </a:lnTo>
                  <a:lnTo>
                    <a:pt x="3948" y="25330"/>
                  </a:lnTo>
                  <a:lnTo>
                    <a:pt x="4113" y="25659"/>
                  </a:lnTo>
                  <a:lnTo>
                    <a:pt x="3290" y="25824"/>
                  </a:lnTo>
                  <a:lnTo>
                    <a:pt x="2632" y="25659"/>
                  </a:lnTo>
                  <a:lnTo>
                    <a:pt x="2139" y="25330"/>
                  </a:lnTo>
                  <a:lnTo>
                    <a:pt x="1810" y="24837"/>
                  </a:lnTo>
                  <a:lnTo>
                    <a:pt x="1645" y="24179"/>
                  </a:lnTo>
                  <a:lnTo>
                    <a:pt x="1645" y="23521"/>
                  </a:lnTo>
                  <a:lnTo>
                    <a:pt x="1645" y="22699"/>
                  </a:lnTo>
                  <a:lnTo>
                    <a:pt x="2139" y="20889"/>
                  </a:lnTo>
                  <a:lnTo>
                    <a:pt x="2632" y="19903"/>
                  </a:lnTo>
                  <a:lnTo>
                    <a:pt x="3126" y="18751"/>
                  </a:lnTo>
                  <a:lnTo>
                    <a:pt x="4935" y="16119"/>
                  </a:lnTo>
                  <a:lnTo>
                    <a:pt x="7238" y="13323"/>
                  </a:lnTo>
                  <a:lnTo>
                    <a:pt x="9869" y="10527"/>
                  </a:lnTo>
                  <a:lnTo>
                    <a:pt x="11185" y="9047"/>
                  </a:lnTo>
                  <a:lnTo>
                    <a:pt x="12172" y="7731"/>
                  </a:lnTo>
                  <a:lnTo>
                    <a:pt x="12830" y="6415"/>
                  </a:lnTo>
                  <a:lnTo>
                    <a:pt x="13323" y="5264"/>
                  </a:lnTo>
                  <a:lnTo>
                    <a:pt x="13488" y="4112"/>
                  </a:lnTo>
                  <a:lnTo>
                    <a:pt x="13488" y="2961"/>
                  </a:lnTo>
                  <a:lnTo>
                    <a:pt x="13323" y="1974"/>
                  </a:lnTo>
                  <a:lnTo>
                    <a:pt x="12830" y="1152"/>
                  </a:lnTo>
                  <a:lnTo>
                    <a:pt x="12008" y="494"/>
                  </a:lnTo>
                  <a:lnTo>
                    <a:pt x="11350" y="0"/>
                  </a:lnTo>
                  <a:close/>
                </a:path>
              </a:pathLst>
            </a:custGeom>
            <a:solidFill>
              <a:srgbClr val="5B20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97109" y="349809"/>
            <a:ext cx="5327700" cy="538500"/>
          </a:xfrm>
        </p:spPr>
        <p:txBody>
          <a:bodyPr/>
          <a:lstStyle/>
          <a:p>
            <a:r>
              <a:rPr lang="en-US" dirty="0" err="1" smtClean="0"/>
              <a:t>Câu</a:t>
            </a:r>
            <a:r>
              <a:rPr lang="en-US" dirty="0" smtClean="0"/>
              <a:t> 1: </a:t>
            </a:r>
            <a:endParaRPr lang="en-US" dirty="0"/>
          </a:p>
        </p:txBody>
      </p:sp>
      <p:sp>
        <p:nvSpPr>
          <p:cNvPr id="8" name="Rectangle 7"/>
          <p:cNvSpPr/>
          <p:nvPr/>
        </p:nvSpPr>
        <p:spPr>
          <a:xfrm>
            <a:off x="773723" y="1166359"/>
            <a:ext cx="7608278" cy="2246769"/>
          </a:xfrm>
          <a:prstGeom prst="rect">
            <a:avLst/>
          </a:prstGeom>
        </p:spPr>
        <p:txBody>
          <a:bodyPr wrap="square">
            <a:spAutoFit/>
          </a:bodyPr>
          <a:lstStyle/>
          <a:p>
            <a:r>
              <a:rPr lang="vi-VN" sz="2800" b="1" dirty="0" smtClean="0">
                <a:solidFill>
                  <a:schemeClr val="accent4">
                    <a:lumMod val="75000"/>
                  </a:schemeClr>
                </a:solidFill>
                <a:latin typeface="Calibri" panose="020F0502020204030204" pitchFamily="34" charset="0"/>
                <a:cs typeface="Calibri" panose="020F0502020204030204" pitchFamily="34" charset="0"/>
              </a:rPr>
              <a:t>Biên </a:t>
            </a:r>
            <a:r>
              <a:rPr lang="vi-VN" sz="2800" b="1" dirty="0">
                <a:solidFill>
                  <a:schemeClr val="accent4">
                    <a:lumMod val="75000"/>
                  </a:schemeClr>
                </a:solidFill>
                <a:latin typeface="Calibri" panose="020F0502020204030204" pitchFamily="34" charset="0"/>
                <a:cs typeface="Calibri" panose="020F0502020204030204" pitchFamily="34" charset="0"/>
              </a:rPr>
              <a:t>độ là</a:t>
            </a:r>
          </a:p>
          <a:p>
            <a:r>
              <a:rPr lang="vi-VN" sz="2800" dirty="0">
                <a:latin typeface="Calibri" panose="020F0502020204030204" pitchFamily="34" charset="0"/>
                <a:cs typeface="Calibri" panose="020F0502020204030204" pitchFamily="34" charset="0"/>
              </a:rPr>
              <a:t>A. độ lệch lớn nhất của vật so với vị trí cân bằng.</a:t>
            </a:r>
          </a:p>
          <a:p>
            <a:r>
              <a:rPr lang="vi-VN" sz="2800" dirty="0">
                <a:latin typeface="Calibri" panose="020F0502020204030204" pitchFamily="34" charset="0"/>
                <a:cs typeface="Calibri" panose="020F0502020204030204" pitchFamily="34" charset="0"/>
              </a:rPr>
              <a:t>B. độ lệch của vật so với vị trí cân bằng.</a:t>
            </a:r>
          </a:p>
          <a:p>
            <a:r>
              <a:rPr lang="vi-VN" sz="2800" dirty="0">
                <a:latin typeface="Calibri" panose="020F0502020204030204" pitchFamily="34" charset="0"/>
                <a:cs typeface="Calibri" panose="020F0502020204030204" pitchFamily="34" charset="0"/>
              </a:rPr>
              <a:t>C. số dao động thực hiện được.</a:t>
            </a:r>
          </a:p>
          <a:p>
            <a:r>
              <a:rPr lang="vi-VN" sz="2800" dirty="0">
                <a:latin typeface="Calibri" panose="020F0502020204030204" pitchFamily="34" charset="0"/>
                <a:cs typeface="Calibri" panose="020F0502020204030204" pitchFamily="34" charset="0"/>
              </a:rPr>
              <a:t>D. số dao động thực hiện được trong một giây.</a:t>
            </a:r>
          </a:p>
        </p:txBody>
      </p:sp>
      <p:sp>
        <p:nvSpPr>
          <p:cNvPr id="9" name="Oval 8"/>
          <p:cNvSpPr/>
          <p:nvPr/>
        </p:nvSpPr>
        <p:spPr>
          <a:xfrm>
            <a:off x="668215" y="1606062"/>
            <a:ext cx="539262" cy="4923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1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97109" y="349809"/>
            <a:ext cx="5327700" cy="538500"/>
          </a:xfrm>
        </p:spPr>
        <p:txBody>
          <a:bodyPr/>
          <a:lstStyle/>
          <a:p>
            <a:r>
              <a:rPr lang="en-US" dirty="0" err="1" smtClean="0"/>
              <a:t>Câu</a:t>
            </a:r>
            <a:r>
              <a:rPr lang="en-US" dirty="0" smtClean="0"/>
              <a:t> 2: </a:t>
            </a:r>
            <a:endParaRPr lang="en-US" dirty="0"/>
          </a:p>
        </p:txBody>
      </p:sp>
      <p:sp>
        <p:nvSpPr>
          <p:cNvPr id="8" name="Rectangle 7"/>
          <p:cNvSpPr/>
          <p:nvPr/>
        </p:nvSpPr>
        <p:spPr>
          <a:xfrm>
            <a:off x="773723" y="1166359"/>
            <a:ext cx="7608278" cy="2246769"/>
          </a:xfrm>
          <a:prstGeom prst="rect">
            <a:avLst/>
          </a:prstGeom>
        </p:spPr>
        <p:txBody>
          <a:bodyPr wrap="square">
            <a:spAutoFit/>
          </a:bodyPr>
          <a:lstStyle/>
          <a:p>
            <a:r>
              <a:rPr lang="vi-VN" sz="2800" b="1" dirty="0" smtClean="0">
                <a:solidFill>
                  <a:schemeClr val="accent4">
                    <a:lumMod val="75000"/>
                  </a:schemeClr>
                </a:solidFill>
                <a:latin typeface="Calibri" panose="020F0502020204030204" pitchFamily="34" charset="0"/>
                <a:cs typeface="Calibri" panose="020F0502020204030204" pitchFamily="34" charset="0"/>
              </a:rPr>
              <a:t>Sóng </a:t>
            </a:r>
            <a:r>
              <a:rPr lang="vi-VN" sz="2800" b="1" dirty="0">
                <a:solidFill>
                  <a:schemeClr val="accent4">
                    <a:lumMod val="75000"/>
                  </a:schemeClr>
                </a:solidFill>
                <a:latin typeface="Calibri" panose="020F0502020204030204" pitchFamily="34" charset="0"/>
                <a:cs typeface="Calibri" panose="020F0502020204030204" pitchFamily="34" charset="0"/>
              </a:rPr>
              <a:t>âm có biên độ càng lớn thì</a:t>
            </a:r>
          </a:p>
          <a:p>
            <a:r>
              <a:rPr lang="vi-VN" sz="2800" dirty="0">
                <a:solidFill>
                  <a:schemeClr val="tx1">
                    <a:lumMod val="50000"/>
                  </a:schemeClr>
                </a:solidFill>
                <a:latin typeface="Calibri" panose="020F0502020204030204" pitchFamily="34" charset="0"/>
                <a:cs typeface="Calibri" panose="020F0502020204030204" pitchFamily="34" charset="0"/>
              </a:rPr>
              <a:t>A. âm nghe thấy càng to.</a:t>
            </a:r>
          </a:p>
          <a:p>
            <a:r>
              <a:rPr lang="vi-VN" sz="2800" dirty="0">
                <a:solidFill>
                  <a:schemeClr val="tx1">
                    <a:lumMod val="50000"/>
                  </a:schemeClr>
                </a:solidFill>
                <a:latin typeface="Calibri" panose="020F0502020204030204" pitchFamily="34" charset="0"/>
                <a:cs typeface="Calibri" panose="020F0502020204030204" pitchFamily="34" charset="0"/>
              </a:rPr>
              <a:t>B. âm nghe thấy càng nhỏ.</a:t>
            </a:r>
          </a:p>
          <a:p>
            <a:r>
              <a:rPr lang="vi-VN" sz="2800" dirty="0">
                <a:solidFill>
                  <a:schemeClr val="tx1">
                    <a:lumMod val="50000"/>
                  </a:schemeClr>
                </a:solidFill>
                <a:latin typeface="Calibri" panose="020F0502020204030204" pitchFamily="34" charset="0"/>
                <a:cs typeface="Calibri" panose="020F0502020204030204" pitchFamily="34" charset="0"/>
              </a:rPr>
              <a:t>C. âm nghe thấy càng cao.</a:t>
            </a:r>
          </a:p>
          <a:p>
            <a:r>
              <a:rPr lang="vi-VN" sz="2800" dirty="0">
                <a:solidFill>
                  <a:schemeClr val="tx1">
                    <a:lumMod val="50000"/>
                  </a:schemeClr>
                </a:solidFill>
                <a:latin typeface="Calibri" panose="020F0502020204030204" pitchFamily="34" charset="0"/>
                <a:cs typeface="Calibri" panose="020F0502020204030204" pitchFamily="34" charset="0"/>
              </a:rPr>
              <a:t>D. âm nghe thấy càng thấp.</a:t>
            </a:r>
          </a:p>
        </p:txBody>
      </p:sp>
      <p:sp>
        <p:nvSpPr>
          <p:cNvPr id="9" name="Oval 8"/>
          <p:cNvSpPr/>
          <p:nvPr/>
        </p:nvSpPr>
        <p:spPr>
          <a:xfrm>
            <a:off x="668215" y="1606062"/>
            <a:ext cx="539262" cy="4923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5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97109" y="349809"/>
            <a:ext cx="5327700" cy="538500"/>
          </a:xfrm>
        </p:spPr>
        <p:txBody>
          <a:bodyPr/>
          <a:lstStyle/>
          <a:p>
            <a:r>
              <a:rPr lang="en-US" dirty="0" err="1" smtClean="0"/>
              <a:t>Câu</a:t>
            </a:r>
            <a:r>
              <a:rPr lang="en-US" dirty="0" smtClean="0"/>
              <a:t> 3: </a:t>
            </a:r>
            <a:endParaRPr lang="en-US" dirty="0"/>
          </a:p>
        </p:txBody>
      </p:sp>
      <p:sp>
        <p:nvSpPr>
          <p:cNvPr id="8" name="Rectangle 7"/>
          <p:cNvSpPr/>
          <p:nvPr/>
        </p:nvSpPr>
        <p:spPr>
          <a:xfrm>
            <a:off x="773723" y="1166359"/>
            <a:ext cx="7608278" cy="3539430"/>
          </a:xfrm>
          <a:prstGeom prst="rect">
            <a:avLst/>
          </a:prstGeom>
        </p:spPr>
        <p:txBody>
          <a:bodyPr wrap="square">
            <a:spAutoFit/>
          </a:bodyPr>
          <a:lstStyle/>
          <a:p>
            <a:r>
              <a:rPr lang="vi-VN" sz="2800" b="1" dirty="0" smtClean="0">
                <a:solidFill>
                  <a:schemeClr val="accent4">
                    <a:lumMod val="75000"/>
                  </a:schemeClr>
                </a:solidFill>
                <a:latin typeface="Calibri" panose="020F0502020204030204" pitchFamily="34" charset="0"/>
                <a:cs typeface="Calibri" panose="020F0502020204030204" pitchFamily="34" charset="0"/>
              </a:rPr>
              <a:t>Số </a:t>
            </a:r>
            <a:r>
              <a:rPr lang="vi-VN" sz="2800" b="1" dirty="0">
                <a:solidFill>
                  <a:schemeClr val="accent4">
                    <a:lumMod val="75000"/>
                  </a:schemeClr>
                </a:solidFill>
                <a:latin typeface="Calibri" panose="020F0502020204030204" pitchFamily="34" charset="0"/>
                <a:cs typeface="Calibri" panose="020F0502020204030204" pitchFamily="34" charset="0"/>
              </a:rPr>
              <a:t>dao động thực hiện được trong một giây được gọi là</a:t>
            </a: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biên </a:t>
            </a:r>
            <a:r>
              <a:rPr lang="vi-VN" sz="2800" dirty="0">
                <a:solidFill>
                  <a:schemeClr val="tx1">
                    <a:lumMod val="50000"/>
                  </a:schemeClr>
                </a:solidFill>
                <a:latin typeface="Calibri" panose="020F0502020204030204" pitchFamily="34" charset="0"/>
                <a:cs typeface="Calibri" panose="020F0502020204030204" pitchFamily="34" charset="0"/>
              </a:rPr>
              <a:t>độ.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tần </a:t>
            </a:r>
            <a:r>
              <a:rPr lang="vi-VN" sz="2800" dirty="0">
                <a:solidFill>
                  <a:schemeClr val="tx1">
                    <a:lumMod val="50000"/>
                  </a:schemeClr>
                </a:solidFill>
                <a:latin typeface="Calibri" panose="020F0502020204030204" pitchFamily="34" charset="0"/>
                <a:cs typeface="Calibri" panose="020F0502020204030204" pitchFamily="34" charset="0"/>
              </a:rPr>
              <a:t>số.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độ </a:t>
            </a:r>
            <a:r>
              <a:rPr lang="vi-VN" sz="2800" dirty="0">
                <a:solidFill>
                  <a:schemeClr val="tx1">
                    <a:lumMod val="50000"/>
                  </a:schemeClr>
                </a:solidFill>
                <a:latin typeface="Calibri" panose="020F0502020204030204" pitchFamily="34" charset="0"/>
                <a:cs typeface="Calibri" panose="020F0502020204030204" pitchFamily="34" charset="0"/>
              </a:rPr>
              <a:t>cao.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độ </a:t>
            </a:r>
            <a:r>
              <a:rPr lang="vi-VN" sz="2800" dirty="0">
                <a:solidFill>
                  <a:schemeClr val="tx1">
                    <a:lumMod val="50000"/>
                  </a:schemeClr>
                </a:solidFill>
                <a:latin typeface="Calibri" panose="020F0502020204030204" pitchFamily="34" charset="0"/>
                <a:cs typeface="Calibri" panose="020F0502020204030204" pitchFamily="34" charset="0"/>
              </a:rPr>
              <a:t>to.</a:t>
            </a:r>
          </a:p>
          <a:p>
            <a:endParaRPr lang="en-US" sz="2800" b="1" dirty="0" smtClean="0">
              <a:solidFill>
                <a:schemeClr val="accent4">
                  <a:lumMod val="75000"/>
                </a:schemeClr>
              </a:solidFill>
              <a:latin typeface="Calibri" panose="020F0502020204030204" pitchFamily="34" charset="0"/>
              <a:cs typeface="Calibri" panose="020F0502020204030204" pitchFamily="34" charset="0"/>
            </a:endParaRPr>
          </a:p>
          <a:p>
            <a:endParaRPr lang="vi-VN" sz="2800" b="1" dirty="0">
              <a:solidFill>
                <a:schemeClr val="accent4">
                  <a:lumMod val="75000"/>
                </a:schemeClr>
              </a:solidFill>
              <a:latin typeface="Calibri" panose="020F0502020204030204" pitchFamily="34" charset="0"/>
              <a:cs typeface="Calibri" panose="020F0502020204030204" pitchFamily="34" charset="0"/>
            </a:endParaRPr>
          </a:p>
        </p:txBody>
      </p:sp>
      <p:sp>
        <p:nvSpPr>
          <p:cNvPr id="9" name="Oval 8"/>
          <p:cNvSpPr/>
          <p:nvPr/>
        </p:nvSpPr>
        <p:spPr>
          <a:xfrm>
            <a:off x="656492" y="2490598"/>
            <a:ext cx="539262" cy="4923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9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97109" y="349809"/>
            <a:ext cx="5327700" cy="538500"/>
          </a:xfrm>
        </p:spPr>
        <p:txBody>
          <a:bodyPr/>
          <a:lstStyle/>
          <a:p>
            <a:r>
              <a:rPr lang="en-US" dirty="0" err="1" smtClean="0"/>
              <a:t>Câu</a:t>
            </a:r>
            <a:r>
              <a:rPr lang="en-US" dirty="0" smtClean="0"/>
              <a:t> 4: </a:t>
            </a:r>
            <a:endParaRPr lang="en-US" dirty="0"/>
          </a:p>
        </p:txBody>
      </p:sp>
      <p:sp>
        <p:nvSpPr>
          <p:cNvPr id="8" name="Rectangle 7"/>
          <p:cNvSpPr/>
          <p:nvPr/>
        </p:nvSpPr>
        <p:spPr>
          <a:xfrm>
            <a:off x="773723" y="1166359"/>
            <a:ext cx="7608278" cy="2677656"/>
          </a:xfrm>
          <a:prstGeom prst="rect">
            <a:avLst/>
          </a:prstGeom>
        </p:spPr>
        <p:txBody>
          <a:bodyPr wrap="square">
            <a:spAutoFit/>
          </a:bodyPr>
          <a:lstStyle/>
          <a:p>
            <a:r>
              <a:rPr lang="vi-VN" sz="2800" b="1" dirty="0">
                <a:solidFill>
                  <a:schemeClr val="accent4">
                    <a:lumMod val="75000"/>
                  </a:schemeClr>
                </a:solidFill>
                <a:latin typeface="Calibri" panose="020F0502020204030204" pitchFamily="34" charset="0"/>
                <a:cs typeface="Calibri" panose="020F0502020204030204" pitchFamily="34" charset="0"/>
              </a:rPr>
              <a:t>Đơn vị của tần số là</a:t>
            </a: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dB</a:t>
            </a:r>
            <a:r>
              <a:rPr lang="vi-VN" sz="2800" dirty="0">
                <a:solidFill>
                  <a:schemeClr val="tx1">
                    <a:lumMod val="50000"/>
                  </a:schemeClr>
                </a:solidFill>
                <a:latin typeface="Calibri" panose="020F0502020204030204" pitchFamily="34" charset="0"/>
                <a:cs typeface="Calibri" panose="020F0502020204030204" pitchFamily="34" charset="0"/>
              </a:rPr>
              <a:t>.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 </a:t>
            </a:r>
            <a:r>
              <a:rPr lang="vi-VN" sz="2800" dirty="0">
                <a:solidFill>
                  <a:schemeClr val="tx1">
                    <a:lumMod val="50000"/>
                  </a:schemeClr>
                </a:solidFill>
                <a:latin typeface="Calibri" panose="020F0502020204030204" pitchFamily="34" charset="0"/>
                <a:cs typeface="Calibri" panose="020F0502020204030204" pitchFamily="34" charset="0"/>
              </a:rPr>
              <a:t>m.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Hz</a:t>
            </a:r>
            <a:r>
              <a:rPr lang="vi-VN" sz="2800" dirty="0">
                <a:solidFill>
                  <a:schemeClr val="tx1">
                    <a:lumMod val="50000"/>
                  </a:schemeClr>
                </a:solidFill>
                <a:latin typeface="Calibri" panose="020F0502020204030204" pitchFamily="34" charset="0"/>
                <a:cs typeface="Calibri" panose="020F0502020204030204" pitchFamily="34" charset="0"/>
              </a:rPr>
              <a:t>.			</a:t>
            </a:r>
            <a:endParaRPr lang="en-US" sz="2800" dirty="0" smtClean="0">
              <a:solidFill>
                <a:schemeClr val="tx1">
                  <a:lumMod val="50000"/>
                </a:schemeClr>
              </a:solidFill>
              <a:latin typeface="Calibri" panose="020F0502020204030204" pitchFamily="34" charset="0"/>
              <a:cs typeface="Calibri" panose="020F0502020204030204" pitchFamily="34" charset="0"/>
            </a:endParaRPr>
          </a:p>
          <a:p>
            <a:pPr marL="514350" indent="-514350">
              <a:buAutoNum type="alphaUcPeriod"/>
            </a:pPr>
            <a:r>
              <a:rPr lang="vi-VN" sz="2800" dirty="0" smtClean="0">
                <a:solidFill>
                  <a:schemeClr val="tx1">
                    <a:lumMod val="50000"/>
                  </a:schemeClr>
                </a:solidFill>
                <a:latin typeface="Calibri" panose="020F0502020204030204" pitchFamily="34" charset="0"/>
                <a:cs typeface="Calibri" panose="020F0502020204030204" pitchFamily="34" charset="0"/>
              </a:rPr>
              <a:t>m/s</a:t>
            </a:r>
            <a:r>
              <a:rPr lang="vi-VN" sz="2800" dirty="0">
                <a:solidFill>
                  <a:schemeClr val="tx1">
                    <a:lumMod val="50000"/>
                  </a:schemeClr>
                </a:solidFill>
                <a:latin typeface="Calibri" panose="020F0502020204030204" pitchFamily="34" charset="0"/>
                <a:cs typeface="Calibri" panose="020F0502020204030204" pitchFamily="34" charset="0"/>
              </a:rPr>
              <a:t>.</a:t>
            </a:r>
            <a:endParaRPr lang="en-US" sz="2800" b="1" dirty="0" smtClean="0">
              <a:solidFill>
                <a:schemeClr val="accent4">
                  <a:lumMod val="75000"/>
                </a:schemeClr>
              </a:solidFill>
              <a:latin typeface="Calibri" panose="020F0502020204030204" pitchFamily="34" charset="0"/>
              <a:cs typeface="Calibri" panose="020F0502020204030204" pitchFamily="34" charset="0"/>
            </a:endParaRPr>
          </a:p>
          <a:p>
            <a:endParaRPr lang="vi-VN" sz="2800" b="1" dirty="0">
              <a:solidFill>
                <a:schemeClr val="accent4">
                  <a:lumMod val="75000"/>
                </a:schemeClr>
              </a:solidFill>
              <a:latin typeface="Calibri" panose="020F0502020204030204" pitchFamily="34" charset="0"/>
              <a:cs typeface="Calibri" panose="020F0502020204030204" pitchFamily="34" charset="0"/>
            </a:endParaRPr>
          </a:p>
        </p:txBody>
      </p:sp>
      <p:sp>
        <p:nvSpPr>
          <p:cNvPr id="9" name="Oval 8"/>
          <p:cNvSpPr/>
          <p:nvPr/>
        </p:nvSpPr>
        <p:spPr>
          <a:xfrm>
            <a:off x="656492" y="2490598"/>
            <a:ext cx="539262" cy="4923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3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97109" y="349809"/>
            <a:ext cx="5327700" cy="538500"/>
          </a:xfrm>
        </p:spPr>
        <p:txBody>
          <a:bodyPr/>
          <a:lstStyle/>
          <a:p>
            <a:r>
              <a:rPr lang="en-US" dirty="0" err="1" smtClean="0"/>
              <a:t>Câu</a:t>
            </a:r>
            <a:r>
              <a:rPr lang="en-US" dirty="0" smtClean="0"/>
              <a:t> 5: </a:t>
            </a:r>
            <a:endParaRPr lang="en-US" dirty="0"/>
          </a:p>
        </p:txBody>
      </p:sp>
      <p:sp>
        <p:nvSpPr>
          <p:cNvPr id="8" name="Rectangle 7"/>
          <p:cNvSpPr/>
          <p:nvPr/>
        </p:nvSpPr>
        <p:spPr>
          <a:xfrm>
            <a:off x="773723" y="1166359"/>
            <a:ext cx="7608278" cy="2677656"/>
          </a:xfrm>
          <a:prstGeom prst="rect">
            <a:avLst/>
          </a:prstGeom>
        </p:spPr>
        <p:txBody>
          <a:bodyPr wrap="square">
            <a:spAutoFit/>
          </a:bodyPr>
          <a:lstStyle/>
          <a:p>
            <a:r>
              <a:rPr lang="vi-VN" sz="2800" b="1" dirty="0">
                <a:solidFill>
                  <a:schemeClr val="accent4">
                    <a:lumMod val="75000"/>
                  </a:schemeClr>
                </a:solidFill>
                <a:latin typeface="Calibri" panose="020F0502020204030204" pitchFamily="34" charset="0"/>
                <a:cs typeface="Calibri" panose="020F0502020204030204" pitchFamily="34" charset="0"/>
              </a:rPr>
              <a:t>Vật phát ra âm cao hơn khi nào</a:t>
            </a:r>
            <a:r>
              <a:rPr lang="vi-VN" sz="2800" b="1" dirty="0" smtClean="0">
                <a:solidFill>
                  <a:schemeClr val="accent4">
                    <a:lumMod val="75000"/>
                  </a:schemeClr>
                </a:solidFill>
                <a:latin typeface="Calibri" panose="020F0502020204030204" pitchFamily="34" charset="0"/>
                <a:cs typeface="Calibri" panose="020F0502020204030204" pitchFamily="34" charset="0"/>
              </a:rPr>
              <a:t>?</a:t>
            </a:r>
            <a:endParaRPr lang="en-US" sz="2800" b="1" dirty="0" smtClean="0">
              <a:solidFill>
                <a:schemeClr val="accent4">
                  <a:lumMod val="75000"/>
                </a:schemeClr>
              </a:solidFill>
              <a:latin typeface="Calibri" panose="020F0502020204030204" pitchFamily="34" charset="0"/>
              <a:cs typeface="Calibri" panose="020F0502020204030204" pitchFamily="34" charset="0"/>
            </a:endParaRPr>
          </a:p>
          <a:p>
            <a:r>
              <a:rPr lang="vi-VN" sz="2800" dirty="0">
                <a:solidFill>
                  <a:schemeClr val="tx1">
                    <a:lumMod val="50000"/>
                  </a:schemeClr>
                </a:solidFill>
                <a:latin typeface="Calibri" panose="020F0502020204030204" pitchFamily="34" charset="0"/>
                <a:cs typeface="Calibri" panose="020F0502020204030204" pitchFamily="34" charset="0"/>
              </a:rPr>
              <a:t>A. Khi vật dao động mạnh hơn.</a:t>
            </a:r>
          </a:p>
          <a:p>
            <a:r>
              <a:rPr lang="vi-VN" sz="2800" dirty="0">
                <a:solidFill>
                  <a:schemeClr val="tx1">
                    <a:lumMod val="50000"/>
                  </a:schemeClr>
                </a:solidFill>
                <a:latin typeface="Calibri" panose="020F0502020204030204" pitchFamily="34" charset="0"/>
                <a:cs typeface="Calibri" panose="020F0502020204030204" pitchFamily="34" charset="0"/>
              </a:rPr>
              <a:t>B. Khi vật dao động chậm hơn.</a:t>
            </a:r>
          </a:p>
          <a:p>
            <a:r>
              <a:rPr lang="vi-VN" sz="2800" dirty="0">
                <a:solidFill>
                  <a:schemeClr val="tx1">
                    <a:lumMod val="50000"/>
                  </a:schemeClr>
                </a:solidFill>
                <a:latin typeface="Calibri" panose="020F0502020204030204" pitchFamily="34" charset="0"/>
                <a:cs typeface="Calibri" panose="020F0502020204030204" pitchFamily="34" charset="0"/>
              </a:rPr>
              <a:t>C. Khi vật bị lệch ra khỏi vị trí cân bằng nhiều hơn.</a:t>
            </a:r>
          </a:p>
          <a:p>
            <a:r>
              <a:rPr lang="vi-VN" sz="2800" dirty="0">
                <a:solidFill>
                  <a:schemeClr val="tx1">
                    <a:lumMod val="50000"/>
                  </a:schemeClr>
                </a:solidFill>
                <a:latin typeface="Calibri" panose="020F0502020204030204" pitchFamily="34" charset="0"/>
                <a:cs typeface="Calibri" panose="020F0502020204030204" pitchFamily="34" charset="0"/>
              </a:rPr>
              <a:t>D. Khi tần số dao động lớn hơn.</a:t>
            </a:r>
          </a:p>
          <a:p>
            <a:endParaRPr lang="vi-VN" sz="2800" b="1" dirty="0">
              <a:solidFill>
                <a:schemeClr val="accent4">
                  <a:lumMod val="75000"/>
                </a:schemeClr>
              </a:solidFill>
              <a:latin typeface="Calibri" panose="020F0502020204030204" pitchFamily="34" charset="0"/>
              <a:cs typeface="Calibri" panose="020F0502020204030204" pitchFamily="34" charset="0"/>
            </a:endParaRPr>
          </a:p>
        </p:txBody>
      </p:sp>
      <p:sp>
        <p:nvSpPr>
          <p:cNvPr id="9" name="Oval 8"/>
          <p:cNvSpPr/>
          <p:nvPr/>
        </p:nvSpPr>
        <p:spPr>
          <a:xfrm>
            <a:off x="644769" y="2889183"/>
            <a:ext cx="539262" cy="4923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43"/>
          <p:cNvSpPr txBox="1">
            <a:spLocks noGrp="1"/>
          </p:cNvSpPr>
          <p:nvPr>
            <p:ph type="ctrTitle"/>
          </p:nvPr>
        </p:nvSpPr>
        <p:spPr>
          <a:xfrm>
            <a:off x="539500" y="713225"/>
            <a:ext cx="4731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Vận dụng </a:t>
            </a:r>
            <a:endParaRPr dirty="0"/>
          </a:p>
        </p:txBody>
      </p:sp>
      <p:grpSp>
        <p:nvGrpSpPr>
          <p:cNvPr id="876" name="Google Shape;876;p43"/>
          <p:cNvGrpSpPr/>
          <p:nvPr/>
        </p:nvGrpSpPr>
        <p:grpSpPr>
          <a:xfrm>
            <a:off x="4961375" y="731813"/>
            <a:ext cx="3643129" cy="3717027"/>
            <a:chOff x="4961375" y="713225"/>
            <a:chExt cx="3643129" cy="3717027"/>
          </a:xfrm>
        </p:grpSpPr>
        <p:sp>
          <p:nvSpPr>
            <p:cNvPr id="877" name="Google Shape;877;p43"/>
            <p:cNvSpPr/>
            <p:nvPr/>
          </p:nvSpPr>
          <p:spPr>
            <a:xfrm>
              <a:off x="4961375" y="996815"/>
              <a:ext cx="3643129" cy="3179923"/>
            </a:xfrm>
            <a:custGeom>
              <a:avLst/>
              <a:gdLst/>
              <a:ahLst/>
              <a:cxnLst/>
              <a:rect l="l" t="t" r="r" b="b"/>
              <a:pathLst>
                <a:path w="76448" h="66728" extrusionOk="0">
                  <a:moveTo>
                    <a:pt x="52545" y="0"/>
                  </a:moveTo>
                  <a:lnTo>
                    <a:pt x="51272" y="49"/>
                  </a:lnTo>
                  <a:lnTo>
                    <a:pt x="50436" y="158"/>
                  </a:lnTo>
                  <a:lnTo>
                    <a:pt x="49588" y="316"/>
                  </a:lnTo>
                  <a:lnTo>
                    <a:pt x="48763" y="546"/>
                  </a:lnTo>
                  <a:lnTo>
                    <a:pt x="47939" y="825"/>
                  </a:lnTo>
                  <a:lnTo>
                    <a:pt x="47127" y="1176"/>
                  </a:lnTo>
                  <a:lnTo>
                    <a:pt x="46327" y="1588"/>
                  </a:lnTo>
                  <a:lnTo>
                    <a:pt x="45539" y="2073"/>
                  </a:lnTo>
                  <a:lnTo>
                    <a:pt x="44763" y="2619"/>
                  </a:lnTo>
                  <a:lnTo>
                    <a:pt x="44012" y="3249"/>
                  </a:lnTo>
                  <a:lnTo>
                    <a:pt x="43273" y="3940"/>
                  </a:lnTo>
                  <a:lnTo>
                    <a:pt x="42545" y="4703"/>
                  </a:lnTo>
                  <a:lnTo>
                    <a:pt x="41842" y="5552"/>
                  </a:lnTo>
                  <a:lnTo>
                    <a:pt x="41151" y="6485"/>
                  </a:lnTo>
                  <a:lnTo>
                    <a:pt x="40497" y="7479"/>
                  </a:lnTo>
                  <a:lnTo>
                    <a:pt x="39854" y="8570"/>
                  </a:lnTo>
                  <a:lnTo>
                    <a:pt x="39236" y="9746"/>
                  </a:lnTo>
                  <a:lnTo>
                    <a:pt x="38654" y="10994"/>
                  </a:lnTo>
                  <a:lnTo>
                    <a:pt x="38363" y="11661"/>
                  </a:lnTo>
                  <a:lnTo>
                    <a:pt x="37806" y="12970"/>
                  </a:lnTo>
                  <a:lnTo>
                    <a:pt x="36703" y="15261"/>
                  </a:lnTo>
                  <a:lnTo>
                    <a:pt x="35612" y="17176"/>
                  </a:lnTo>
                  <a:lnTo>
                    <a:pt x="34521" y="18740"/>
                  </a:lnTo>
                  <a:lnTo>
                    <a:pt x="33442" y="19976"/>
                  </a:lnTo>
                  <a:lnTo>
                    <a:pt x="32618" y="20691"/>
                  </a:lnTo>
                  <a:lnTo>
                    <a:pt x="32073" y="21091"/>
                  </a:lnTo>
                  <a:lnTo>
                    <a:pt x="31515" y="21419"/>
                  </a:lnTo>
                  <a:lnTo>
                    <a:pt x="30970" y="21673"/>
                  </a:lnTo>
                  <a:lnTo>
                    <a:pt x="30400" y="21867"/>
                  </a:lnTo>
                  <a:lnTo>
                    <a:pt x="29842" y="22000"/>
                  </a:lnTo>
                  <a:lnTo>
                    <a:pt x="28982" y="22109"/>
                  </a:lnTo>
                  <a:lnTo>
                    <a:pt x="27806" y="22061"/>
                  </a:lnTo>
                  <a:lnTo>
                    <a:pt x="26606" y="21818"/>
                  </a:lnTo>
                  <a:lnTo>
                    <a:pt x="25345" y="21406"/>
                  </a:lnTo>
                  <a:lnTo>
                    <a:pt x="24048" y="20861"/>
                  </a:lnTo>
                  <a:lnTo>
                    <a:pt x="22703" y="20194"/>
                  </a:lnTo>
                  <a:lnTo>
                    <a:pt x="20570" y="19031"/>
                  </a:lnTo>
                  <a:lnTo>
                    <a:pt x="19042" y="18158"/>
                  </a:lnTo>
                  <a:lnTo>
                    <a:pt x="18267" y="17722"/>
                  </a:lnTo>
                  <a:lnTo>
                    <a:pt x="16667" y="16958"/>
                  </a:lnTo>
                  <a:lnTo>
                    <a:pt x="15042" y="16303"/>
                  </a:lnTo>
                  <a:lnTo>
                    <a:pt x="13406" y="15806"/>
                  </a:lnTo>
                  <a:lnTo>
                    <a:pt x="11770" y="15479"/>
                  </a:lnTo>
                  <a:lnTo>
                    <a:pt x="10170" y="15322"/>
                  </a:lnTo>
                  <a:lnTo>
                    <a:pt x="8618" y="15370"/>
                  </a:lnTo>
                  <a:lnTo>
                    <a:pt x="7491" y="15552"/>
                  </a:lnTo>
                  <a:lnTo>
                    <a:pt x="6776" y="15746"/>
                  </a:lnTo>
                  <a:lnTo>
                    <a:pt x="6073" y="15988"/>
                  </a:lnTo>
                  <a:lnTo>
                    <a:pt x="5406" y="16303"/>
                  </a:lnTo>
                  <a:lnTo>
                    <a:pt x="4752" y="16679"/>
                  </a:lnTo>
                  <a:lnTo>
                    <a:pt x="4133" y="17128"/>
                  </a:lnTo>
                  <a:lnTo>
                    <a:pt x="3552" y="17637"/>
                  </a:lnTo>
                  <a:lnTo>
                    <a:pt x="3006" y="18219"/>
                  </a:lnTo>
                  <a:lnTo>
                    <a:pt x="2497" y="18873"/>
                  </a:lnTo>
                  <a:lnTo>
                    <a:pt x="2024" y="19612"/>
                  </a:lnTo>
                  <a:lnTo>
                    <a:pt x="1600" y="20425"/>
                  </a:lnTo>
                  <a:lnTo>
                    <a:pt x="1212" y="21309"/>
                  </a:lnTo>
                  <a:lnTo>
                    <a:pt x="885" y="22291"/>
                  </a:lnTo>
                  <a:lnTo>
                    <a:pt x="594" y="23346"/>
                  </a:lnTo>
                  <a:lnTo>
                    <a:pt x="364" y="24485"/>
                  </a:lnTo>
                  <a:lnTo>
                    <a:pt x="182" y="25722"/>
                  </a:lnTo>
                  <a:lnTo>
                    <a:pt x="61" y="27055"/>
                  </a:lnTo>
                  <a:lnTo>
                    <a:pt x="0" y="28473"/>
                  </a:lnTo>
                  <a:lnTo>
                    <a:pt x="0" y="29225"/>
                  </a:lnTo>
                  <a:lnTo>
                    <a:pt x="0" y="29976"/>
                  </a:lnTo>
                  <a:lnTo>
                    <a:pt x="61" y="31491"/>
                  </a:lnTo>
                  <a:lnTo>
                    <a:pt x="170" y="32994"/>
                  </a:lnTo>
                  <a:lnTo>
                    <a:pt x="340" y="34497"/>
                  </a:lnTo>
                  <a:lnTo>
                    <a:pt x="582" y="36000"/>
                  </a:lnTo>
                  <a:lnTo>
                    <a:pt x="873" y="37479"/>
                  </a:lnTo>
                  <a:lnTo>
                    <a:pt x="1224" y="38958"/>
                  </a:lnTo>
                  <a:lnTo>
                    <a:pt x="1624" y="40412"/>
                  </a:lnTo>
                  <a:lnTo>
                    <a:pt x="2097" y="41855"/>
                  </a:lnTo>
                  <a:lnTo>
                    <a:pt x="2630" y="43273"/>
                  </a:lnTo>
                  <a:lnTo>
                    <a:pt x="3224" y="44679"/>
                  </a:lnTo>
                  <a:lnTo>
                    <a:pt x="3879" y="46061"/>
                  </a:lnTo>
                  <a:lnTo>
                    <a:pt x="4606" y="47418"/>
                  </a:lnTo>
                  <a:lnTo>
                    <a:pt x="5382" y="48740"/>
                  </a:lnTo>
                  <a:lnTo>
                    <a:pt x="6230" y="50036"/>
                  </a:lnTo>
                  <a:lnTo>
                    <a:pt x="7139" y="51309"/>
                  </a:lnTo>
                  <a:lnTo>
                    <a:pt x="8109" y="52546"/>
                  </a:lnTo>
                  <a:lnTo>
                    <a:pt x="9152" y="53746"/>
                  </a:lnTo>
                  <a:lnTo>
                    <a:pt x="10255" y="54909"/>
                  </a:lnTo>
                  <a:lnTo>
                    <a:pt x="11418" y="56024"/>
                  </a:lnTo>
                  <a:lnTo>
                    <a:pt x="12655" y="57115"/>
                  </a:lnTo>
                  <a:lnTo>
                    <a:pt x="13952" y="58146"/>
                  </a:lnTo>
                  <a:lnTo>
                    <a:pt x="15321" y="59139"/>
                  </a:lnTo>
                  <a:lnTo>
                    <a:pt x="16752" y="60085"/>
                  </a:lnTo>
                  <a:lnTo>
                    <a:pt x="18255" y="60982"/>
                  </a:lnTo>
                  <a:lnTo>
                    <a:pt x="19830" y="61830"/>
                  </a:lnTo>
                  <a:lnTo>
                    <a:pt x="21467" y="62618"/>
                  </a:lnTo>
                  <a:lnTo>
                    <a:pt x="23176" y="63358"/>
                  </a:lnTo>
                  <a:lnTo>
                    <a:pt x="24958" y="64036"/>
                  </a:lnTo>
                  <a:lnTo>
                    <a:pt x="26800" y="64655"/>
                  </a:lnTo>
                  <a:lnTo>
                    <a:pt x="28727" y="65212"/>
                  </a:lnTo>
                  <a:lnTo>
                    <a:pt x="30715" y="65697"/>
                  </a:lnTo>
                  <a:lnTo>
                    <a:pt x="31745" y="65915"/>
                  </a:lnTo>
                  <a:lnTo>
                    <a:pt x="32763" y="66121"/>
                  </a:lnTo>
                  <a:lnTo>
                    <a:pt x="34679" y="66424"/>
                  </a:lnTo>
                  <a:lnTo>
                    <a:pt x="36473" y="66630"/>
                  </a:lnTo>
                  <a:lnTo>
                    <a:pt x="38133" y="66727"/>
                  </a:lnTo>
                  <a:lnTo>
                    <a:pt x="39673" y="66727"/>
                  </a:lnTo>
                  <a:lnTo>
                    <a:pt x="41115" y="66642"/>
                  </a:lnTo>
                  <a:lnTo>
                    <a:pt x="42436" y="66461"/>
                  </a:lnTo>
                  <a:lnTo>
                    <a:pt x="43660" y="66218"/>
                  </a:lnTo>
                  <a:lnTo>
                    <a:pt x="44800" y="65891"/>
                  </a:lnTo>
                  <a:lnTo>
                    <a:pt x="45854" y="65515"/>
                  </a:lnTo>
                  <a:lnTo>
                    <a:pt x="46836" y="65067"/>
                  </a:lnTo>
                  <a:lnTo>
                    <a:pt x="47733" y="64582"/>
                  </a:lnTo>
                  <a:lnTo>
                    <a:pt x="48582" y="64036"/>
                  </a:lnTo>
                  <a:lnTo>
                    <a:pt x="49369" y="63467"/>
                  </a:lnTo>
                  <a:lnTo>
                    <a:pt x="50460" y="62558"/>
                  </a:lnTo>
                  <a:lnTo>
                    <a:pt x="51769" y="61261"/>
                  </a:lnTo>
                  <a:lnTo>
                    <a:pt x="52994" y="59927"/>
                  </a:lnTo>
                  <a:lnTo>
                    <a:pt x="54157" y="58630"/>
                  </a:lnTo>
                  <a:lnTo>
                    <a:pt x="55333" y="57394"/>
                  </a:lnTo>
                  <a:lnTo>
                    <a:pt x="56581" y="56279"/>
                  </a:lnTo>
                  <a:lnTo>
                    <a:pt x="57600" y="55564"/>
                  </a:lnTo>
                  <a:lnTo>
                    <a:pt x="58327" y="55152"/>
                  </a:lnTo>
                  <a:lnTo>
                    <a:pt x="59103" y="54800"/>
                  </a:lnTo>
                  <a:lnTo>
                    <a:pt x="59927" y="54509"/>
                  </a:lnTo>
                  <a:lnTo>
                    <a:pt x="60812" y="54303"/>
                  </a:lnTo>
                  <a:lnTo>
                    <a:pt x="61769" y="54170"/>
                  </a:lnTo>
                  <a:lnTo>
                    <a:pt x="62278" y="54146"/>
                  </a:lnTo>
                  <a:lnTo>
                    <a:pt x="62800" y="54109"/>
                  </a:lnTo>
                  <a:lnTo>
                    <a:pt x="63806" y="53964"/>
                  </a:lnTo>
                  <a:lnTo>
                    <a:pt x="64787" y="53721"/>
                  </a:lnTo>
                  <a:lnTo>
                    <a:pt x="65745" y="53394"/>
                  </a:lnTo>
                  <a:lnTo>
                    <a:pt x="66678" y="52970"/>
                  </a:lnTo>
                  <a:lnTo>
                    <a:pt x="67575" y="52461"/>
                  </a:lnTo>
                  <a:lnTo>
                    <a:pt x="68436" y="51867"/>
                  </a:lnTo>
                  <a:lnTo>
                    <a:pt x="69272" y="51188"/>
                  </a:lnTo>
                  <a:lnTo>
                    <a:pt x="70060" y="50449"/>
                  </a:lnTo>
                  <a:lnTo>
                    <a:pt x="70824" y="49624"/>
                  </a:lnTo>
                  <a:lnTo>
                    <a:pt x="71539" y="48727"/>
                  </a:lnTo>
                  <a:lnTo>
                    <a:pt x="72218" y="47782"/>
                  </a:lnTo>
                  <a:lnTo>
                    <a:pt x="72848" y="46764"/>
                  </a:lnTo>
                  <a:lnTo>
                    <a:pt x="73442" y="45685"/>
                  </a:lnTo>
                  <a:lnTo>
                    <a:pt x="73987" y="44546"/>
                  </a:lnTo>
                  <a:lnTo>
                    <a:pt x="74472" y="43370"/>
                  </a:lnTo>
                  <a:lnTo>
                    <a:pt x="74921" y="42134"/>
                  </a:lnTo>
                  <a:lnTo>
                    <a:pt x="75309" y="40849"/>
                  </a:lnTo>
                  <a:lnTo>
                    <a:pt x="75648" y="39527"/>
                  </a:lnTo>
                  <a:lnTo>
                    <a:pt x="75927" y="38170"/>
                  </a:lnTo>
                  <a:lnTo>
                    <a:pt x="76145" y="36776"/>
                  </a:lnTo>
                  <a:lnTo>
                    <a:pt x="76315" y="35358"/>
                  </a:lnTo>
                  <a:lnTo>
                    <a:pt x="76412" y="33903"/>
                  </a:lnTo>
                  <a:lnTo>
                    <a:pt x="76448" y="32424"/>
                  </a:lnTo>
                  <a:lnTo>
                    <a:pt x="76424" y="30921"/>
                  </a:lnTo>
                  <a:lnTo>
                    <a:pt x="76327" y="29406"/>
                  </a:lnTo>
                  <a:lnTo>
                    <a:pt x="76169" y="27867"/>
                  </a:lnTo>
                  <a:lnTo>
                    <a:pt x="75939" y="26328"/>
                  </a:lnTo>
                  <a:lnTo>
                    <a:pt x="75636" y="24776"/>
                  </a:lnTo>
                  <a:lnTo>
                    <a:pt x="75248" y="23212"/>
                  </a:lnTo>
                  <a:lnTo>
                    <a:pt x="74800" y="21661"/>
                  </a:lnTo>
                  <a:lnTo>
                    <a:pt x="74266" y="20109"/>
                  </a:lnTo>
                  <a:lnTo>
                    <a:pt x="73963" y="19334"/>
                  </a:lnTo>
                  <a:lnTo>
                    <a:pt x="73890" y="19031"/>
                  </a:lnTo>
                  <a:lnTo>
                    <a:pt x="73200" y="16982"/>
                  </a:lnTo>
                  <a:lnTo>
                    <a:pt x="72375" y="15019"/>
                  </a:lnTo>
                  <a:lnTo>
                    <a:pt x="71490" y="13285"/>
                  </a:lnTo>
                  <a:lnTo>
                    <a:pt x="70787" y="12073"/>
                  </a:lnTo>
                  <a:lnTo>
                    <a:pt x="69987" y="10813"/>
                  </a:lnTo>
                  <a:lnTo>
                    <a:pt x="69066" y="9528"/>
                  </a:lnTo>
                  <a:lnTo>
                    <a:pt x="68036" y="8243"/>
                  </a:lnTo>
                  <a:lnTo>
                    <a:pt x="66872" y="6970"/>
                  </a:lnTo>
                  <a:lnTo>
                    <a:pt x="65587" y="5734"/>
                  </a:lnTo>
                  <a:lnTo>
                    <a:pt x="64169" y="4546"/>
                  </a:lnTo>
                  <a:lnTo>
                    <a:pt x="63394" y="3988"/>
                  </a:lnTo>
                  <a:lnTo>
                    <a:pt x="62618" y="3443"/>
                  </a:lnTo>
                  <a:lnTo>
                    <a:pt x="61006" y="2461"/>
                  </a:lnTo>
                  <a:lnTo>
                    <a:pt x="59357" y="1625"/>
                  </a:lnTo>
                  <a:lnTo>
                    <a:pt x="57672" y="946"/>
                  </a:lnTo>
                  <a:lnTo>
                    <a:pt x="55963" y="437"/>
                  </a:lnTo>
                  <a:lnTo>
                    <a:pt x="54254" y="122"/>
                  </a:lnTo>
                  <a:lnTo>
                    <a:pt x="52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a:off x="6833993" y="713225"/>
              <a:ext cx="1579287" cy="1877893"/>
            </a:xfrm>
            <a:custGeom>
              <a:avLst/>
              <a:gdLst/>
              <a:ahLst/>
              <a:cxnLst/>
              <a:rect l="l" t="t" r="r" b="b"/>
              <a:pathLst>
                <a:path w="33140" h="39406" extrusionOk="0">
                  <a:moveTo>
                    <a:pt x="7419" y="0"/>
                  </a:moveTo>
                  <a:lnTo>
                    <a:pt x="1" y="39406"/>
                  </a:lnTo>
                  <a:lnTo>
                    <a:pt x="30570" y="39406"/>
                  </a:lnTo>
                  <a:lnTo>
                    <a:pt x="30982" y="39066"/>
                  </a:lnTo>
                  <a:lnTo>
                    <a:pt x="31685" y="38339"/>
                  </a:lnTo>
                  <a:lnTo>
                    <a:pt x="32207" y="37588"/>
                  </a:lnTo>
                  <a:lnTo>
                    <a:pt x="32546" y="36848"/>
                  </a:lnTo>
                  <a:lnTo>
                    <a:pt x="32619" y="36497"/>
                  </a:lnTo>
                  <a:lnTo>
                    <a:pt x="32764" y="35939"/>
                  </a:lnTo>
                  <a:lnTo>
                    <a:pt x="32982" y="34848"/>
                  </a:lnTo>
                  <a:lnTo>
                    <a:pt x="33104" y="33830"/>
                  </a:lnTo>
                  <a:lnTo>
                    <a:pt x="33140" y="32860"/>
                  </a:lnTo>
                  <a:lnTo>
                    <a:pt x="33091" y="31939"/>
                  </a:lnTo>
                  <a:lnTo>
                    <a:pt x="32958" y="31066"/>
                  </a:lnTo>
                  <a:lnTo>
                    <a:pt x="32764" y="30242"/>
                  </a:lnTo>
                  <a:lnTo>
                    <a:pt x="32510" y="29466"/>
                  </a:lnTo>
                  <a:lnTo>
                    <a:pt x="32194" y="28727"/>
                  </a:lnTo>
                  <a:lnTo>
                    <a:pt x="31819" y="28036"/>
                  </a:lnTo>
                  <a:lnTo>
                    <a:pt x="31188" y="27042"/>
                  </a:lnTo>
                  <a:lnTo>
                    <a:pt x="30219" y="25842"/>
                  </a:lnTo>
                  <a:lnTo>
                    <a:pt x="29128" y="24739"/>
                  </a:lnTo>
                  <a:lnTo>
                    <a:pt x="27419" y="23224"/>
                  </a:lnTo>
                  <a:lnTo>
                    <a:pt x="25746" y="21830"/>
                  </a:lnTo>
                  <a:lnTo>
                    <a:pt x="24740" y="20921"/>
                  </a:lnTo>
                  <a:lnTo>
                    <a:pt x="23855" y="20000"/>
                  </a:lnTo>
                  <a:lnTo>
                    <a:pt x="23152" y="19054"/>
                  </a:lnTo>
                  <a:lnTo>
                    <a:pt x="22788" y="18303"/>
                  </a:lnTo>
                  <a:lnTo>
                    <a:pt x="22619" y="17782"/>
                  </a:lnTo>
                  <a:lnTo>
                    <a:pt x="22522" y="17236"/>
                  </a:lnTo>
                  <a:lnTo>
                    <a:pt x="22498" y="16679"/>
                  </a:lnTo>
                  <a:lnTo>
                    <a:pt x="22522" y="16388"/>
                  </a:lnTo>
                  <a:lnTo>
                    <a:pt x="22595" y="15600"/>
                  </a:lnTo>
                  <a:lnTo>
                    <a:pt x="22643" y="14048"/>
                  </a:lnTo>
                  <a:lnTo>
                    <a:pt x="22570" y="12521"/>
                  </a:lnTo>
                  <a:lnTo>
                    <a:pt x="22388" y="11030"/>
                  </a:lnTo>
                  <a:lnTo>
                    <a:pt x="22098" y="9588"/>
                  </a:lnTo>
                  <a:lnTo>
                    <a:pt x="21710" y="8206"/>
                  </a:lnTo>
                  <a:lnTo>
                    <a:pt x="21225" y="6885"/>
                  </a:lnTo>
                  <a:lnTo>
                    <a:pt x="20655" y="5648"/>
                  </a:lnTo>
                  <a:lnTo>
                    <a:pt x="20013" y="4497"/>
                  </a:lnTo>
                  <a:lnTo>
                    <a:pt x="19285" y="3455"/>
                  </a:lnTo>
                  <a:lnTo>
                    <a:pt x="18485" y="2533"/>
                  </a:lnTo>
                  <a:lnTo>
                    <a:pt x="17625" y="1733"/>
                  </a:lnTo>
                  <a:lnTo>
                    <a:pt x="16704" y="1067"/>
                  </a:lnTo>
                  <a:lnTo>
                    <a:pt x="15746" y="558"/>
                  </a:lnTo>
                  <a:lnTo>
                    <a:pt x="14728" y="194"/>
                  </a:lnTo>
                  <a:lnTo>
                    <a:pt x="13673" y="12"/>
                  </a:lnTo>
                  <a:lnTo>
                    <a:pt x="13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a:off x="6946076" y="3336206"/>
              <a:ext cx="131718" cy="1065756"/>
            </a:xfrm>
            <a:custGeom>
              <a:avLst/>
              <a:gdLst/>
              <a:ahLst/>
              <a:cxnLst/>
              <a:rect l="l" t="t" r="r" b="b"/>
              <a:pathLst>
                <a:path w="2764" h="22364" extrusionOk="0">
                  <a:moveTo>
                    <a:pt x="0" y="0"/>
                  </a:moveTo>
                  <a:lnTo>
                    <a:pt x="388" y="22364"/>
                  </a:lnTo>
                  <a:lnTo>
                    <a:pt x="1625" y="22364"/>
                  </a:lnTo>
                  <a:lnTo>
                    <a:pt x="27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a:off x="6207865" y="3203346"/>
              <a:ext cx="117898" cy="1027061"/>
            </a:xfrm>
            <a:custGeom>
              <a:avLst/>
              <a:gdLst/>
              <a:ahLst/>
              <a:cxnLst/>
              <a:rect l="l" t="t" r="r" b="b"/>
              <a:pathLst>
                <a:path w="2474" h="21552" extrusionOk="0">
                  <a:moveTo>
                    <a:pt x="0" y="0"/>
                  </a:moveTo>
                  <a:lnTo>
                    <a:pt x="340" y="21552"/>
                  </a:lnTo>
                  <a:lnTo>
                    <a:pt x="1455" y="21552"/>
                  </a:lnTo>
                  <a:lnTo>
                    <a:pt x="2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a:off x="8227210" y="3138060"/>
              <a:ext cx="117898" cy="704770"/>
            </a:xfrm>
            <a:custGeom>
              <a:avLst/>
              <a:gdLst/>
              <a:ahLst/>
              <a:cxnLst/>
              <a:rect l="l" t="t" r="r" b="b"/>
              <a:pathLst>
                <a:path w="2474" h="14789" extrusionOk="0">
                  <a:moveTo>
                    <a:pt x="1" y="0"/>
                  </a:moveTo>
                  <a:lnTo>
                    <a:pt x="231" y="14788"/>
                  </a:lnTo>
                  <a:lnTo>
                    <a:pt x="1783" y="14788"/>
                  </a:lnTo>
                  <a:lnTo>
                    <a:pt x="2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7519069" y="3097649"/>
              <a:ext cx="118470" cy="1027632"/>
            </a:xfrm>
            <a:custGeom>
              <a:avLst/>
              <a:gdLst/>
              <a:ahLst/>
              <a:cxnLst/>
              <a:rect l="l" t="t" r="r" b="b"/>
              <a:pathLst>
                <a:path w="2486" h="21564" extrusionOk="0">
                  <a:moveTo>
                    <a:pt x="0" y="0"/>
                  </a:moveTo>
                  <a:lnTo>
                    <a:pt x="352" y="21563"/>
                  </a:lnTo>
                  <a:lnTo>
                    <a:pt x="1467" y="21563"/>
                  </a:lnTo>
                  <a:lnTo>
                    <a:pt x="2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p:cNvSpPr/>
            <p:nvPr/>
          </p:nvSpPr>
          <p:spPr>
            <a:xfrm>
              <a:off x="6107362" y="2623395"/>
              <a:ext cx="2330187" cy="813947"/>
            </a:xfrm>
            <a:custGeom>
              <a:avLst/>
              <a:gdLst/>
              <a:ahLst/>
              <a:cxnLst/>
              <a:rect l="l" t="t" r="r" b="b"/>
              <a:pathLst>
                <a:path w="48897" h="17080" extrusionOk="0">
                  <a:moveTo>
                    <a:pt x="12618" y="1"/>
                  </a:moveTo>
                  <a:lnTo>
                    <a:pt x="12618" y="1843"/>
                  </a:lnTo>
                  <a:lnTo>
                    <a:pt x="4109" y="1843"/>
                  </a:lnTo>
                  <a:lnTo>
                    <a:pt x="4109" y="8546"/>
                  </a:lnTo>
                  <a:lnTo>
                    <a:pt x="0" y="8934"/>
                  </a:lnTo>
                  <a:lnTo>
                    <a:pt x="134" y="12861"/>
                  </a:lnTo>
                  <a:lnTo>
                    <a:pt x="17006" y="17079"/>
                  </a:lnTo>
                  <a:lnTo>
                    <a:pt x="26400" y="15491"/>
                  </a:lnTo>
                  <a:lnTo>
                    <a:pt x="26400" y="14146"/>
                  </a:lnTo>
                  <a:lnTo>
                    <a:pt x="31043" y="13503"/>
                  </a:lnTo>
                  <a:lnTo>
                    <a:pt x="31043" y="11564"/>
                  </a:lnTo>
                  <a:lnTo>
                    <a:pt x="48897" y="11564"/>
                  </a:lnTo>
                  <a:lnTo>
                    <a:pt x="48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6113700" y="3043895"/>
              <a:ext cx="611747" cy="159501"/>
            </a:xfrm>
            <a:custGeom>
              <a:avLst/>
              <a:gdLst/>
              <a:ahLst/>
              <a:cxnLst/>
              <a:rect l="l" t="t" r="r" b="b"/>
              <a:pathLst>
                <a:path w="12837" h="3347" extrusionOk="0">
                  <a:moveTo>
                    <a:pt x="2752" y="1"/>
                  </a:moveTo>
                  <a:lnTo>
                    <a:pt x="1" y="461"/>
                  </a:lnTo>
                  <a:lnTo>
                    <a:pt x="12837" y="3346"/>
                  </a:lnTo>
                  <a:lnTo>
                    <a:pt x="12837" y="2340"/>
                  </a:lnTo>
                  <a:lnTo>
                    <a:pt x="2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5527983" y="4011989"/>
              <a:ext cx="115611" cy="113276"/>
            </a:xfrm>
            <a:custGeom>
              <a:avLst/>
              <a:gdLst/>
              <a:ahLst/>
              <a:cxnLst/>
              <a:rect l="l" t="t" r="r" b="b"/>
              <a:pathLst>
                <a:path w="2426" h="2377" extrusionOk="0">
                  <a:moveTo>
                    <a:pt x="1613" y="1"/>
                  </a:moveTo>
                  <a:lnTo>
                    <a:pt x="1" y="861"/>
                  </a:lnTo>
                  <a:lnTo>
                    <a:pt x="595" y="2376"/>
                  </a:lnTo>
                  <a:lnTo>
                    <a:pt x="2425" y="1383"/>
                  </a:lnTo>
                  <a:lnTo>
                    <a:pt x="16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5452928" y="4035102"/>
              <a:ext cx="239180" cy="304468"/>
            </a:xfrm>
            <a:custGeom>
              <a:avLst/>
              <a:gdLst/>
              <a:ahLst/>
              <a:cxnLst/>
              <a:rect l="l" t="t" r="r" b="b"/>
              <a:pathLst>
                <a:path w="5019" h="6389" extrusionOk="0">
                  <a:moveTo>
                    <a:pt x="1237" y="1"/>
                  </a:moveTo>
                  <a:lnTo>
                    <a:pt x="934" y="61"/>
                  </a:lnTo>
                  <a:lnTo>
                    <a:pt x="497" y="243"/>
                  </a:lnTo>
                  <a:lnTo>
                    <a:pt x="170" y="473"/>
                  </a:lnTo>
                  <a:lnTo>
                    <a:pt x="37" y="631"/>
                  </a:lnTo>
                  <a:lnTo>
                    <a:pt x="0" y="704"/>
                  </a:lnTo>
                  <a:lnTo>
                    <a:pt x="243" y="1298"/>
                  </a:lnTo>
                  <a:lnTo>
                    <a:pt x="1649" y="4219"/>
                  </a:lnTo>
                  <a:lnTo>
                    <a:pt x="2061" y="5116"/>
                  </a:lnTo>
                  <a:lnTo>
                    <a:pt x="2170" y="5394"/>
                  </a:lnTo>
                  <a:lnTo>
                    <a:pt x="2412" y="5819"/>
                  </a:lnTo>
                  <a:lnTo>
                    <a:pt x="2776" y="6110"/>
                  </a:lnTo>
                  <a:lnTo>
                    <a:pt x="3370" y="6304"/>
                  </a:lnTo>
                  <a:lnTo>
                    <a:pt x="3794" y="6364"/>
                  </a:lnTo>
                  <a:lnTo>
                    <a:pt x="4024" y="6388"/>
                  </a:lnTo>
                  <a:lnTo>
                    <a:pt x="4388" y="6388"/>
                  </a:lnTo>
                  <a:lnTo>
                    <a:pt x="4679" y="6328"/>
                  </a:lnTo>
                  <a:lnTo>
                    <a:pt x="4873" y="6219"/>
                  </a:lnTo>
                  <a:lnTo>
                    <a:pt x="4982" y="6098"/>
                  </a:lnTo>
                  <a:lnTo>
                    <a:pt x="5018" y="5964"/>
                  </a:lnTo>
                  <a:lnTo>
                    <a:pt x="4958" y="5843"/>
                  </a:lnTo>
                  <a:lnTo>
                    <a:pt x="4824" y="5746"/>
                  </a:lnTo>
                  <a:lnTo>
                    <a:pt x="4715" y="5710"/>
                  </a:lnTo>
                  <a:lnTo>
                    <a:pt x="4582" y="5673"/>
                  </a:lnTo>
                  <a:lnTo>
                    <a:pt x="4340" y="5528"/>
                  </a:lnTo>
                  <a:lnTo>
                    <a:pt x="4024" y="5213"/>
                  </a:lnTo>
                  <a:lnTo>
                    <a:pt x="3673" y="4631"/>
                  </a:lnTo>
                  <a:lnTo>
                    <a:pt x="3382" y="3952"/>
                  </a:lnTo>
                  <a:lnTo>
                    <a:pt x="3043" y="2885"/>
                  </a:lnTo>
                  <a:lnTo>
                    <a:pt x="2788" y="2049"/>
                  </a:lnTo>
                  <a:lnTo>
                    <a:pt x="2643" y="1722"/>
                  </a:lnTo>
                  <a:lnTo>
                    <a:pt x="2558" y="1673"/>
                  </a:lnTo>
                  <a:lnTo>
                    <a:pt x="2485" y="1649"/>
                  </a:lnTo>
                  <a:lnTo>
                    <a:pt x="2352" y="1504"/>
                  </a:lnTo>
                  <a:lnTo>
                    <a:pt x="2170" y="1164"/>
                  </a:lnTo>
                  <a:lnTo>
                    <a:pt x="1940" y="376"/>
                  </a:lnTo>
                  <a:lnTo>
                    <a:pt x="1903" y="207"/>
                  </a:lnTo>
                  <a:lnTo>
                    <a:pt x="1794" y="110"/>
                  </a:lnTo>
                  <a:lnTo>
                    <a:pt x="1527" y="13"/>
                  </a:lnTo>
                  <a:lnTo>
                    <a:pt x="1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6423310" y="4245924"/>
              <a:ext cx="80346" cy="98836"/>
            </a:xfrm>
            <a:custGeom>
              <a:avLst/>
              <a:gdLst/>
              <a:ahLst/>
              <a:cxnLst/>
              <a:rect l="l" t="t" r="r" b="b"/>
              <a:pathLst>
                <a:path w="1686" h="2074" extrusionOk="0">
                  <a:moveTo>
                    <a:pt x="1589" y="1"/>
                  </a:moveTo>
                  <a:lnTo>
                    <a:pt x="1" y="110"/>
                  </a:lnTo>
                  <a:lnTo>
                    <a:pt x="61" y="1952"/>
                  </a:lnTo>
                  <a:lnTo>
                    <a:pt x="1686" y="2074"/>
                  </a:lnTo>
                  <a:lnTo>
                    <a:pt x="15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6408870" y="4310066"/>
              <a:ext cx="373758" cy="120186"/>
            </a:xfrm>
            <a:custGeom>
              <a:avLst/>
              <a:gdLst/>
              <a:ahLst/>
              <a:cxnLst/>
              <a:rect l="l" t="t" r="r" b="b"/>
              <a:pathLst>
                <a:path w="7843" h="2522" extrusionOk="0">
                  <a:moveTo>
                    <a:pt x="352" y="0"/>
                  </a:moveTo>
                  <a:lnTo>
                    <a:pt x="292" y="37"/>
                  </a:lnTo>
                  <a:lnTo>
                    <a:pt x="195" y="243"/>
                  </a:lnTo>
                  <a:lnTo>
                    <a:pt x="73" y="740"/>
                  </a:lnTo>
                  <a:lnTo>
                    <a:pt x="1" y="1588"/>
                  </a:lnTo>
                  <a:lnTo>
                    <a:pt x="37" y="2121"/>
                  </a:lnTo>
                  <a:lnTo>
                    <a:pt x="98" y="2364"/>
                  </a:lnTo>
                  <a:lnTo>
                    <a:pt x="146" y="2424"/>
                  </a:lnTo>
                  <a:lnTo>
                    <a:pt x="946" y="2473"/>
                  </a:lnTo>
                  <a:lnTo>
                    <a:pt x="5128" y="2473"/>
                  </a:lnTo>
                  <a:lnTo>
                    <a:pt x="6279" y="2509"/>
                  </a:lnTo>
                  <a:lnTo>
                    <a:pt x="6570" y="2521"/>
                  </a:lnTo>
                  <a:lnTo>
                    <a:pt x="7031" y="2497"/>
                  </a:lnTo>
                  <a:lnTo>
                    <a:pt x="7491" y="2364"/>
                  </a:lnTo>
                  <a:lnTo>
                    <a:pt x="7673" y="2267"/>
                  </a:lnTo>
                  <a:lnTo>
                    <a:pt x="7770" y="2194"/>
                  </a:lnTo>
                  <a:lnTo>
                    <a:pt x="7843" y="2049"/>
                  </a:lnTo>
                  <a:lnTo>
                    <a:pt x="7782" y="1891"/>
                  </a:lnTo>
                  <a:lnTo>
                    <a:pt x="7613" y="1721"/>
                  </a:lnTo>
                  <a:lnTo>
                    <a:pt x="7225" y="1491"/>
                  </a:lnTo>
                  <a:lnTo>
                    <a:pt x="6546" y="1188"/>
                  </a:lnTo>
                  <a:lnTo>
                    <a:pt x="6219" y="1079"/>
                  </a:lnTo>
                  <a:lnTo>
                    <a:pt x="3479" y="400"/>
                  </a:lnTo>
                  <a:lnTo>
                    <a:pt x="1964" y="61"/>
                  </a:lnTo>
                  <a:lnTo>
                    <a:pt x="1843" y="170"/>
                  </a:lnTo>
                  <a:lnTo>
                    <a:pt x="1589" y="291"/>
                  </a:lnTo>
                  <a:lnTo>
                    <a:pt x="1189" y="328"/>
                  </a:lnTo>
                  <a:lnTo>
                    <a:pt x="473" y="85"/>
                  </a:lnTo>
                  <a:lnTo>
                    <a:pt x="3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5583452" y="3529110"/>
              <a:ext cx="745753" cy="580581"/>
            </a:xfrm>
            <a:custGeom>
              <a:avLst/>
              <a:gdLst/>
              <a:ahLst/>
              <a:cxnLst/>
              <a:rect l="l" t="t" r="r" b="b"/>
              <a:pathLst>
                <a:path w="15649" h="12183" extrusionOk="0">
                  <a:moveTo>
                    <a:pt x="8485" y="0"/>
                  </a:moveTo>
                  <a:lnTo>
                    <a:pt x="6776" y="37"/>
                  </a:lnTo>
                  <a:lnTo>
                    <a:pt x="4885" y="146"/>
                  </a:lnTo>
                  <a:lnTo>
                    <a:pt x="4594" y="182"/>
                  </a:lnTo>
                  <a:lnTo>
                    <a:pt x="4994" y="497"/>
                  </a:lnTo>
                  <a:lnTo>
                    <a:pt x="7188" y="2134"/>
                  </a:lnTo>
                  <a:lnTo>
                    <a:pt x="8401" y="2946"/>
                  </a:lnTo>
                  <a:lnTo>
                    <a:pt x="9164" y="3394"/>
                  </a:lnTo>
                  <a:lnTo>
                    <a:pt x="9491" y="3552"/>
                  </a:lnTo>
                  <a:lnTo>
                    <a:pt x="9394" y="3710"/>
                  </a:lnTo>
                  <a:lnTo>
                    <a:pt x="8825" y="4219"/>
                  </a:lnTo>
                  <a:lnTo>
                    <a:pt x="7382" y="5297"/>
                  </a:lnTo>
                  <a:lnTo>
                    <a:pt x="4582" y="7164"/>
                  </a:lnTo>
                  <a:lnTo>
                    <a:pt x="1467" y="9164"/>
                  </a:lnTo>
                  <a:lnTo>
                    <a:pt x="1" y="10073"/>
                  </a:lnTo>
                  <a:lnTo>
                    <a:pt x="328" y="10582"/>
                  </a:lnTo>
                  <a:lnTo>
                    <a:pt x="922" y="11637"/>
                  </a:lnTo>
                  <a:lnTo>
                    <a:pt x="1188" y="12182"/>
                  </a:lnTo>
                  <a:lnTo>
                    <a:pt x="2061" y="11855"/>
                  </a:lnTo>
                  <a:lnTo>
                    <a:pt x="6837" y="9903"/>
                  </a:lnTo>
                  <a:lnTo>
                    <a:pt x="9443" y="8740"/>
                  </a:lnTo>
                  <a:lnTo>
                    <a:pt x="11007" y="7964"/>
                  </a:lnTo>
                  <a:lnTo>
                    <a:pt x="11685" y="7600"/>
                  </a:lnTo>
                  <a:lnTo>
                    <a:pt x="12316" y="7237"/>
                  </a:lnTo>
                  <a:lnTo>
                    <a:pt x="13407" y="6497"/>
                  </a:lnTo>
                  <a:lnTo>
                    <a:pt x="14279" y="5746"/>
                  </a:lnTo>
                  <a:lnTo>
                    <a:pt x="14958" y="4982"/>
                  </a:lnTo>
                  <a:lnTo>
                    <a:pt x="15407" y="4207"/>
                  </a:lnTo>
                  <a:lnTo>
                    <a:pt x="15637" y="3419"/>
                  </a:lnTo>
                  <a:lnTo>
                    <a:pt x="15649" y="2825"/>
                  </a:lnTo>
                  <a:lnTo>
                    <a:pt x="15588" y="2425"/>
                  </a:lnTo>
                  <a:lnTo>
                    <a:pt x="15394" y="1831"/>
                  </a:lnTo>
                  <a:lnTo>
                    <a:pt x="15188" y="1431"/>
                  </a:lnTo>
                  <a:lnTo>
                    <a:pt x="15055" y="1237"/>
                  </a:lnTo>
                  <a:lnTo>
                    <a:pt x="14643" y="910"/>
                  </a:lnTo>
                  <a:lnTo>
                    <a:pt x="14073" y="643"/>
                  </a:lnTo>
                  <a:lnTo>
                    <a:pt x="13382" y="425"/>
                  </a:lnTo>
                  <a:lnTo>
                    <a:pt x="12182" y="194"/>
                  </a:lnTo>
                  <a:lnTo>
                    <a:pt x="10352" y="37"/>
                  </a:lnTo>
                  <a:lnTo>
                    <a:pt x="8485" y="0"/>
                  </a:lnTo>
                  <a:close/>
                </a:path>
              </a:pathLst>
            </a:custGeom>
            <a:solidFill>
              <a:srgbClr val="232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5413613" y="3529110"/>
              <a:ext cx="663167" cy="244947"/>
            </a:xfrm>
            <a:custGeom>
              <a:avLst/>
              <a:gdLst/>
              <a:ahLst/>
              <a:cxnLst/>
              <a:rect l="l" t="t" r="r" b="b"/>
              <a:pathLst>
                <a:path w="13916" h="5140" extrusionOk="0">
                  <a:moveTo>
                    <a:pt x="1322" y="0"/>
                  </a:moveTo>
                  <a:lnTo>
                    <a:pt x="1056" y="25"/>
                  </a:lnTo>
                  <a:lnTo>
                    <a:pt x="571" y="219"/>
                  </a:lnTo>
                  <a:lnTo>
                    <a:pt x="219" y="582"/>
                  </a:lnTo>
                  <a:lnTo>
                    <a:pt x="13" y="1055"/>
                  </a:lnTo>
                  <a:lnTo>
                    <a:pt x="1" y="1334"/>
                  </a:lnTo>
                  <a:lnTo>
                    <a:pt x="1" y="5140"/>
                  </a:lnTo>
                  <a:lnTo>
                    <a:pt x="13916" y="5140"/>
                  </a:lnTo>
                  <a:lnTo>
                    <a:pt x="13916" y="1322"/>
                  </a:lnTo>
                  <a:lnTo>
                    <a:pt x="13892" y="1055"/>
                  </a:lnTo>
                  <a:lnTo>
                    <a:pt x="13698" y="582"/>
                  </a:lnTo>
                  <a:lnTo>
                    <a:pt x="13334" y="219"/>
                  </a:lnTo>
                  <a:lnTo>
                    <a:pt x="12861" y="25"/>
                  </a:lnTo>
                  <a:lnTo>
                    <a:pt x="125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454071" y="3729543"/>
              <a:ext cx="47417" cy="664883"/>
            </a:xfrm>
            <a:custGeom>
              <a:avLst/>
              <a:gdLst/>
              <a:ahLst/>
              <a:cxnLst/>
              <a:rect l="l" t="t" r="r" b="b"/>
              <a:pathLst>
                <a:path w="995" h="13952" extrusionOk="0">
                  <a:moveTo>
                    <a:pt x="400" y="1"/>
                  </a:moveTo>
                  <a:lnTo>
                    <a:pt x="231" y="61"/>
                  </a:lnTo>
                  <a:lnTo>
                    <a:pt x="85" y="182"/>
                  </a:lnTo>
                  <a:lnTo>
                    <a:pt x="13" y="376"/>
                  </a:lnTo>
                  <a:lnTo>
                    <a:pt x="0" y="497"/>
                  </a:lnTo>
                  <a:lnTo>
                    <a:pt x="0" y="13455"/>
                  </a:lnTo>
                  <a:lnTo>
                    <a:pt x="0" y="13552"/>
                  </a:lnTo>
                  <a:lnTo>
                    <a:pt x="85" y="13734"/>
                  </a:lnTo>
                  <a:lnTo>
                    <a:pt x="219" y="13867"/>
                  </a:lnTo>
                  <a:lnTo>
                    <a:pt x="400" y="13952"/>
                  </a:lnTo>
                  <a:lnTo>
                    <a:pt x="594" y="13952"/>
                  </a:lnTo>
                  <a:lnTo>
                    <a:pt x="776" y="13867"/>
                  </a:lnTo>
                  <a:lnTo>
                    <a:pt x="910" y="13734"/>
                  </a:lnTo>
                  <a:lnTo>
                    <a:pt x="994" y="13564"/>
                  </a:lnTo>
                  <a:lnTo>
                    <a:pt x="994" y="13455"/>
                  </a:lnTo>
                  <a:lnTo>
                    <a:pt x="994" y="497"/>
                  </a:lnTo>
                  <a:lnTo>
                    <a:pt x="994" y="376"/>
                  </a:lnTo>
                  <a:lnTo>
                    <a:pt x="910" y="182"/>
                  </a:lnTo>
                  <a:lnTo>
                    <a:pt x="764" y="61"/>
                  </a:lnTo>
                  <a:lnTo>
                    <a:pt x="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992992" y="3729543"/>
              <a:ext cx="47417" cy="664883"/>
            </a:xfrm>
            <a:custGeom>
              <a:avLst/>
              <a:gdLst/>
              <a:ahLst/>
              <a:cxnLst/>
              <a:rect l="l" t="t" r="r" b="b"/>
              <a:pathLst>
                <a:path w="995" h="13952" extrusionOk="0">
                  <a:moveTo>
                    <a:pt x="400" y="1"/>
                  </a:moveTo>
                  <a:lnTo>
                    <a:pt x="219" y="61"/>
                  </a:lnTo>
                  <a:lnTo>
                    <a:pt x="85" y="182"/>
                  </a:lnTo>
                  <a:lnTo>
                    <a:pt x="0" y="376"/>
                  </a:lnTo>
                  <a:lnTo>
                    <a:pt x="0" y="497"/>
                  </a:lnTo>
                  <a:lnTo>
                    <a:pt x="0" y="13455"/>
                  </a:lnTo>
                  <a:lnTo>
                    <a:pt x="0" y="13552"/>
                  </a:lnTo>
                  <a:lnTo>
                    <a:pt x="73" y="13734"/>
                  </a:lnTo>
                  <a:lnTo>
                    <a:pt x="206" y="13867"/>
                  </a:lnTo>
                  <a:lnTo>
                    <a:pt x="388" y="13952"/>
                  </a:lnTo>
                  <a:lnTo>
                    <a:pt x="594" y="13952"/>
                  </a:lnTo>
                  <a:lnTo>
                    <a:pt x="776" y="13867"/>
                  </a:lnTo>
                  <a:lnTo>
                    <a:pt x="910" y="13734"/>
                  </a:lnTo>
                  <a:lnTo>
                    <a:pt x="982" y="13564"/>
                  </a:lnTo>
                  <a:lnTo>
                    <a:pt x="994" y="13455"/>
                  </a:lnTo>
                  <a:lnTo>
                    <a:pt x="994" y="497"/>
                  </a:lnTo>
                  <a:lnTo>
                    <a:pt x="982" y="376"/>
                  </a:lnTo>
                  <a:lnTo>
                    <a:pt x="897" y="182"/>
                  </a:lnTo>
                  <a:lnTo>
                    <a:pt x="764" y="61"/>
                  </a:lnTo>
                  <a:lnTo>
                    <a:pt x="5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6162832" y="2945156"/>
              <a:ext cx="212017" cy="120758"/>
            </a:xfrm>
            <a:custGeom>
              <a:avLst/>
              <a:gdLst/>
              <a:ahLst/>
              <a:cxnLst/>
              <a:rect l="l" t="t" r="r" b="b"/>
              <a:pathLst>
                <a:path w="4449" h="2534" extrusionOk="0">
                  <a:moveTo>
                    <a:pt x="2036" y="0"/>
                  </a:moveTo>
                  <a:lnTo>
                    <a:pt x="1309" y="36"/>
                  </a:lnTo>
                  <a:lnTo>
                    <a:pt x="230" y="170"/>
                  </a:lnTo>
                  <a:lnTo>
                    <a:pt x="12" y="218"/>
                  </a:lnTo>
                  <a:lnTo>
                    <a:pt x="0" y="388"/>
                  </a:lnTo>
                  <a:lnTo>
                    <a:pt x="24" y="1236"/>
                  </a:lnTo>
                  <a:lnTo>
                    <a:pt x="97" y="1600"/>
                  </a:lnTo>
                  <a:lnTo>
                    <a:pt x="194" y="1758"/>
                  </a:lnTo>
                  <a:lnTo>
                    <a:pt x="267" y="1806"/>
                  </a:lnTo>
                  <a:lnTo>
                    <a:pt x="424" y="1855"/>
                  </a:lnTo>
                  <a:lnTo>
                    <a:pt x="885" y="1903"/>
                  </a:lnTo>
                  <a:lnTo>
                    <a:pt x="1430" y="1939"/>
                  </a:lnTo>
                  <a:lnTo>
                    <a:pt x="1988" y="2000"/>
                  </a:lnTo>
                  <a:lnTo>
                    <a:pt x="2230" y="2073"/>
                  </a:lnTo>
                  <a:lnTo>
                    <a:pt x="2461" y="2133"/>
                  </a:lnTo>
                  <a:lnTo>
                    <a:pt x="2897" y="2194"/>
                  </a:lnTo>
                  <a:lnTo>
                    <a:pt x="3249" y="2170"/>
                  </a:lnTo>
                  <a:lnTo>
                    <a:pt x="3491" y="2073"/>
                  </a:lnTo>
                  <a:lnTo>
                    <a:pt x="3564" y="2000"/>
                  </a:lnTo>
                  <a:lnTo>
                    <a:pt x="3455" y="1842"/>
                  </a:lnTo>
                  <a:lnTo>
                    <a:pt x="3176" y="1636"/>
                  </a:lnTo>
                  <a:lnTo>
                    <a:pt x="2958" y="1564"/>
                  </a:lnTo>
                  <a:lnTo>
                    <a:pt x="2849" y="1576"/>
                  </a:lnTo>
                  <a:lnTo>
                    <a:pt x="2739" y="1576"/>
                  </a:lnTo>
                  <a:lnTo>
                    <a:pt x="2497" y="1527"/>
                  </a:lnTo>
                  <a:lnTo>
                    <a:pt x="2303" y="1430"/>
                  </a:lnTo>
                  <a:lnTo>
                    <a:pt x="2218" y="1321"/>
                  </a:lnTo>
                  <a:lnTo>
                    <a:pt x="2230" y="1273"/>
                  </a:lnTo>
                  <a:lnTo>
                    <a:pt x="2303" y="1188"/>
                  </a:lnTo>
                  <a:lnTo>
                    <a:pt x="2485" y="1091"/>
                  </a:lnTo>
                  <a:lnTo>
                    <a:pt x="2691" y="1030"/>
                  </a:lnTo>
                  <a:lnTo>
                    <a:pt x="2897" y="1030"/>
                  </a:lnTo>
                  <a:lnTo>
                    <a:pt x="2994" y="1055"/>
                  </a:lnTo>
                  <a:lnTo>
                    <a:pt x="3152" y="1115"/>
                  </a:lnTo>
                  <a:lnTo>
                    <a:pt x="3442" y="1406"/>
                  </a:lnTo>
                  <a:lnTo>
                    <a:pt x="3830" y="1964"/>
                  </a:lnTo>
                  <a:lnTo>
                    <a:pt x="3939" y="2182"/>
                  </a:lnTo>
                  <a:lnTo>
                    <a:pt x="4036" y="2339"/>
                  </a:lnTo>
                  <a:lnTo>
                    <a:pt x="4230" y="2509"/>
                  </a:lnTo>
                  <a:lnTo>
                    <a:pt x="4352" y="2533"/>
                  </a:lnTo>
                  <a:lnTo>
                    <a:pt x="4412" y="2485"/>
                  </a:lnTo>
                  <a:lnTo>
                    <a:pt x="4448" y="2400"/>
                  </a:lnTo>
                  <a:lnTo>
                    <a:pt x="4400" y="2073"/>
                  </a:lnTo>
                  <a:lnTo>
                    <a:pt x="4158" y="1442"/>
                  </a:lnTo>
                  <a:lnTo>
                    <a:pt x="3939" y="1091"/>
                  </a:lnTo>
                  <a:lnTo>
                    <a:pt x="3782" y="897"/>
                  </a:lnTo>
                  <a:lnTo>
                    <a:pt x="3406" y="570"/>
                  </a:lnTo>
                  <a:lnTo>
                    <a:pt x="2982" y="303"/>
                  </a:lnTo>
                  <a:lnTo>
                    <a:pt x="2533" y="97"/>
                  </a:lnTo>
                  <a:lnTo>
                    <a:pt x="2291" y="36"/>
                  </a:lnTo>
                  <a:lnTo>
                    <a:pt x="2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697251" y="2711174"/>
              <a:ext cx="483508" cy="337969"/>
            </a:xfrm>
            <a:custGeom>
              <a:avLst/>
              <a:gdLst/>
              <a:ahLst/>
              <a:cxnLst/>
              <a:rect l="l" t="t" r="r" b="b"/>
              <a:pathLst>
                <a:path w="10146" h="7092" extrusionOk="0">
                  <a:moveTo>
                    <a:pt x="679" y="1"/>
                  </a:moveTo>
                  <a:lnTo>
                    <a:pt x="546" y="474"/>
                  </a:lnTo>
                  <a:lnTo>
                    <a:pt x="134" y="2449"/>
                  </a:lnTo>
                  <a:lnTo>
                    <a:pt x="25" y="3274"/>
                  </a:lnTo>
                  <a:lnTo>
                    <a:pt x="0" y="4062"/>
                  </a:lnTo>
                  <a:lnTo>
                    <a:pt x="85" y="4704"/>
                  </a:lnTo>
                  <a:lnTo>
                    <a:pt x="182" y="4959"/>
                  </a:lnTo>
                  <a:lnTo>
                    <a:pt x="303" y="5177"/>
                  </a:lnTo>
                  <a:lnTo>
                    <a:pt x="619" y="5565"/>
                  </a:lnTo>
                  <a:lnTo>
                    <a:pt x="1019" y="5892"/>
                  </a:lnTo>
                  <a:lnTo>
                    <a:pt x="1479" y="6183"/>
                  </a:lnTo>
                  <a:lnTo>
                    <a:pt x="2303" y="6534"/>
                  </a:lnTo>
                  <a:lnTo>
                    <a:pt x="3564" y="6862"/>
                  </a:lnTo>
                  <a:lnTo>
                    <a:pt x="4255" y="6971"/>
                  </a:lnTo>
                  <a:lnTo>
                    <a:pt x="5019" y="7055"/>
                  </a:lnTo>
                  <a:lnTo>
                    <a:pt x="6934" y="7092"/>
                  </a:lnTo>
                  <a:lnTo>
                    <a:pt x="9649" y="7007"/>
                  </a:lnTo>
                  <a:lnTo>
                    <a:pt x="10146" y="6971"/>
                  </a:lnTo>
                  <a:lnTo>
                    <a:pt x="10134" y="6777"/>
                  </a:lnTo>
                  <a:lnTo>
                    <a:pt x="10085" y="5722"/>
                  </a:lnTo>
                  <a:lnTo>
                    <a:pt x="10109" y="4995"/>
                  </a:lnTo>
                  <a:lnTo>
                    <a:pt x="10146" y="4716"/>
                  </a:lnTo>
                  <a:lnTo>
                    <a:pt x="9346" y="4668"/>
                  </a:lnTo>
                  <a:lnTo>
                    <a:pt x="5552" y="4304"/>
                  </a:lnTo>
                  <a:lnTo>
                    <a:pt x="3903" y="4062"/>
                  </a:lnTo>
                  <a:lnTo>
                    <a:pt x="3176" y="3880"/>
                  </a:lnTo>
                  <a:lnTo>
                    <a:pt x="2994" y="3795"/>
                  </a:lnTo>
                  <a:lnTo>
                    <a:pt x="2861" y="3674"/>
                  </a:lnTo>
                  <a:lnTo>
                    <a:pt x="2522" y="3262"/>
                  </a:lnTo>
                  <a:lnTo>
                    <a:pt x="1952" y="2389"/>
                  </a:lnTo>
                  <a:lnTo>
                    <a:pt x="885" y="413"/>
                  </a:lnTo>
                  <a:lnTo>
                    <a:pt x="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183729" y="2376737"/>
              <a:ext cx="635432" cy="871133"/>
            </a:xfrm>
            <a:custGeom>
              <a:avLst/>
              <a:gdLst/>
              <a:ahLst/>
              <a:cxnLst/>
              <a:rect l="l" t="t" r="r" b="b"/>
              <a:pathLst>
                <a:path w="13334" h="18280" extrusionOk="0">
                  <a:moveTo>
                    <a:pt x="4195" y="1"/>
                  </a:moveTo>
                  <a:lnTo>
                    <a:pt x="3564" y="49"/>
                  </a:lnTo>
                  <a:lnTo>
                    <a:pt x="2534" y="195"/>
                  </a:lnTo>
                  <a:lnTo>
                    <a:pt x="1540" y="437"/>
                  </a:lnTo>
                  <a:lnTo>
                    <a:pt x="1407" y="486"/>
                  </a:lnTo>
                  <a:lnTo>
                    <a:pt x="1237" y="752"/>
                  </a:lnTo>
                  <a:lnTo>
                    <a:pt x="473" y="2571"/>
                  </a:lnTo>
                  <a:lnTo>
                    <a:pt x="146" y="3819"/>
                  </a:lnTo>
                  <a:lnTo>
                    <a:pt x="25" y="4740"/>
                  </a:lnTo>
                  <a:lnTo>
                    <a:pt x="1" y="5213"/>
                  </a:lnTo>
                  <a:lnTo>
                    <a:pt x="1" y="5710"/>
                  </a:lnTo>
                  <a:lnTo>
                    <a:pt x="110" y="6704"/>
                  </a:lnTo>
                  <a:lnTo>
                    <a:pt x="328" y="7722"/>
                  </a:lnTo>
                  <a:lnTo>
                    <a:pt x="631" y="8777"/>
                  </a:lnTo>
                  <a:lnTo>
                    <a:pt x="1177" y="10364"/>
                  </a:lnTo>
                  <a:lnTo>
                    <a:pt x="1928" y="12534"/>
                  </a:lnTo>
                  <a:lnTo>
                    <a:pt x="2255" y="13625"/>
                  </a:lnTo>
                  <a:lnTo>
                    <a:pt x="2413" y="14170"/>
                  </a:lnTo>
                  <a:lnTo>
                    <a:pt x="2764" y="15140"/>
                  </a:lnTo>
                  <a:lnTo>
                    <a:pt x="3358" y="16401"/>
                  </a:lnTo>
                  <a:lnTo>
                    <a:pt x="4437" y="18061"/>
                  </a:lnTo>
                  <a:lnTo>
                    <a:pt x="4631" y="18279"/>
                  </a:lnTo>
                  <a:lnTo>
                    <a:pt x="5601" y="18049"/>
                  </a:lnTo>
                  <a:lnTo>
                    <a:pt x="10182" y="16813"/>
                  </a:lnTo>
                  <a:lnTo>
                    <a:pt x="12195" y="16122"/>
                  </a:lnTo>
                  <a:lnTo>
                    <a:pt x="12898" y="15795"/>
                  </a:lnTo>
                  <a:lnTo>
                    <a:pt x="13237" y="15589"/>
                  </a:lnTo>
                  <a:lnTo>
                    <a:pt x="13334" y="15492"/>
                  </a:lnTo>
                  <a:lnTo>
                    <a:pt x="13140" y="13383"/>
                  </a:lnTo>
                  <a:lnTo>
                    <a:pt x="12789" y="10583"/>
                  </a:lnTo>
                  <a:lnTo>
                    <a:pt x="12522" y="8922"/>
                  </a:lnTo>
                  <a:lnTo>
                    <a:pt x="12195" y="7455"/>
                  </a:lnTo>
                  <a:lnTo>
                    <a:pt x="11831" y="6195"/>
                  </a:lnTo>
                  <a:lnTo>
                    <a:pt x="11407" y="5152"/>
                  </a:lnTo>
                  <a:lnTo>
                    <a:pt x="10934" y="4340"/>
                  </a:lnTo>
                  <a:lnTo>
                    <a:pt x="10655" y="4037"/>
                  </a:lnTo>
                  <a:lnTo>
                    <a:pt x="8583" y="1807"/>
                  </a:lnTo>
                  <a:lnTo>
                    <a:pt x="7976" y="1092"/>
                  </a:lnTo>
                  <a:lnTo>
                    <a:pt x="7722" y="946"/>
                  </a:lnTo>
                  <a:lnTo>
                    <a:pt x="6158" y="304"/>
                  </a:lnTo>
                  <a:lnTo>
                    <a:pt x="5189" y="61"/>
                  </a:lnTo>
                  <a:lnTo>
                    <a:pt x="4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371487" y="3091263"/>
              <a:ext cx="1147771" cy="1179604"/>
            </a:xfrm>
            <a:custGeom>
              <a:avLst/>
              <a:gdLst/>
              <a:ahLst/>
              <a:cxnLst/>
              <a:rect l="l" t="t" r="r" b="b"/>
              <a:pathLst>
                <a:path w="24085" h="24753" extrusionOk="0">
                  <a:moveTo>
                    <a:pt x="9358" y="1"/>
                  </a:moveTo>
                  <a:lnTo>
                    <a:pt x="8618" y="122"/>
                  </a:lnTo>
                  <a:lnTo>
                    <a:pt x="4558" y="1067"/>
                  </a:lnTo>
                  <a:lnTo>
                    <a:pt x="2267" y="1782"/>
                  </a:lnTo>
                  <a:lnTo>
                    <a:pt x="836" y="2340"/>
                  </a:lnTo>
                  <a:lnTo>
                    <a:pt x="194" y="2643"/>
                  </a:lnTo>
                  <a:lnTo>
                    <a:pt x="97" y="3225"/>
                  </a:lnTo>
                  <a:lnTo>
                    <a:pt x="0" y="4292"/>
                  </a:lnTo>
                  <a:lnTo>
                    <a:pt x="49" y="5249"/>
                  </a:lnTo>
                  <a:lnTo>
                    <a:pt x="230" y="6098"/>
                  </a:lnTo>
                  <a:lnTo>
                    <a:pt x="521" y="6861"/>
                  </a:lnTo>
                  <a:lnTo>
                    <a:pt x="921" y="7528"/>
                  </a:lnTo>
                  <a:lnTo>
                    <a:pt x="1406" y="8110"/>
                  </a:lnTo>
                  <a:lnTo>
                    <a:pt x="1988" y="8619"/>
                  </a:lnTo>
                  <a:lnTo>
                    <a:pt x="2630" y="9055"/>
                  </a:lnTo>
                  <a:lnTo>
                    <a:pt x="3346" y="9431"/>
                  </a:lnTo>
                  <a:lnTo>
                    <a:pt x="4497" y="9892"/>
                  </a:lnTo>
                  <a:lnTo>
                    <a:pt x="6170" y="10340"/>
                  </a:lnTo>
                  <a:lnTo>
                    <a:pt x="7915" y="10643"/>
                  </a:lnTo>
                  <a:lnTo>
                    <a:pt x="8776" y="10764"/>
                  </a:lnTo>
                  <a:lnTo>
                    <a:pt x="9624" y="10861"/>
                  </a:lnTo>
                  <a:lnTo>
                    <a:pt x="11285" y="10995"/>
                  </a:lnTo>
                  <a:lnTo>
                    <a:pt x="13624" y="11104"/>
                  </a:lnTo>
                  <a:lnTo>
                    <a:pt x="15648" y="11213"/>
                  </a:lnTo>
                  <a:lnTo>
                    <a:pt x="16812" y="11346"/>
                  </a:lnTo>
                  <a:lnTo>
                    <a:pt x="17794" y="11588"/>
                  </a:lnTo>
                  <a:lnTo>
                    <a:pt x="18376" y="11855"/>
                  </a:lnTo>
                  <a:lnTo>
                    <a:pt x="18691" y="12085"/>
                  </a:lnTo>
                  <a:lnTo>
                    <a:pt x="18824" y="12219"/>
                  </a:lnTo>
                  <a:lnTo>
                    <a:pt x="18958" y="12376"/>
                  </a:lnTo>
                  <a:lnTo>
                    <a:pt x="19212" y="12861"/>
                  </a:lnTo>
                  <a:lnTo>
                    <a:pt x="19588" y="13891"/>
                  </a:lnTo>
                  <a:lnTo>
                    <a:pt x="20085" y="15758"/>
                  </a:lnTo>
                  <a:lnTo>
                    <a:pt x="20533" y="17916"/>
                  </a:lnTo>
                  <a:lnTo>
                    <a:pt x="21430" y="23358"/>
                  </a:lnTo>
                  <a:lnTo>
                    <a:pt x="21600" y="24740"/>
                  </a:lnTo>
                  <a:lnTo>
                    <a:pt x="21867" y="24752"/>
                  </a:lnTo>
                  <a:lnTo>
                    <a:pt x="23103" y="24716"/>
                  </a:lnTo>
                  <a:lnTo>
                    <a:pt x="23636" y="24570"/>
                  </a:lnTo>
                  <a:lnTo>
                    <a:pt x="23867" y="24413"/>
                  </a:lnTo>
                  <a:lnTo>
                    <a:pt x="23915" y="24316"/>
                  </a:lnTo>
                  <a:lnTo>
                    <a:pt x="24024" y="22510"/>
                  </a:lnTo>
                  <a:lnTo>
                    <a:pt x="24085" y="19055"/>
                  </a:lnTo>
                  <a:lnTo>
                    <a:pt x="23964" y="15819"/>
                  </a:lnTo>
                  <a:lnTo>
                    <a:pt x="23697" y="12898"/>
                  </a:lnTo>
                  <a:lnTo>
                    <a:pt x="23309" y="10340"/>
                  </a:lnTo>
                  <a:lnTo>
                    <a:pt x="22848" y="8243"/>
                  </a:lnTo>
                  <a:lnTo>
                    <a:pt x="22461" y="7043"/>
                  </a:lnTo>
                  <a:lnTo>
                    <a:pt x="22194" y="6401"/>
                  </a:lnTo>
                  <a:lnTo>
                    <a:pt x="21915" y="5928"/>
                  </a:lnTo>
                  <a:lnTo>
                    <a:pt x="21636" y="5613"/>
                  </a:lnTo>
                  <a:lnTo>
                    <a:pt x="21503" y="5528"/>
                  </a:lnTo>
                  <a:lnTo>
                    <a:pt x="21188" y="5382"/>
                  </a:lnTo>
                  <a:lnTo>
                    <a:pt x="20109" y="5019"/>
                  </a:lnTo>
                  <a:lnTo>
                    <a:pt x="17855" y="4401"/>
                  </a:lnTo>
                  <a:lnTo>
                    <a:pt x="14388" y="3516"/>
                  </a:lnTo>
                  <a:lnTo>
                    <a:pt x="11612" y="2789"/>
                  </a:lnTo>
                  <a:lnTo>
                    <a:pt x="11006" y="2570"/>
                  </a:lnTo>
                  <a:lnTo>
                    <a:pt x="10800" y="2461"/>
                  </a:lnTo>
                  <a:lnTo>
                    <a:pt x="10449" y="2146"/>
                  </a:lnTo>
                  <a:lnTo>
                    <a:pt x="10000" y="1540"/>
                  </a:lnTo>
                  <a:lnTo>
                    <a:pt x="9430" y="255"/>
                  </a:lnTo>
                  <a:lnTo>
                    <a:pt x="93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5250159" y="2198844"/>
              <a:ext cx="240372" cy="227076"/>
            </a:xfrm>
            <a:custGeom>
              <a:avLst/>
              <a:gdLst/>
              <a:ahLst/>
              <a:cxnLst/>
              <a:rect l="l" t="t" r="r" b="b"/>
              <a:pathLst>
                <a:path w="5044" h="4765" extrusionOk="0">
                  <a:moveTo>
                    <a:pt x="776" y="1"/>
                  </a:moveTo>
                  <a:lnTo>
                    <a:pt x="752" y="328"/>
                  </a:lnTo>
                  <a:lnTo>
                    <a:pt x="631" y="1904"/>
                  </a:lnTo>
                  <a:lnTo>
                    <a:pt x="522" y="2873"/>
                  </a:lnTo>
                  <a:lnTo>
                    <a:pt x="449" y="3164"/>
                  </a:lnTo>
                  <a:lnTo>
                    <a:pt x="255" y="3697"/>
                  </a:lnTo>
                  <a:lnTo>
                    <a:pt x="1" y="4219"/>
                  </a:lnTo>
                  <a:lnTo>
                    <a:pt x="328" y="4340"/>
                  </a:lnTo>
                  <a:lnTo>
                    <a:pt x="995" y="4534"/>
                  </a:lnTo>
                  <a:lnTo>
                    <a:pt x="1686" y="4679"/>
                  </a:lnTo>
                  <a:lnTo>
                    <a:pt x="2376" y="4752"/>
                  </a:lnTo>
                  <a:lnTo>
                    <a:pt x="2728" y="4764"/>
                  </a:lnTo>
                  <a:lnTo>
                    <a:pt x="3164" y="4740"/>
                  </a:lnTo>
                  <a:lnTo>
                    <a:pt x="3989" y="4534"/>
                  </a:lnTo>
                  <a:lnTo>
                    <a:pt x="4910" y="4122"/>
                  </a:lnTo>
                  <a:lnTo>
                    <a:pt x="5043" y="4037"/>
                  </a:lnTo>
                  <a:lnTo>
                    <a:pt x="4861" y="3891"/>
                  </a:lnTo>
                  <a:lnTo>
                    <a:pt x="3952" y="3043"/>
                  </a:lnTo>
                  <a:lnTo>
                    <a:pt x="3540" y="2558"/>
                  </a:lnTo>
                  <a:lnTo>
                    <a:pt x="3358" y="2255"/>
                  </a:lnTo>
                  <a:lnTo>
                    <a:pt x="3298" y="2110"/>
                  </a:lnTo>
                  <a:lnTo>
                    <a:pt x="3225" y="1819"/>
                  </a:lnTo>
                  <a:lnTo>
                    <a:pt x="3152" y="1188"/>
                  </a:lnTo>
                  <a:lnTo>
                    <a:pt x="3164" y="376"/>
                  </a:lnTo>
                  <a:lnTo>
                    <a:pt x="3176" y="231"/>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5171625" y="1935459"/>
              <a:ext cx="415933" cy="311950"/>
            </a:xfrm>
            <a:custGeom>
              <a:avLst/>
              <a:gdLst/>
              <a:ahLst/>
              <a:cxnLst/>
              <a:rect l="l" t="t" r="r" b="b"/>
              <a:pathLst>
                <a:path w="8728" h="6546" extrusionOk="0">
                  <a:moveTo>
                    <a:pt x="4097" y="0"/>
                  </a:moveTo>
                  <a:lnTo>
                    <a:pt x="3249" y="122"/>
                  </a:lnTo>
                  <a:lnTo>
                    <a:pt x="2594" y="400"/>
                  </a:lnTo>
                  <a:lnTo>
                    <a:pt x="2097" y="776"/>
                  </a:lnTo>
                  <a:lnTo>
                    <a:pt x="1746" y="1225"/>
                  </a:lnTo>
                  <a:lnTo>
                    <a:pt x="1540" y="1685"/>
                  </a:lnTo>
                  <a:lnTo>
                    <a:pt x="1443" y="2146"/>
                  </a:lnTo>
                  <a:lnTo>
                    <a:pt x="1455" y="2546"/>
                  </a:lnTo>
                  <a:lnTo>
                    <a:pt x="1491" y="2703"/>
                  </a:lnTo>
                  <a:lnTo>
                    <a:pt x="1503" y="2800"/>
                  </a:lnTo>
                  <a:lnTo>
                    <a:pt x="1358" y="3006"/>
                  </a:lnTo>
                  <a:lnTo>
                    <a:pt x="909" y="3334"/>
                  </a:lnTo>
                  <a:lnTo>
                    <a:pt x="388" y="3685"/>
                  </a:lnTo>
                  <a:lnTo>
                    <a:pt x="121" y="3903"/>
                  </a:lnTo>
                  <a:lnTo>
                    <a:pt x="0" y="4121"/>
                  </a:lnTo>
                  <a:lnTo>
                    <a:pt x="85" y="4315"/>
                  </a:lnTo>
                  <a:lnTo>
                    <a:pt x="243" y="4400"/>
                  </a:lnTo>
                  <a:lnTo>
                    <a:pt x="231" y="4412"/>
                  </a:lnTo>
                  <a:lnTo>
                    <a:pt x="182" y="4570"/>
                  </a:lnTo>
                  <a:lnTo>
                    <a:pt x="206" y="4740"/>
                  </a:lnTo>
                  <a:lnTo>
                    <a:pt x="315" y="4970"/>
                  </a:lnTo>
                  <a:lnTo>
                    <a:pt x="558" y="5261"/>
                  </a:lnTo>
                  <a:lnTo>
                    <a:pt x="982" y="5612"/>
                  </a:lnTo>
                  <a:lnTo>
                    <a:pt x="1612" y="6025"/>
                  </a:lnTo>
                  <a:lnTo>
                    <a:pt x="2037" y="6255"/>
                  </a:lnTo>
                  <a:lnTo>
                    <a:pt x="2255" y="6376"/>
                  </a:lnTo>
                  <a:lnTo>
                    <a:pt x="2740" y="6509"/>
                  </a:lnTo>
                  <a:lnTo>
                    <a:pt x="3261" y="6546"/>
                  </a:lnTo>
                  <a:lnTo>
                    <a:pt x="3806" y="6509"/>
                  </a:lnTo>
                  <a:lnTo>
                    <a:pt x="4630" y="6340"/>
                  </a:lnTo>
                  <a:lnTo>
                    <a:pt x="5746" y="5928"/>
                  </a:lnTo>
                  <a:lnTo>
                    <a:pt x="6776" y="5406"/>
                  </a:lnTo>
                  <a:lnTo>
                    <a:pt x="7661" y="4873"/>
                  </a:lnTo>
                  <a:lnTo>
                    <a:pt x="8594" y="4218"/>
                  </a:lnTo>
                  <a:lnTo>
                    <a:pt x="8727" y="4121"/>
                  </a:lnTo>
                  <a:lnTo>
                    <a:pt x="7176" y="2218"/>
                  </a:lnTo>
                  <a:lnTo>
                    <a:pt x="7552" y="1709"/>
                  </a:lnTo>
                  <a:lnTo>
                    <a:pt x="7940" y="1031"/>
                  </a:lnTo>
                  <a:lnTo>
                    <a:pt x="7879" y="958"/>
                  </a:lnTo>
                  <a:lnTo>
                    <a:pt x="7237" y="655"/>
                  </a:lnTo>
                  <a:lnTo>
                    <a:pt x="6230" y="315"/>
                  </a:lnTo>
                  <a:lnTo>
                    <a:pt x="5103" y="61"/>
                  </a:lnTo>
                  <a:lnTo>
                    <a:pt x="4606" y="12"/>
                  </a:lnTo>
                  <a:lnTo>
                    <a:pt x="40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5366292" y="1981064"/>
              <a:ext cx="60665" cy="89591"/>
            </a:xfrm>
            <a:custGeom>
              <a:avLst/>
              <a:gdLst/>
              <a:ahLst/>
              <a:cxnLst/>
              <a:rect l="l" t="t" r="r" b="b"/>
              <a:pathLst>
                <a:path w="1273" h="1880" extrusionOk="0">
                  <a:moveTo>
                    <a:pt x="1273" y="1"/>
                  </a:moveTo>
                  <a:lnTo>
                    <a:pt x="1224" y="158"/>
                  </a:lnTo>
                  <a:lnTo>
                    <a:pt x="1042" y="571"/>
                  </a:lnTo>
                  <a:lnTo>
                    <a:pt x="715" y="1043"/>
                  </a:lnTo>
                  <a:lnTo>
                    <a:pt x="267" y="1589"/>
                  </a:lnTo>
                  <a:lnTo>
                    <a:pt x="0" y="1880"/>
                  </a:lnTo>
                  <a:lnTo>
                    <a:pt x="255" y="1746"/>
                  </a:lnTo>
                  <a:lnTo>
                    <a:pt x="642" y="1455"/>
                  </a:lnTo>
                  <a:lnTo>
                    <a:pt x="921" y="1140"/>
                  </a:lnTo>
                  <a:lnTo>
                    <a:pt x="1103" y="825"/>
                  </a:lnTo>
                  <a:lnTo>
                    <a:pt x="1249" y="401"/>
                  </a:lnTo>
                  <a:lnTo>
                    <a:pt x="1273" y="37"/>
                  </a:lnTo>
                  <a:lnTo>
                    <a:pt x="1273" y="1"/>
                  </a:lnTo>
                  <a:close/>
                </a:path>
              </a:pathLst>
            </a:custGeom>
            <a:solidFill>
              <a:srgbClr val="1F1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5442539" y="2063125"/>
              <a:ext cx="117279" cy="60665"/>
            </a:xfrm>
            <a:custGeom>
              <a:avLst/>
              <a:gdLst/>
              <a:ahLst/>
              <a:cxnLst/>
              <a:rect l="l" t="t" r="r" b="b"/>
              <a:pathLst>
                <a:path w="2461" h="1273" extrusionOk="0">
                  <a:moveTo>
                    <a:pt x="1867" y="0"/>
                  </a:moveTo>
                  <a:lnTo>
                    <a:pt x="1745" y="146"/>
                  </a:lnTo>
                  <a:lnTo>
                    <a:pt x="1006" y="788"/>
                  </a:lnTo>
                  <a:lnTo>
                    <a:pt x="521" y="1030"/>
                  </a:lnTo>
                  <a:lnTo>
                    <a:pt x="170" y="1103"/>
                  </a:lnTo>
                  <a:lnTo>
                    <a:pt x="0" y="1091"/>
                  </a:lnTo>
                  <a:lnTo>
                    <a:pt x="315" y="1200"/>
                  </a:lnTo>
                  <a:lnTo>
                    <a:pt x="958" y="1273"/>
                  </a:lnTo>
                  <a:lnTo>
                    <a:pt x="1588" y="1176"/>
                  </a:lnTo>
                  <a:lnTo>
                    <a:pt x="2194" y="909"/>
                  </a:lnTo>
                  <a:lnTo>
                    <a:pt x="2461" y="727"/>
                  </a:lnTo>
                  <a:lnTo>
                    <a:pt x="18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5081511" y="1783538"/>
              <a:ext cx="330440" cy="463874"/>
            </a:xfrm>
            <a:custGeom>
              <a:avLst/>
              <a:gdLst/>
              <a:ahLst/>
              <a:cxnLst/>
              <a:rect l="l" t="t" r="r" b="b"/>
              <a:pathLst>
                <a:path w="6934" h="9734" extrusionOk="0">
                  <a:moveTo>
                    <a:pt x="5637" y="0"/>
                  </a:moveTo>
                  <a:lnTo>
                    <a:pt x="5661" y="146"/>
                  </a:lnTo>
                  <a:lnTo>
                    <a:pt x="5612" y="522"/>
                  </a:lnTo>
                  <a:lnTo>
                    <a:pt x="5479" y="934"/>
                  </a:lnTo>
                  <a:lnTo>
                    <a:pt x="5249" y="1297"/>
                  </a:lnTo>
                  <a:lnTo>
                    <a:pt x="5091" y="1431"/>
                  </a:lnTo>
                  <a:lnTo>
                    <a:pt x="5164" y="1297"/>
                  </a:lnTo>
                  <a:lnTo>
                    <a:pt x="5176" y="1006"/>
                  </a:lnTo>
                  <a:lnTo>
                    <a:pt x="5031" y="594"/>
                  </a:lnTo>
                  <a:lnTo>
                    <a:pt x="4921" y="449"/>
                  </a:lnTo>
                  <a:lnTo>
                    <a:pt x="4837" y="631"/>
                  </a:lnTo>
                  <a:lnTo>
                    <a:pt x="4618" y="970"/>
                  </a:lnTo>
                  <a:lnTo>
                    <a:pt x="4194" y="1431"/>
                  </a:lnTo>
                  <a:lnTo>
                    <a:pt x="3564" y="1916"/>
                  </a:lnTo>
                  <a:lnTo>
                    <a:pt x="3031" y="2231"/>
                  </a:lnTo>
                  <a:lnTo>
                    <a:pt x="2873" y="2303"/>
                  </a:lnTo>
                  <a:lnTo>
                    <a:pt x="2873" y="2303"/>
                  </a:lnTo>
                  <a:lnTo>
                    <a:pt x="2970" y="2170"/>
                  </a:lnTo>
                  <a:lnTo>
                    <a:pt x="3091" y="1891"/>
                  </a:lnTo>
                  <a:lnTo>
                    <a:pt x="3140" y="1588"/>
                  </a:lnTo>
                  <a:lnTo>
                    <a:pt x="3115" y="1273"/>
                  </a:lnTo>
                  <a:lnTo>
                    <a:pt x="3079" y="1128"/>
                  </a:lnTo>
                  <a:lnTo>
                    <a:pt x="2982" y="1285"/>
                  </a:lnTo>
                  <a:lnTo>
                    <a:pt x="2352" y="2073"/>
                  </a:lnTo>
                  <a:lnTo>
                    <a:pt x="1806" y="2594"/>
                  </a:lnTo>
                  <a:lnTo>
                    <a:pt x="1503" y="2776"/>
                  </a:lnTo>
                  <a:lnTo>
                    <a:pt x="1358" y="2861"/>
                  </a:lnTo>
                  <a:lnTo>
                    <a:pt x="1128" y="3103"/>
                  </a:lnTo>
                  <a:lnTo>
                    <a:pt x="909" y="3576"/>
                  </a:lnTo>
                  <a:lnTo>
                    <a:pt x="740" y="4606"/>
                  </a:lnTo>
                  <a:lnTo>
                    <a:pt x="728" y="4897"/>
                  </a:lnTo>
                  <a:lnTo>
                    <a:pt x="619" y="4776"/>
                  </a:lnTo>
                  <a:lnTo>
                    <a:pt x="425" y="4461"/>
                  </a:lnTo>
                  <a:lnTo>
                    <a:pt x="231" y="4013"/>
                  </a:lnTo>
                  <a:lnTo>
                    <a:pt x="206" y="3928"/>
                  </a:lnTo>
                  <a:lnTo>
                    <a:pt x="194" y="4110"/>
                  </a:lnTo>
                  <a:lnTo>
                    <a:pt x="255" y="5116"/>
                  </a:lnTo>
                  <a:lnTo>
                    <a:pt x="376" y="5625"/>
                  </a:lnTo>
                  <a:lnTo>
                    <a:pt x="509" y="5916"/>
                  </a:lnTo>
                  <a:lnTo>
                    <a:pt x="606" y="6025"/>
                  </a:lnTo>
                  <a:lnTo>
                    <a:pt x="449" y="6158"/>
                  </a:lnTo>
                  <a:lnTo>
                    <a:pt x="206" y="6473"/>
                  </a:lnTo>
                  <a:lnTo>
                    <a:pt x="61" y="6861"/>
                  </a:lnTo>
                  <a:lnTo>
                    <a:pt x="0" y="7285"/>
                  </a:lnTo>
                  <a:lnTo>
                    <a:pt x="12" y="7722"/>
                  </a:lnTo>
                  <a:lnTo>
                    <a:pt x="109" y="8146"/>
                  </a:lnTo>
                  <a:lnTo>
                    <a:pt x="267" y="8534"/>
                  </a:lnTo>
                  <a:lnTo>
                    <a:pt x="497" y="8861"/>
                  </a:lnTo>
                  <a:lnTo>
                    <a:pt x="631" y="8982"/>
                  </a:lnTo>
                  <a:lnTo>
                    <a:pt x="788" y="9103"/>
                  </a:lnTo>
                  <a:lnTo>
                    <a:pt x="1237" y="9297"/>
                  </a:lnTo>
                  <a:lnTo>
                    <a:pt x="2097" y="9516"/>
                  </a:lnTo>
                  <a:lnTo>
                    <a:pt x="3879" y="9722"/>
                  </a:lnTo>
                  <a:lnTo>
                    <a:pt x="4243" y="9734"/>
                  </a:lnTo>
                  <a:lnTo>
                    <a:pt x="4255" y="9661"/>
                  </a:lnTo>
                  <a:lnTo>
                    <a:pt x="4255" y="9225"/>
                  </a:lnTo>
                  <a:lnTo>
                    <a:pt x="4182" y="8873"/>
                  </a:lnTo>
                  <a:lnTo>
                    <a:pt x="4122" y="8716"/>
                  </a:lnTo>
                  <a:lnTo>
                    <a:pt x="4037" y="8594"/>
                  </a:lnTo>
                  <a:lnTo>
                    <a:pt x="3843" y="8485"/>
                  </a:lnTo>
                  <a:lnTo>
                    <a:pt x="3564" y="8473"/>
                  </a:lnTo>
                  <a:lnTo>
                    <a:pt x="3212" y="8449"/>
                  </a:lnTo>
                  <a:lnTo>
                    <a:pt x="2994" y="8388"/>
                  </a:lnTo>
                  <a:lnTo>
                    <a:pt x="2897" y="8340"/>
                  </a:lnTo>
                  <a:lnTo>
                    <a:pt x="2752" y="8182"/>
                  </a:lnTo>
                  <a:lnTo>
                    <a:pt x="2679" y="7964"/>
                  </a:lnTo>
                  <a:lnTo>
                    <a:pt x="2691" y="7722"/>
                  </a:lnTo>
                  <a:lnTo>
                    <a:pt x="2764" y="7479"/>
                  </a:lnTo>
                  <a:lnTo>
                    <a:pt x="2897" y="7249"/>
                  </a:lnTo>
                  <a:lnTo>
                    <a:pt x="3091" y="7079"/>
                  </a:lnTo>
                  <a:lnTo>
                    <a:pt x="3322" y="6970"/>
                  </a:lnTo>
                  <a:lnTo>
                    <a:pt x="3600" y="6970"/>
                  </a:lnTo>
                  <a:lnTo>
                    <a:pt x="3891" y="7067"/>
                  </a:lnTo>
                  <a:lnTo>
                    <a:pt x="4279" y="7334"/>
                  </a:lnTo>
                  <a:lnTo>
                    <a:pt x="4897" y="7988"/>
                  </a:lnTo>
                  <a:lnTo>
                    <a:pt x="4994" y="8134"/>
                  </a:lnTo>
                  <a:lnTo>
                    <a:pt x="5540" y="7709"/>
                  </a:lnTo>
                  <a:lnTo>
                    <a:pt x="4982" y="7237"/>
                  </a:lnTo>
                  <a:lnTo>
                    <a:pt x="4400" y="6643"/>
                  </a:lnTo>
                  <a:lnTo>
                    <a:pt x="4522" y="6400"/>
                  </a:lnTo>
                  <a:lnTo>
                    <a:pt x="4691" y="5928"/>
                  </a:lnTo>
                  <a:lnTo>
                    <a:pt x="4728" y="5419"/>
                  </a:lnTo>
                  <a:lnTo>
                    <a:pt x="4582" y="4885"/>
                  </a:lnTo>
                  <a:lnTo>
                    <a:pt x="4449" y="4594"/>
                  </a:lnTo>
                  <a:lnTo>
                    <a:pt x="4703" y="4497"/>
                  </a:lnTo>
                  <a:lnTo>
                    <a:pt x="5940" y="3819"/>
                  </a:lnTo>
                  <a:lnTo>
                    <a:pt x="6497" y="3310"/>
                  </a:lnTo>
                  <a:lnTo>
                    <a:pt x="6764" y="2934"/>
                  </a:lnTo>
                  <a:lnTo>
                    <a:pt x="6837" y="2728"/>
                  </a:lnTo>
                  <a:lnTo>
                    <a:pt x="6897" y="2510"/>
                  </a:lnTo>
                  <a:lnTo>
                    <a:pt x="6934" y="2097"/>
                  </a:lnTo>
                  <a:lnTo>
                    <a:pt x="6897" y="1697"/>
                  </a:lnTo>
                  <a:lnTo>
                    <a:pt x="6800" y="1322"/>
                  </a:lnTo>
                  <a:lnTo>
                    <a:pt x="6643" y="958"/>
                  </a:lnTo>
                  <a:lnTo>
                    <a:pt x="6412" y="643"/>
                  </a:lnTo>
                  <a:lnTo>
                    <a:pt x="6146" y="352"/>
                  </a:lnTo>
                  <a:lnTo>
                    <a:pt x="5818" y="110"/>
                  </a:lnTo>
                  <a:lnTo>
                    <a:pt x="5637" y="0"/>
                  </a:lnTo>
                  <a:close/>
                </a:path>
              </a:pathLst>
            </a:custGeom>
            <a:solidFill>
              <a:srgbClr val="0505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5228238" y="2360582"/>
              <a:ext cx="538359" cy="866511"/>
            </a:xfrm>
            <a:custGeom>
              <a:avLst/>
              <a:gdLst/>
              <a:ahLst/>
              <a:cxnLst/>
              <a:rect l="l" t="t" r="r" b="b"/>
              <a:pathLst>
                <a:path w="11297" h="18183" extrusionOk="0">
                  <a:moveTo>
                    <a:pt x="3346" y="0"/>
                  </a:moveTo>
                  <a:lnTo>
                    <a:pt x="2739" y="49"/>
                  </a:lnTo>
                  <a:lnTo>
                    <a:pt x="2170" y="243"/>
                  </a:lnTo>
                  <a:lnTo>
                    <a:pt x="1673" y="594"/>
                  </a:lnTo>
                  <a:lnTo>
                    <a:pt x="1443" y="849"/>
                  </a:lnTo>
                  <a:lnTo>
                    <a:pt x="1236" y="1140"/>
                  </a:lnTo>
                  <a:lnTo>
                    <a:pt x="861" y="1794"/>
                  </a:lnTo>
                  <a:lnTo>
                    <a:pt x="546" y="2534"/>
                  </a:lnTo>
                  <a:lnTo>
                    <a:pt x="291" y="3334"/>
                  </a:lnTo>
                  <a:lnTo>
                    <a:pt x="109" y="4194"/>
                  </a:lnTo>
                  <a:lnTo>
                    <a:pt x="12" y="5091"/>
                  </a:lnTo>
                  <a:lnTo>
                    <a:pt x="0" y="6000"/>
                  </a:lnTo>
                  <a:lnTo>
                    <a:pt x="97" y="6922"/>
                  </a:lnTo>
                  <a:lnTo>
                    <a:pt x="182" y="7370"/>
                  </a:lnTo>
                  <a:lnTo>
                    <a:pt x="303" y="7867"/>
                  </a:lnTo>
                  <a:lnTo>
                    <a:pt x="727" y="9237"/>
                  </a:lnTo>
                  <a:lnTo>
                    <a:pt x="1600" y="11831"/>
                  </a:lnTo>
                  <a:lnTo>
                    <a:pt x="3564" y="17128"/>
                  </a:lnTo>
                  <a:lnTo>
                    <a:pt x="3976" y="18182"/>
                  </a:lnTo>
                  <a:lnTo>
                    <a:pt x="4667" y="17879"/>
                  </a:lnTo>
                  <a:lnTo>
                    <a:pt x="4255" y="16909"/>
                  </a:lnTo>
                  <a:lnTo>
                    <a:pt x="2255" y="11891"/>
                  </a:lnTo>
                  <a:lnTo>
                    <a:pt x="1358" y="9334"/>
                  </a:lnTo>
                  <a:lnTo>
                    <a:pt x="933" y="7916"/>
                  </a:lnTo>
                  <a:lnTo>
                    <a:pt x="812" y="7358"/>
                  </a:lnTo>
                  <a:lnTo>
                    <a:pt x="727" y="6837"/>
                  </a:lnTo>
                  <a:lnTo>
                    <a:pt x="655" y="5709"/>
                  </a:lnTo>
                  <a:lnTo>
                    <a:pt x="715" y="4546"/>
                  </a:lnTo>
                  <a:lnTo>
                    <a:pt x="909" y="3406"/>
                  </a:lnTo>
                  <a:lnTo>
                    <a:pt x="1212" y="2352"/>
                  </a:lnTo>
                  <a:lnTo>
                    <a:pt x="1649" y="1455"/>
                  </a:lnTo>
                  <a:lnTo>
                    <a:pt x="2061" y="934"/>
                  </a:lnTo>
                  <a:lnTo>
                    <a:pt x="2364" y="667"/>
                  </a:lnTo>
                  <a:lnTo>
                    <a:pt x="2691" y="473"/>
                  </a:lnTo>
                  <a:lnTo>
                    <a:pt x="3055" y="364"/>
                  </a:lnTo>
                  <a:lnTo>
                    <a:pt x="3249" y="340"/>
                  </a:lnTo>
                  <a:lnTo>
                    <a:pt x="3649" y="340"/>
                  </a:lnTo>
                  <a:lnTo>
                    <a:pt x="4461" y="461"/>
                  </a:lnTo>
                  <a:lnTo>
                    <a:pt x="5285" y="728"/>
                  </a:lnTo>
                  <a:lnTo>
                    <a:pt x="6073" y="1140"/>
                  </a:lnTo>
                  <a:lnTo>
                    <a:pt x="6800" y="1661"/>
                  </a:lnTo>
                  <a:lnTo>
                    <a:pt x="7430" y="2303"/>
                  </a:lnTo>
                  <a:lnTo>
                    <a:pt x="7939" y="3019"/>
                  </a:lnTo>
                  <a:lnTo>
                    <a:pt x="8279" y="3819"/>
                  </a:lnTo>
                  <a:lnTo>
                    <a:pt x="8364" y="4243"/>
                  </a:lnTo>
                  <a:lnTo>
                    <a:pt x="9612" y="11443"/>
                  </a:lnTo>
                  <a:lnTo>
                    <a:pt x="10497" y="16352"/>
                  </a:lnTo>
                  <a:lnTo>
                    <a:pt x="11297" y="16012"/>
                  </a:lnTo>
                  <a:lnTo>
                    <a:pt x="10170" y="10825"/>
                  </a:lnTo>
                  <a:lnTo>
                    <a:pt x="8667" y="4182"/>
                  </a:lnTo>
                  <a:lnTo>
                    <a:pt x="8594" y="3903"/>
                  </a:lnTo>
                  <a:lnTo>
                    <a:pt x="8376" y="3382"/>
                  </a:lnTo>
                  <a:lnTo>
                    <a:pt x="8097" y="2873"/>
                  </a:lnTo>
                  <a:lnTo>
                    <a:pt x="7758" y="2400"/>
                  </a:lnTo>
                  <a:lnTo>
                    <a:pt x="7188" y="1758"/>
                  </a:lnTo>
                  <a:lnTo>
                    <a:pt x="6327" y="1055"/>
                  </a:lnTo>
                  <a:lnTo>
                    <a:pt x="5891" y="788"/>
                  </a:lnTo>
                  <a:lnTo>
                    <a:pt x="5418" y="546"/>
                  </a:lnTo>
                  <a:lnTo>
                    <a:pt x="4570" y="219"/>
                  </a:lnTo>
                  <a:lnTo>
                    <a:pt x="3964" y="73"/>
                  </a:lnTo>
                  <a:lnTo>
                    <a:pt x="33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6247132" y="2355959"/>
              <a:ext cx="233414" cy="139248"/>
            </a:xfrm>
            <a:custGeom>
              <a:avLst/>
              <a:gdLst/>
              <a:ahLst/>
              <a:cxnLst/>
              <a:rect l="l" t="t" r="r" b="b"/>
              <a:pathLst>
                <a:path w="4898" h="2922" extrusionOk="0">
                  <a:moveTo>
                    <a:pt x="1783" y="0"/>
                  </a:moveTo>
                  <a:lnTo>
                    <a:pt x="1540" y="73"/>
                  </a:lnTo>
                  <a:lnTo>
                    <a:pt x="1407" y="122"/>
                  </a:lnTo>
                  <a:lnTo>
                    <a:pt x="1128" y="304"/>
                  </a:lnTo>
                  <a:lnTo>
                    <a:pt x="740" y="691"/>
                  </a:lnTo>
                  <a:lnTo>
                    <a:pt x="110" y="1540"/>
                  </a:lnTo>
                  <a:lnTo>
                    <a:pt x="1" y="1710"/>
                  </a:lnTo>
                  <a:lnTo>
                    <a:pt x="158" y="2328"/>
                  </a:lnTo>
                  <a:lnTo>
                    <a:pt x="376" y="2922"/>
                  </a:lnTo>
                  <a:lnTo>
                    <a:pt x="449" y="2849"/>
                  </a:lnTo>
                  <a:lnTo>
                    <a:pt x="680" y="2728"/>
                  </a:lnTo>
                  <a:lnTo>
                    <a:pt x="970" y="2679"/>
                  </a:lnTo>
                  <a:lnTo>
                    <a:pt x="1322" y="2716"/>
                  </a:lnTo>
                  <a:lnTo>
                    <a:pt x="1516" y="2776"/>
                  </a:lnTo>
                  <a:lnTo>
                    <a:pt x="1746" y="2825"/>
                  </a:lnTo>
                  <a:lnTo>
                    <a:pt x="2195" y="2825"/>
                  </a:lnTo>
                  <a:lnTo>
                    <a:pt x="2631" y="2679"/>
                  </a:lnTo>
                  <a:lnTo>
                    <a:pt x="3007" y="2425"/>
                  </a:lnTo>
                  <a:lnTo>
                    <a:pt x="3152" y="2243"/>
                  </a:lnTo>
                  <a:lnTo>
                    <a:pt x="3407" y="1867"/>
                  </a:lnTo>
                  <a:lnTo>
                    <a:pt x="3589" y="1455"/>
                  </a:lnTo>
                  <a:lnTo>
                    <a:pt x="3722" y="1297"/>
                  </a:lnTo>
                  <a:lnTo>
                    <a:pt x="3819" y="1261"/>
                  </a:lnTo>
                  <a:lnTo>
                    <a:pt x="3916" y="1249"/>
                  </a:lnTo>
                  <a:lnTo>
                    <a:pt x="4110" y="1358"/>
                  </a:lnTo>
                  <a:lnTo>
                    <a:pt x="4243" y="1552"/>
                  </a:lnTo>
                  <a:lnTo>
                    <a:pt x="4292" y="1770"/>
                  </a:lnTo>
                  <a:lnTo>
                    <a:pt x="4267" y="1867"/>
                  </a:lnTo>
                  <a:lnTo>
                    <a:pt x="4170" y="2037"/>
                  </a:lnTo>
                  <a:lnTo>
                    <a:pt x="3964" y="2291"/>
                  </a:lnTo>
                  <a:lnTo>
                    <a:pt x="3916" y="2437"/>
                  </a:lnTo>
                  <a:lnTo>
                    <a:pt x="3940" y="2485"/>
                  </a:lnTo>
                  <a:lnTo>
                    <a:pt x="4001" y="2510"/>
                  </a:lnTo>
                  <a:lnTo>
                    <a:pt x="4146" y="2510"/>
                  </a:lnTo>
                  <a:lnTo>
                    <a:pt x="4364" y="2413"/>
                  </a:lnTo>
                  <a:lnTo>
                    <a:pt x="4631" y="2134"/>
                  </a:lnTo>
                  <a:lnTo>
                    <a:pt x="4813" y="1794"/>
                  </a:lnTo>
                  <a:lnTo>
                    <a:pt x="4873" y="1613"/>
                  </a:lnTo>
                  <a:lnTo>
                    <a:pt x="4898" y="1443"/>
                  </a:lnTo>
                  <a:lnTo>
                    <a:pt x="4825" y="1116"/>
                  </a:lnTo>
                  <a:lnTo>
                    <a:pt x="4619" y="825"/>
                  </a:lnTo>
                  <a:lnTo>
                    <a:pt x="4279" y="607"/>
                  </a:lnTo>
                  <a:lnTo>
                    <a:pt x="4061" y="522"/>
                  </a:lnTo>
                  <a:lnTo>
                    <a:pt x="4049" y="449"/>
                  </a:lnTo>
                  <a:lnTo>
                    <a:pt x="3940" y="304"/>
                  </a:lnTo>
                  <a:lnTo>
                    <a:pt x="3734" y="194"/>
                  </a:lnTo>
                  <a:lnTo>
                    <a:pt x="3419" y="158"/>
                  </a:lnTo>
                  <a:lnTo>
                    <a:pt x="3225" y="170"/>
                  </a:lnTo>
                  <a:lnTo>
                    <a:pt x="3164" y="110"/>
                  </a:lnTo>
                  <a:lnTo>
                    <a:pt x="3007" y="25"/>
                  </a:lnTo>
                  <a:lnTo>
                    <a:pt x="2789" y="0"/>
                  </a:lnTo>
                  <a:lnTo>
                    <a:pt x="2401" y="158"/>
                  </a:lnTo>
                  <a:lnTo>
                    <a:pt x="2340" y="207"/>
                  </a:lnTo>
                  <a:lnTo>
                    <a:pt x="2328" y="158"/>
                  </a:lnTo>
                  <a:lnTo>
                    <a:pt x="2110" y="13"/>
                  </a:lnTo>
                  <a:lnTo>
                    <a:pt x="17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5353569" y="2387745"/>
              <a:ext cx="931751" cy="324102"/>
            </a:xfrm>
            <a:custGeom>
              <a:avLst/>
              <a:gdLst/>
              <a:ahLst/>
              <a:cxnLst/>
              <a:rect l="l" t="t" r="r" b="b"/>
              <a:pathLst>
                <a:path w="19552" h="6801" extrusionOk="0">
                  <a:moveTo>
                    <a:pt x="2461" y="0"/>
                  </a:moveTo>
                  <a:lnTo>
                    <a:pt x="1940" y="61"/>
                  </a:lnTo>
                  <a:lnTo>
                    <a:pt x="1467" y="206"/>
                  </a:lnTo>
                  <a:lnTo>
                    <a:pt x="837" y="533"/>
                  </a:lnTo>
                  <a:lnTo>
                    <a:pt x="328" y="921"/>
                  </a:lnTo>
                  <a:lnTo>
                    <a:pt x="279" y="970"/>
                  </a:lnTo>
                  <a:lnTo>
                    <a:pt x="194" y="1030"/>
                  </a:lnTo>
                  <a:lnTo>
                    <a:pt x="73" y="1224"/>
                  </a:lnTo>
                  <a:lnTo>
                    <a:pt x="0" y="1467"/>
                  </a:lnTo>
                  <a:lnTo>
                    <a:pt x="0" y="1746"/>
                  </a:lnTo>
                  <a:lnTo>
                    <a:pt x="85" y="2061"/>
                  </a:lnTo>
                  <a:lnTo>
                    <a:pt x="267" y="2412"/>
                  </a:lnTo>
                  <a:lnTo>
                    <a:pt x="558" y="2800"/>
                  </a:lnTo>
                  <a:lnTo>
                    <a:pt x="970" y="3188"/>
                  </a:lnTo>
                  <a:lnTo>
                    <a:pt x="1237" y="3394"/>
                  </a:lnTo>
                  <a:lnTo>
                    <a:pt x="1528" y="3612"/>
                  </a:lnTo>
                  <a:lnTo>
                    <a:pt x="2291" y="4036"/>
                  </a:lnTo>
                  <a:lnTo>
                    <a:pt x="3709" y="4703"/>
                  </a:lnTo>
                  <a:lnTo>
                    <a:pt x="5952" y="5552"/>
                  </a:lnTo>
                  <a:lnTo>
                    <a:pt x="8182" y="6255"/>
                  </a:lnTo>
                  <a:lnTo>
                    <a:pt x="9152" y="6509"/>
                  </a:lnTo>
                  <a:lnTo>
                    <a:pt x="9588" y="6618"/>
                  </a:lnTo>
                  <a:lnTo>
                    <a:pt x="10328" y="6752"/>
                  </a:lnTo>
                  <a:lnTo>
                    <a:pt x="10946" y="6800"/>
                  </a:lnTo>
                  <a:lnTo>
                    <a:pt x="11479" y="6764"/>
                  </a:lnTo>
                  <a:lnTo>
                    <a:pt x="12255" y="6582"/>
                  </a:lnTo>
                  <a:lnTo>
                    <a:pt x="13528" y="6097"/>
                  </a:lnTo>
                  <a:lnTo>
                    <a:pt x="14412" y="5746"/>
                  </a:lnTo>
                  <a:lnTo>
                    <a:pt x="14885" y="5564"/>
                  </a:lnTo>
                  <a:lnTo>
                    <a:pt x="15782" y="5115"/>
                  </a:lnTo>
                  <a:lnTo>
                    <a:pt x="16594" y="4594"/>
                  </a:lnTo>
                  <a:lnTo>
                    <a:pt x="17346" y="4061"/>
                  </a:lnTo>
                  <a:lnTo>
                    <a:pt x="18873" y="2727"/>
                  </a:lnTo>
                  <a:lnTo>
                    <a:pt x="19552" y="2073"/>
                  </a:lnTo>
                  <a:lnTo>
                    <a:pt x="19527" y="1903"/>
                  </a:lnTo>
                  <a:lnTo>
                    <a:pt x="19394" y="1576"/>
                  </a:lnTo>
                  <a:lnTo>
                    <a:pt x="19067" y="994"/>
                  </a:lnTo>
                  <a:lnTo>
                    <a:pt x="18800" y="424"/>
                  </a:lnTo>
                  <a:lnTo>
                    <a:pt x="18521" y="582"/>
                  </a:lnTo>
                  <a:lnTo>
                    <a:pt x="16691" y="1443"/>
                  </a:lnTo>
                  <a:lnTo>
                    <a:pt x="14097" y="2497"/>
                  </a:lnTo>
                  <a:lnTo>
                    <a:pt x="12194" y="3140"/>
                  </a:lnTo>
                  <a:lnTo>
                    <a:pt x="11128" y="3406"/>
                  </a:lnTo>
                  <a:lnTo>
                    <a:pt x="10703" y="3455"/>
                  </a:lnTo>
                  <a:lnTo>
                    <a:pt x="10315" y="3430"/>
                  </a:lnTo>
                  <a:lnTo>
                    <a:pt x="9406" y="3224"/>
                  </a:lnTo>
                  <a:lnTo>
                    <a:pt x="8376" y="2849"/>
                  </a:lnTo>
                  <a:lnTo>
                    <a:pt x="7297" y="2376"/>
                  </a:lnTo>
                  <a:lnTo>
                    <a:pt x="4631" y="994"/>
                  </a:lnTo>
                  <a:lnTo>
                    <a:pt x="3249" y="218"/>
                  </a:lnTo>
                  <a:lnTo>
                    <a:pt x="2994" y="97"/>
                  </a:lnTo>
                  <a:lnTo>
                    <a:pt x="24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5369724" y="3106846"/>
              <a:ext cx="482364" cy="182042"/>
            </a:xfrm>
            <a:custGeom>
              <a:avLst/>
              <a:gdLst/>
              <a:ahLst/>
              <a:cxnLst/>
              <a:rect l="l" t="t" r="r" b="b"/>
              <a:pathLst>
                <a:path w="10122" h="3820" extrusionOk="0">
                  <a:moveTo>
                    <a:pt x="9504" y="1"/>
                  </a:moveTo>
                  <a:lnTo>
                    <a:pt x="9092" y="183"/>
                  </a:lnTo>
                  <a:lnTo>
                    <a:pt x="7928" y="571"/>
                  </a:lnTo>
                  <a:lnTo>
                    <a:pt x="5710" y="1237"/>
                  </a:lnTo>
                  <a:lnTo>
                    <a:pt x="1092" y="2425"/>
                  </a:lnTo>
                  <a:lnTo>
                    <a:pt x="170" y="2655"/>
                  </a:lnTo>
                  <a:lnTo>
                    <a:pt x="134" y="2752"/>
                  </a:lnTo>
                  <a:lnTo>
                    <a:pt x="13" y="3310"/>
                  </a:lnTo>
                  <a:lnTo>
                    <a:pt x="1" y="3686"/>
                  </a:lnTo>
                  <a:lnTo>
                    <a:pt x="49" y="3819"/>
                  </a:lnTo>
                  <a:lnTo>
                    <a:pt x="692" y="3758"/>
                  </a:lnTo>
                  <a:lnTo>
                    <a:pt x="2183" y="3516"/>
                  </a:lnTo>
                  <a:lnTo>
                    <a:pt x="4667" y="2958"/>
                  </a:lnTo>
                  <a:lnTo>
                    <a:pt x="9273" y="1613"/>
                  </a:lnTo>
                  <a:lnTo>
                    <a:pt x="10122" y="1322"/>
                  </a:lnTo>
                  <a:lnTo>
                    <a:pt x="10122" y="1201"/>
                  </a:lnTo>
                  <a:lnTo>
                    <a:pt x="9976" y="571"/>
                  </a:lnTo>
                  <a:lnTo>
                    <a:pt x="9795" y="255"/>
                  </a:lnTo>
                  <a:lnTo>
                    <a:pt x="9613" y="74"/>
                  </a:lnTo>
                  <a:lnTo>
                    <a:pt x="9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5447114" y="3195816"/>
              <a:ext cx="54374" cy="113848"/>
            </a:xfrm>
            <a:custGeom>
              <a:avLst/>
              <a:gdLst/>
              <a:ahLst/>
              <a:cxnLst/>
              <a:rect l="l" t="t" r="r" b="b"/>
              <a:pathLst>
                <a:path w="1141" h="2389" extrusionOk="0">
                  <a:moveTo>
                    <a:pt x="631" y="1"/>
                  </a:moveTo>
                  <a:lnTo>
                    <a:pt x="1" y="146"/>
                  </a:lnTo>
                  <a:lnTo>
                    <a:pt x="510" y="2388"/>
                  </a:lnTo>
                  <a:lnTo>
                    <a:pt x="1140" y="2243"/>
                  </a:lnTo>
                  <a:lnTo>
                    <a:pt x="6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5701301" y="3123049"/>
              <a:ext cx="54899" cy="113848"/>
            </a:xfrm>
            <a:custGeom>
              <a:avLst/>
              <a:gdLst/>
              <a:ahLst/>
              <a:cxnLst/>
              <a:rect l="l" t="t" r="r" b="b"/>
              <a:pathLst>
                <a:path w="1152" h="2389" extrusionOk="0">
                  <a:moveTo>
                    <a:pt x="631" y="0"/>
                  </a:moveTo>
                  <a:lnTo>
                    <a:pt x="0" y="146"/>
                  </a:lnTo>
                  <a:lnTo>
                    <a:pt x="521" y="2388"/>
                  </a:lnTo>
                  <a:lnTo>
                    <a:pt x="1152" y="2255"/>
                  </a:lnTo>
                  <a:lnTo>
                    <a:pt x="6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8" name="Google Shape;908;p43"/>
          <p:cNvSpPr txBox="1">
            <a:spLocks noGrp="1"/>
          </p:cNvSpPr>
          <p:nvPr>
            <p:ph type="subTitle" idx="1"/>
          </p:nvPr>
        </p:nvSpPr>
        <p:spPr>
          <a:xfrm>
            <a:off x="539600" y="1796400"/>
            <a:ext cx="3789900" cy="19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i="1" dirty="0" err="1" smtClean="0"/>
              <a:t>Chế</a:t>
            </a:r>
            <a:r>
              <a:rPr lang="en-US" sz="2800" b="1" i="1" dirty="0" smtClean="0"/>
              <a:t> </a:t>
            </a:r>
            <a:r>
              <a:rPr lang="en-US" sz="2800" b="1" i="1" dirty="0" err="1" smtClean="0"/>
              <a:t>tạo</a:t>
            </a:r>
            <a:r>
              <a:rPr lang="en-US" sz="2800" b="1" i="1" dirty="0" smtClean="0"/>
              <a:t> </a:t>
            </a:r>
            <a:r>
              <a:rPr lang="en-US" sz="2800" b="1" i="1" dirty="0" err="1" smtClean="0"/>
              <a:t>nhạc</a:t>
            </a:r>
            <a:r>
              <a:rPr lang="en-US" sz="2800" b="1" i="1" dirty="0" smtClean="0"/>
              <a:t> </a:t>
            </a:r>
            <a:r>
              <a:rPr lang="en-US" sz="2800" b="1" i="1" dirty="0" err="1" smtClean="0"/>
              <a:t>cụ</a:t>
            </a:r>
            <a:r>
              <a:rPr lang="en-US" sz="2800" b="1" i="1" dirty="0" smtClean="0"/>
              <a:t> </a:t>
            </a:r>
            <a:r>
              <a:rPr lang="en-US" sz="2800" b="1" i="1" dirty="0" err="1" smtClean="0"/>
              <a:t>đơn</a:t>
            </a:r>
            <a:r>
              <a:rPr lang="en-US" sz="2800" b="1" i="1" dirty="0" smtClean="0"/>
              <a:t> </a:t>
            </a:r>
            <a:r>
              <a:rPr lang="en-US" sz="2800" b="1" i="1" dirty="0" err="1" smtClean="0"/>
              <a:t>giản</a:t>
            </a:r>
            <a:r>
              <a:rPr lang="en-US" sz="2800" b="1" i="1" dirty="0" smtClean="0"/>
              <a:t> </a:t>
            </a:r>
            <a:r>
              <a:rPr lang="en-US" sz="2800" b="1" i="1" dirty="0" err="1" smtClean="0"/>
              <a:t>tại</a:t>
            </a:r>
            <a:r>
              <a:rPr lang="en-US" sz="2800" b="1" i="1" dirty="0" smtClean="0"/>
              <a:t> </a:t>
            </a:r>
            <a:r>
              <a:rPr lang="en-US" sz="2800" b="1" i="1" dirty="0" err="1" smtClean="0"/>
              <a:t>nhà</a:t>
            </a:r>
            <a:endParaRPr sz="2800" b="1" i="1" dirty="0"/>
          </a:p>
        </p:txBody>
      </p:sp>
      <p:sp>
        <p:nvSpPr>
          <p:cNvPr id="3" name="Rectangle 2"/>
          <p:cNvSpPr/>
          <p:nvPr/>
        </p:nvSpPr>
        <p:spPr>
          <a:xfrm>
            <a:off x="681619" y="3106544"/>
            <a:ext cx="4572000" cy="523220"/>
          </a:xfrm>
          <a:prstGeom prst="rect">
            <a:avLst/>
          </a:prstGeom>
        </p:spPr>
        <p:txBody>
          <a:bodyPr>
            <a:spAutoFit/>
          </a:bodyPr>
          <a:lstStyle/>
          <a:p>
            <a:r>
              <a:rPr lang="en-US" u="sng" dirty="0">
                <a:latin typeface="Times New Roman" panose="02020603050405020304" pitchFamily="18" charset="0"/>
                <a:ea typeface="Arial" panose="020B0604020202020204" pitchFamily="34" charset="0"/>
                <a:hlinkClick r:id="rId3"/>
              </a:rPr>
              <a:t>https://www.youtube.com/watch?v=G4C-RWnma84&amp;ab_channel=NiDoChannel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7" name="Google Shape;519;p37"/>
          <p:cNvGrpSpPr/>
          <p:nvPr/>
        </p:nvGrpSpPr>
        <p:grpSpPr>
          <a:xfrm>
            <a:off x="1371601" y="2084560"/>
            <a:ext cx="1418491" cy="2876556"/>
            <a:chOff x="7741126" y="2952677"/>
            <a:chExt cx="613201" cy="1598131"/>
          </a:xfrm>
        </p:grpSpPr>
        <p:sp>
          <p:nvSpPr>
            <p:cNvPr id="8" name="Google Shape;520;p37"/>
            <p:cNvSpPr/>
            <p:nvPr/>
          </p:nvSpPr>
          <p:spPr>
            <a:xfrm>
              <a:off x="7741126" y="2952677"/>
              <a:ext cx="613201" cy="1598131"/>
            </a:xfrm>
            <a:custGeom>
              <a:avLst/>
              <a:gdLst/>
              <a:ahLst/>
              <a:cxnLst/>
              <a:rect l="l" t="t" r="r" b="b"/>
              <a:pathLst>
                <a:path w="20732" h="54032" extrusionOk="0">
                  <a:moveTo>
                    <a:pt x="17481" y="1446"/>
                  </a:moveTo>
                  <a:lnTo>
                    <a:pt x="17337" y="2312"/>
                  </a:lnTo>
                  <a:lnTo>
                    <a:pt x="17192" y="3107"/>
                  </a:lnTo>
                  <a:lnTo>
                    <a:pt x="16614" y="2962"/>
                  </a:lnTo>
                  <a:lnTo>
                    <a:pt x="16759" y="2168"/>
                  </a:lnTo>
                  <a:lnTo>
                    <a:pt x="16903" y="1446"/>
                  </a:lnTo>
                  <a:close/>
                  <a:moveTo>
                    <a:pt x="18493" y="1662"/>
                  </a:moveTo>
                  <a:lnTo>
                    <a:pt x="19070" y="1879"/>
                  </a:lnTo>
                  <a:lnTo>
                    <a:pt x="18998" y="2601"/>
                  </a:lnTo>
                  <a:lnTo>
                    <a:pt x="18781" y="3468"/>
                  </a:lnTo>
                  <a:lnTo>
                    <a:pt x="18204" y="3251"/>
                  </a:lnTo>
                  <a:lnTo>
                    <a:pt x="18348" y="2457"/>
                  </a:lnTo>
                  <a:lnTo>
                    <a:pt x="18493" y="1662"/>
                  </a:lnTo>
                  <a:close/>
                  <a:moveTo>
                    <a:pt x="16470" y="3613"/>
                  </a:moveTo>
                  <a:lnTo>
                    <a:pt x="17048" y="3685"/>
                  </a:lnTo>
                  <a:lnTo>
                    <a:pt x="16903" y="4768"/>
                  </a:lnTo>
                  <a:lnTo>
                    <a:pt x="16253" y="4624"/>
                  </a:lnTo>
                  <a:lnTo>
                    <a:pt x="16470" y="3613"/>
                  </a:lnTo>
                  <a:close/>
                  <a:moveTo>
                    <a:pt x="18059" y="3901"/>
                  </a:moveTo>
                  <a:lnTo>
                    <a:pt x="18637" y="3974"/>
                  </a:lnTo>
                  <a:lnTo>
                    <a:pt x="18420" y="5057"/>
                  </a:lnTo>
                  <a:lnTo>
                    <a:pt x="17915" y="4913"/>
                  </a:lnTo>
                  <a:lnTo>
                    <a:pt x="18059" y="3901"/>
                  </a:lnTo>
                  <a:close/>
                  <a:moveTo>
                    <a:pt x="16181" y="5202"/>
                  </a:moveTo>
                  <a:lnTo>
                    <a:pt x="16759" y="5274"/>
                  </a:lnTo>
                  <a:lnTo>
                    <a:pt x="16687" y="5852"/>
                  </a:lnTo>
                  <a:lnTo>
                    <a:pt x="16542" y="6357"/>
                  </a:lnTo>
                  <a:lnTo>
                    <a:pt x="15964" y="6213"/>
                  </a:lnTo>
                  <a:lnTo>
                    <a:pt x="16181" y="5202"/>
                  </a:lnTo>
                  <a:close/>
                  <a:moveTo>
                    <a:pt x="17698" y="5418"/>
                  </a:moveTo>
                  <a:lnTo>
                    <a:pt x="18348" y="5563"/>
                  </a:lnTo>
                  <a:lnTo>
                    <a:pt x="18131" y="6719"/>
                  </a:lnTo>
                  <a:lnTo>
                    <a:pt x="17481" y="6574"/>
                  </a:lnTo>
                  <a:lnTo>
                    <a:pt x="17626" y="5996"/>
                  </a:lnTo>
                  <a:lnTo>
                    <a:pt x="17698" y="5418"/>
                  </a:lnTo>
                  <a:close/>
                  <a:moveTo>
                    <a:pt x="15820" y="6791"/>
                  </a:moveTo>
                  <a:lnTo>
                    <a:pt x="16470" y="6935"/>
                  </a:lnTo>
                  <a:lnTo>
                    <a:pt x="16326" y="7658"/>
                  </a:lnTo>
                  <a:lnTo>
                    <a:pt x="15675" y="7585"/>
                  </a:lnTo>
                  <a:lnTo>
                    <a:pt x="15820" y="6791"/>
                  </a:lnTo>
                  <a:close/>
                  <a:moveTo>
                    <a:pt x="17337" y="7080"/>
                  </a:moveTo>
                  <a:lnTo>
                    <a:pt x="17987" y="7296"/>
                  </a:lnTo>
                  <a:lnTo>
                    <a:pt x="17842" y="7947"/>
                  </a:lnTo>
                  <a:lnTo>
                    <a:pt x="17192" y="7874"/>
                  </a:lnTo>
                  <a:lnTo>
                    <a:pt x="17337" y="7080"/>
                  </a:lnTo>
                  <a:close/>
                  <a:moveTo>
                    <a:pt x="18348" y="1"/>
                  </a:moveTo>
                  <a:lnTo>
                    <a:pt x="17626" y="73"/>
                  </a:lnTo>
                  <a:lnTo>
                    <a:pt x="16903" y="218"/>
                  </a:lnTo>
                  <a:lnTo>
                    <a:pt x="16181" y="218"/>
                  </a:lnTo>
                  <a:lnTo>
                    <a:pt x="16109" y="868"/>
                  </a:lnTo>
                  <a:lnTo>
                    <a:pt x="15964" y="1518"/>
                  </a:lnTo>
                  <a:lnTo>
                    <a:pt x="15892" y="2168"/>
                  </a:lnTo>
                  <a:lnTo>
                    <a:pt x="15748" y="2746"/>
                  </a:lnTo>
                  <a:lnTo>
                    <a:pt x="15314" y="2673"/>
                  </a:lnTo>
                  <a:lnTo>
                    <a:pt x="15025" y="2385"/>
                  </a:lnTo>
                  <a:lnTo>
                    <a:pt x="14664" y="2529"/>
                  </a:lnTo>
                  <a:lnTo>
                    <a:pt x="14520" y="3251"/>
                  </a:lnTo>
                  <a:lnTo>
                    <a:pt x="14736" y="3613"/>
                  </a:lnTo>
                  <a:lnTo>
                    <a:pt x="15170" y="3396"/>
                  </a:lnTo>
                  <a:lnTo>
                    <a:pt x="15170" y="3324"/>
                  </a:lnTo>
                  <a:lnTo>
                    <a:pt x="15603" y="3396"/>
                  </a:lnTo>
                  <a:lnTo>
                    <a:pt x="15387" y="4479"/>
                  </a:lnTo>
                  <a:lnTo>
                    <a:pt x="14881" y="4407"/>
                  </a:lnTo>
                  <a:lnTo>
                    <a:pt x="14953" y="4263"/>
                  </a:lnTo>
                  <a:lnTo>
                    <a:pt x="14736" y="3901"/>
                  </a:lnTo>
                  <a:lnTo>
                    <a:pt x="14303" y="4118"/>
                  </a:lnTo>
                  <a:lnTo>
                    <a:pt x="14159" y="4840"/>
                  </a:lnTo>
                  <a:lnTo>
                    <a:pt x="14447" y="5202"/>
                  </a:lnTo>
                  <a:lnTo>
                    <a:pt x="14881" y="4985"/>
                  </a:lnTo>
                  <a:lnTo>
                    <a:pt x="15314" y="4985"/>
                  </a:lnTo>
                  <a:lnTo>
                    <a:pt x="15098" y="6068"/>
                  </a:lnTo>
                  <a:lnTo>
                    <a:pt x="14592" y="5924"/>
                  </a:lnTo>
                  <a:lnTo>
                    <a:pt x="14375" y="5418"/>
                  </a:lnTo>
                  <a:lnTo>
                    <a:pt x="14014" y="5780"/>
                  </a:lnTo>
                  <a:lnTo>
                    <a:pt x="13870" y="6430"/>
                  </a:lnTo>
                  <a:lnTo>
                    <a:pt x="14086" y="6863"/>
                  </a:lnTo>
                  <a:lnTo>
                    <a:pt x="14447" y="6574"/>
                  </a:lnTo>
                  <a:lnTo>
                    <a:pt x="14953" y="6646"/>
                  </a:lnTo>
                  <a:lnTo>
                    <a:pt x="14809" y="7296"/>
                  </a:lnTo>
                  <a:lnTo>
                    <a:pt x="14736" y="7874"/>
                  </a:lnTo>
                  <a:lnTo>
                    <a:pt x="15098" y="8452"/>
                  </a:lnTo>
                  <a:lnTo>
                    <a:pt x="15387" y="9030"/>
                  </a:lnTo>
                  <a:lnTo>
                    <a:pt x="16470" y="9247"/>
                  </a:lnTo>
                  <a:lnTo>
                    <a:pt x="17481" y="9391"/>
                  </a:lnTo>
                  <a:lnTo>
                    <a:pt x="18059" y="9102"/>
                  </a:lnTo>
                  <a:lnTo>
                    <a:pt x="18637" y="8669"/>
                  </a:lnTo>
                  <a:lnTo>
                    <a:pt x="18709" y="8019"/>
                  </a:lnTo>
                  <a:lnTo>
                    <a:pt x="18854" y="7369"/>
                  </a:lnTo>
                  <a:lnTo>
                    <a:pt x="19359" y="7441"/>
                  </a:lnTo>
                  <a:lnTo>
                    <a:pt x="19359" y="7585"/>
                  </a:lnTo>
                  <a:lnTo>
                    <a:pt x="19576" y="7874"/>
                  </a:lnTo>
                  <a:lnTo>
                    <a:pt x="20009" y="7658"/>
                  </a:lnTo>
                  <a:lnTo>
                    <a:pt x="20082" y="7008"/>
                  </a:lnTo>
                  <a:lnTo>
                    <a:pt x="19865" y="6646"/>
                  </a:lnTo>
                  <a:lnTo>
                    <a:pt x="19504" y="6863"/>
                  </a:lnTo>
                  <a:lnTo>
                    <a:pt x="18998" y="6791"/>
                  </a:lnTo>
                  <a:lnTo>
                    <a:pt x="19215" y="5780"/>
                  </a:lnTo>
                  <a:lnTo>
                    <a:pt x="19648" y="5852"/>
                  </a:lnTo>
                  <a:lnTo>
                    <a:pt x="19648" y="5924"/>
                  </a:lnTo>
                  <a:lnTo>
                    <a:pt x="19937" y="6357"/>
                  </a:lnTo>
                  <a:lnTo>
                    <a:pt x="20298" y="6068"/>
                  </a:lnTo>
                  <a:lnTo>
                    <a:pt x="20443" y="5346"/>
                  </a:lnTo>
                  <a:lnTo>
                    <a:pt x="20154" y="4985"/>
                  </a:lnTo>
                  <a:lnTo>
                    <a:pt x="19793" y="5202"/>
                  </a:lnTo>
                  <a:lnTo>
                    <a:pt x="19793" y="5274"/>
                  </a:lnTo>
                  <a:lnTo>
                    <a:pt x="19359" y="5202"/>
                  </a:lnTo>
                  <a:lnTo>
                    <a:pt x="19504" y="4118"/>
                  </a:lnTo>
                  <a:lnTo>
                    <a:pt x="19937" y="4335"/>
                  </a:lnTo>
                  <a:lnTo>
                    <a:pt x="20226" y="4768"/>
                  </a:lnTo>
                  <a:lnTo>
                    <a:pt x="20587" y="4407"/>
                  </a:lnTo>
                  <a:lnTo>
                    <a:pt x="20732" y="3757"/>
                  </a:lnTo>
                  <a:lnTo>
                    <a:pt x="20515" y="3396"/>
                  </a:lnTo>
                  <a:lnTo>
                    <a:pt x="20154" y="3613"/>
                  </a:lnTo>
                  <a:lnTo>
                    <a:pt x="20082" y="3685"/>
                  </a:lnTo>
                  <a:lnTo>
                    <a:pt x="19648" y="3540"/>
                  </a:lnTo>
                  <a:lnTo>
                    <a:pt x="19865" y="2746"/>
                  </a:lnTo>
                  <a:lnTo>
                    <a:pt x="20009" y="1879"/>
                  </a:lnTo>
                  <a:lnTo>
                    <a:pt x="20154" y="1084"/>
                  </a:lnTo>
                  <a:lnTo>
                    <a:pt x="19576" y="723"/>
                  </a:lnTo>
                  <a:lnTo>
                    <a:pt x="18998" y="362"/>
                  </a:lnTo>
                  <a:lnTo>
                    <a:pt x="18348" y="1"/>
                  </a:lnTo>
                  <a:close/>
                  <a:moveTo>
                    <a:pt x="10402" y="35395"/>
                  </a:moveTo>
                  <a:lnTo>
                    <a:pt x="11125" y="35468"/>
                  </a:lnTo>
                  <a:lnTo>
                    <a:pt x="11847" y="35612"/>
                  </a:lnTo>
                  <a:lnTo>
                    <a:pt x="12353" y="36190"/>
                  </a:lnTo>
                  <a:lnTo>
                    <a:pt x="12642" y="36912"/>
                  </a:lnTo>
                  <a:lnTo>
                    <a:pt x="12714" y="37635"/>
                  </a:lnTo>
                  <a:lnTo>
                    <a:pt x="12353" y="38285"/>
                  </a:lnTo>
                  <a:lnTo>
                    <a:pt x="11847" y="38863"/>
                  </a:lnTo>
                  <a:lnTo>
                    <a:pt x="11197" y="39152"/>
                  </a:lnTo>
                  <a:lnTo>
                    <a:pt x="10402" y="39079"/>
                  </a:lnTo>
                  <a:lnTo>
                    <a:pt x="9680" y="38863"/>
                  </a:lnTo>
                  <a:lnTo>
                    <a:pt x="9247" y="38285"/>
                  </a:lnTo>
                  <a:lnTo>
                    <a:pt x="8958" y="37635"/>
                  </a:lnTo>
                  <a:lnTo>
                    <a:pt x="8958" y="36912"/>
                  </a:lnTo>
                  <a:lnTo>
                    <a:pt x="9247" y="36190"/>
                  </a:lnTo>
                  <a:lnTo>
                    <a:pt x="9680" y="35612"/>
                  </a:lnTo>
                  <a:lnTo>
                    <a:pt x="10402" y="35395"/>
                  </a:lnTo>
                  <a:close/>
                  <a:moveTo>
                    <a:pt x="8597" y="39874"/>
                  </a:moveTo>
                  <a:lnTo>
                    <a:pt x="9174" y="40018"/>
                  </a:lnTo>
                  <a:lnTo>
                    <a:pt x="9897" y="40091"/>
                  </a:lnTo>
                  <a:lnTo>
                    <a:pt x="10547" y="40235"/>
                  </a:lnTo>
                  <a:lnTo>
                    <a:pt x="11197" y="40379"/>
                  </a:lnTo>
                  <a:lnTo>
                    <a:pt x="11847" y="40524"/>
                  </a:lnTo>
                  <a:lnTo>
                    <a:pt x="11703" y="41535"/>
                  </a:lnTo>
                  <a:lnTo>
                    <a:pt x="10980" y="41391"/>
                  </a:lnTo>
                  <a:lnTo>
                    <a:pt x="10330" y="41174"/>
                  </a:lnTo>
                  <a:lnTo>
                    <a:pt x="9680" y="41030"/>
                  </a:lnTo>
                  <a:lnTo>
                    <a:pt x="9030" y="41030"/>
                  </a:lnTo>
                  <a:lnTo>
                    <a:pt x="8380" y="40813"/>
                  </a:lnTo>
                  <a:lnTo>
                    <a:pt x="8597" y="39874"/>
                  </a:lnTo>
                  <a:close/>
                  <a:moveTo>
                    <a:pt x="15242" y="9680"/>
                  </a:moveTo>
                  <a:lnTo>
                    <a:pt x="15170" y="10475"/>
                  </a:lnTo>
                  <a:lnTo>
                    <a:pt x="14881" y="11125"/>
                  </a:lnTo>
                  <a:lnTo>
                    <a:pt x="14736" y="11847"/>
                  </a:lnTo>
                  <a:lnTo>
                    <a:pt x="14520" y="12570"/>
                  </a:lnTo>
                  <a:lnTo>
                    <a:pt x="14447" y="13292"/>
                  </a:lnTo>
                  <a:lnTo>
                    <a:pt x="14231" y="14014"/>
                  </a:lnTo>
                  <a:lnTo>
                    <a:pt x="14014" y="14737"/>
                  </a:lnTo>
                  <a:lnTo>
                    <a:pt x="13870" y="15459"/>
                  </a:lnTo>
                  <a:lnTo>
                    <a:pt x="13725" y="16181"/>
                  </a:lnTo>
                  <a:lnTo>
                    <a:pt x="13581" y="16904"/>
                  </a:lnTo>
                  <a:lnTo>
                    <a:pt x="13364" y="17626"/>
                  </a:lnTo>
                  <a:lnTo>
                    <a:pt x="13219" y="18348"/>
                  </a:lnTo>
                  <a:lnTo>
                    <a:pt x="13075" y="19071"/>
                  </a:lnTo>
                  <a:lnTo>
                    <a:pt x="12858" y="19721"/>
                  </a:lnTo>
                  <a:lnTo>
                    <a:pt x="12714" y="20515"/>
                  </a:lnTo>
                  <a:lnTo>
                    <a:pt x="12497" y="21165"/>
                  </a:lnTo>
                  <a:lnTo>
                    <a:pt x="12353" y="21888"/>
                  </a:lnTo>
                  <a:lnTo>
                    <a:pt x="12208" y="22610"/>
                  </a:lnTo>
                  <a:lnTo>
                    <a:pt x="11992" y="23332"/>
                  </a:lnTo>
                  <a:lnTo>
                    <a:pt x="11775" y="24055"/>
                  </a:lnTo>
                  <a:lnTo>
                    <a:pt x="11703" y="24777"/>
                  </a:lnTo>
                  <a:lnTo>
                    <a:pt x="11558" y="25499"/>
                  </a:lnTo>
                  <a:lnTo>
                    <a:pt x="11341" y="26222"/>
                  </a:lnTo>
                  <a:lnTo>
                    <a:pt x="11197" y="26944"/>
                  </a:lnTo>
                  <a:lnTo>
                    <a:pt x="10980" y="27666"/>
                  </a:lnTo>
                  <a:lnTo>
                    <a:pt x="10836" y="28389"/>
                  </a:lnTo>
                  <a:lnTo>
                    <a:pt x="10691" y="29111"/>
                  </a:lnTo>
                  <a:lnTo>
                    <a:pt x="10475" y="29833"/>
                  </a:lnTo>
                  <a:lnTo>
                    <a:pt x="9030" y="29833"/>
                  </a:lnTo>
                  <a:lnTo>
                    <a:pt x="8308" y="29978"/>
                  </a:lnTo>
                  <a:lnTo>
                    <a:pt x="7585" y="30195"/>
                  </a:lnTo>
                  <a:lnTo>
                    <a:pt x="6935" y="30483"/>
                  </a:lnTo>
                  <a:lnTo>
                    <a:pt x="6357" y="30917"/>
                  </a:lnTo>
                  <a:lnTo>
                    <a:pt x="5779" y="31422"/>
                  </a:lnTo>
                  <a:lnTo>
                    <a:pt x="5490" y="32073"/>
                  </a:lnTo>
                  <a:lnTo>
                    <a:pt x="5202" y="32795"/>
                  </a:lnTo>
                  <a:lnTo>
                    <a:pt x="5057" y="33517"/>
                  </a:lnTo>
                  <a:lnTo>
                    <a:pt x="4985" y="34240"/>
                  </a:lnTo>
                  <a:lnTo>
                    <a:pt x="4985" y="34962"/>
                  </a:lnTo>
                  <a:lnTo>
                    <a:pt x="5057" y="35684"/>
                  </a:lnTo>
                  <a:lnTo>
                    <a:pt x="5129" y="36407"/>
                  </a:lnTo>
                  <a:lnTo>
                    <a:pt x="5057" y="37129"/>
                  </a:lnTo>
                  <a:lnTo>
                    <a:pt x="5129" y="37851"/>
                  </a:lnTo>
                  <a:lnTo>
                    <a:pt x="4840" y="38574"/>
                  </a:lnTo>
                  <a:lnTo>
                    <a:pt x="4624" y="39224"/>
                  </a:lnTo>
                  <a:lnTo>
                    <a:pt x="4263" y="39874"/>
                  </a:lnTo>
                  <a:lnTo>
                    <a:pt x="3757" y="40379"/>
                  </a:lnTo>
                  <a:lnTo>
                    <a:pt x="3251" y="40885"/>
                  </a:lnTo>
                  <a:lnTo>
                    <a:pt x="2746" y="41391"/>
                  </a:lnTo>
                  <a:lnTo>
                    <a:pt x="2240" y="41896"/>
                  </a:lnTo>
                  <a:lnTo>
                    <a:pt x="1807" y="42474"/>
                  </a:lnTo>
                  <a:lnTo>
                    <a:pt x="1373" y="43052"/>
                  </a:lnTo>
                  <a:lnTo>
                    <a:pt x="1012" y="43702"/>
                  </a:lnTo>
                  <a:lnTo>
                    <a:pt x="723" y="44352"/>
                  </a:lnTo>
                  <a:lnTo>
                    <a:pt x="434" y="45002"/>
                  </a:lnTo>
                  <a:lnTo>
                    <a:pt x="290" y="45725"/>
                  </a:lnTo>
                  <a:lnTo>
                    <a:pt x="73" y="46447"/>
                  </a:lnTo>
                  <a:lnTo>
                    <a:pt x="1" y="47169"/>
                  </a:lnTo>
                  <a:lnTo>
                    <a:pt x="1" y="47892"/>
                  </a:lnTo>
                  <a:lnTo>
                    <a:pt x="217" y="48542"/>
                  </a:lnTo>
                  <a:lnTo>
                    <a:pt x="362" y="49264"/>
                  </a:lnTo>
                  <a:lnTo>
                    <a:pt x="723" y="49914"/>
                  </a:lnTo>
                  <a:lnTo>
                    <a:pt x="1156" y="50492"/>
                  </a:lnTo>
                  <a:lnTo>
                    <a:pt x="1590" y="50998"/>
                  </a:lnTo>
                  <a:lnTo>
                    <a:pt x="2168" y="51503"/>
                  </a:lnTo>
                  <a:lnTo>
                    <a:pt x="2746" y="51937"/>
                  </a:lnTo>
                  <a:lnTo>
                    <a:pt x="3396" y="52226"/>
                  </a:lnTo>
                  <a:lnTo>
                    <a:pt x="4046" y="52587"/>
                  </a:lnTo>
                  <a:lnTo>
                    <a:pt x="4624" y="52876"/>
                  </a:lnTo>
                  <a:lnTo>
                    <a:pt x="5346" y="53093"/>
                  </a:lnTo>
                  <a:lnTo>
                    <a:pt x="5996" y="53309"/>
                  </a:lnTo>
                  <a:lnTo>
                    <a:pt x="6718" y="53526"/>
                  </a:lnTo>
                  <a:lnTo>
                    <a:pt x="7441" y="53670"/>
                  </a:lnTo>
                  <a:lnTo>
                    <a:pt x="7441" y="53598"/>
                  </a:lnTo>
                  <a:lnTo>
                    <a:pt x="7513" y="53670"/>
                  </a:lnTo>
                  <a:lnTo>
                    <a:pt x="8235" y="53815"/>
                  </a:lnTo>
                  <a:lnTo>
                    <a:pt x="8885" y="53959"/>
                  </a:lnTo>
                  <a:lnTo>
                    <a:pt x="9608" y="54032"/>
                  </a:lnTo>
                  <a:lnTo>
                    <a:pt x="11052" y="54032"/>
                  </a:lnTo>
                  <a:lnTo>
                    <a:pt x="11775" y="53959"/>
                  </a:lnTo>
                  <a:lnTo>
                    <a:pt x="12497" y="53959"/>
                  </a:lnTo>
                  <a:lnTo>
                    <a:pt x="13219" y="53743"/>
                  </a:lnTo>
                  <a:lnTo>
                    <a:pt x="13870" y="53526"/>
                  </a:lnTo>
                  <a:lnTo>
                    <a:pt x="14520" y="53165"/>
                  </a:lnTo>
                  <a:lnTo>
                    <a:pt x="15098" y="52804"/>
                  </a:lnTo>
                  <a:lnTo>
                    <a:pt x="15675" y="52370"/>
                  </a:lnTo>
                  <a:lnTo>
                    <a:pt x="16181" y="51792"/>
                  </a:lnTo>
                  <a:lnTo>
                    <a:pt x="16542" y="51215"/>
                  </a:lnTo>
                  <a:lnTo>
                    <a:pt x="16831" y="50492"/>
                  </a:lnTo>
                  <a:lnTo>
                    <a:pt x="17048" y="49842"/>
                  </a:lnTo>
                  <a:lnTo>
                    <a:pt x="17192" y="49120"/>
                  </a:lnTo>
                  <a:lnTo>
                    <a:pt x="17265" y="48397"/>
                  </a:lnTo>
                  <a:lnTo>
                    <a:pt x="17265" y="47747"/>
                  </a:lnTo>
                  <a:lnTo>
                    <a:pt x="17192" y="47025"/>
                  </a:lnTo>
                  <a:lnTo>
                    <a:pt x="17120" y="46303"/>
                  </a:lnTo>
                  <a:lnTo>
                    <a:pt x="17048" y="45580"/>
                  </a:lnTo>
                  <a:lnTo>
                    <a:pt x="16831" y="44930"/>
                  </a:lnTo>
                  <a:lnTo>
                    <a:pt x="16614" y="44208"/>
                  </a:lnTo>
                  <a:lnTo>
                    <a:pt x="16253" y="43558"/>
                  </a:lnTo>
                  <a:lnTo>
                    <a:pt x="16037" y="42835"/>
                  </a:lnTo>
                  <a:lnTo>
                    <a:pt x="15820" y="42185"/>
                  </a:lnTo>
                  <a:lnTo>
                    <a:pt x="15675" y="41463"/>
                  </a:lnTo>
                  <a:lnTo>
                    <a:pt x="15675" y="40741"/>
                  </a:lnTo>
                  <a:lnTo>
                    <a:pt x="15820" y="40018"/>
                  </a:lnTo>
                  <a:lnTo>
                    <a:pt x="16037" y="39368"/>
                  </a:lnTo>
                  <a:lnTo>
                    <a:pt x="16398" y="38718"/>
                  </a:lnTo>
                  <a:lnTo>
                    <a:pt x="16687" y="37996"/>
                  </a:lnTo>
                  <a:lnTo>
                    <a:pt x="16976" y="37346"/>
                  </a:lnTo>
                  <a:lnTo>
                    <a:pt x="17265" y="36696"/>
                  </a:lnTo>
                  <a:lnTo>
                    <a:pt x="17481" y="35973"/>
                  </a:lnTo>
                  <a:lnTo>
                    <a:pt x="17626" y="35251"/>
                  </a:lnTo>
                  <a:lnTo>
                    <a:pt x="17626" y="34529"/>
                  </a:lnTo>
                  <a:lnTo>
                    <a:pt x="17626" y="33806"/>
                  </a:lnTo>
                  <a:lnTo>
                    <a:pt x="17409" y="33156"/>
                  </a:lnTo>
                  <a:lnTo>
                    <a:pt x="16976" y="32506"/>
                  </a:lnTo>
                  <a:lnTo>
                    <a:pt x="16470" y="32000"/>
                  </a:lnTo>
                  <a:lnTo>
                    <a:pt x="15892" y="31495"/>
                  </a:lnTo>
                  <a:lnTo>
                    <a:pt x="15242" y="31206"/>
                  </a:lnTo>
                  <a:lnTo>
                    <a:pt x="14664" y="30772"/>
                  </a:lnTo>
                  <a:lnTo>
                    <a:pt x="14014" y="30483"/>
                  </a:lnTo>
                  <a:lnTo>
                    <a:pt x="14086" y="29761"/>
                  </a:lnTo>
                  <a:lnTo>
                    <a:pt x="14231" y="29039"/>
                  </a:lnTo>
                  <a:lnTo>
                    <a:pt x="14375" y="28316"/>
                  </a:lnTo>
                  <a:lnTo>
                    <a:pt x="14447" y="27594"/>
                  </a:lnTo>
                  <a:lnTo>
                    <a:pt x="14520" y="26872"/>
                  </a:lnTo>
                  <a:lnTo>
                    <a:pt x="14736" y="26149"/>
                  </a:lnTo>
                  <a:lnTo>
                    <a:pt x="14809" y="25427"/>
                  </a:lnTo>
                  <a:lnTo>
                    <a:pt x="14881" y="24705"/>
                  </a:lnTo>
                  <a:lnTo>
                    <a:pt x="15025" y="23982"/>
                  </a:lnTo>
                  <a:lnTo>
                    <a:pt x="15242" y="23260"/>
                  </a:lnTo>
                  <a:lnTo>
                    <a:pt x="15314" y="22538"/>
                  </a:lnTo>
                  <a:lnTo>
                    <a:pt x="15387" y="21815"/>
                  </a:lnTo>
                  <a:lnTo>
                    <a:pt x="15603" y="21093"/>
                  </a:lnTo>
                  <a:lnTo>
                    <a:pt x="15675" y="20299"/>
                  </a:lnTo>
                  <a:lnTo>
                    <a:pt x="15748" y="19576"/>
                  </a:lnTo>
                  <a:lnTo>
                    <a:pt x="15964" y="18926"/>
                  </a:lnTo>
                  <a:lnTo>
                    <a:pt x="16037" y="18131"/>
                  </a:lnTo>
                  <a:lnTo>
                    <a:pt x="16181" y="17409"/>
                  </a:lnTo>
                  <a:lnTo>
                    <a:pt x="16253" y="16687"/>
                  </a:lnTo>
                  <a:lnTo>
                    <a:pt x="16398" y="15964"/>
                  </a:lnTo>
                  <a:lnTo>
                    <a:pt x="16542" y="15242"/>
                  </a:lnTo>
                  <a:lnTo>
                    <a:pt x="16687" y="14520"/>
                  </a:lnTo>
                  <a:lnTo>
                    <a:pt x="16759" y="13797"/>
                  </a:lnTo>
                  <a:lnTo>
                    <a:pt x="16976" y="13075"/>
                  </a:lnTo>
                  <a:lnTo>
                    <a:pt x="16976" y="12353"/>
                  </a:lnTo>
                  <a:lnTo>
                    <a:pt x="17192" y="11630"/>
                  </a:lnTo>
                  <a:lnTo>
                    <a:pt x="17337" y="10908"/>
                  </a:lnTo>
                  <a:lnTo>
                    <a:pt x="17409" y="10186"/>
                  </a:lnTo>
                  <a:lnTo>
                    <a:pt x="16398" y="9897"/>
                  </a:lnTo>
                  <a:lnTo>
                    <a:pt x="16253" y="9969"/>
                  </a:lnTo>
                  <a:lnTo>
                    <a:pt x="15242" y="968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7"/>
            <p:cNvSpPr/>
            <p:nvPr/>
          </p:nvSpPr>
          <p:spPr>
            <a:xfrm>
              <a:off x="7741126" y="3238987"/>
              <a:ext cx="521333" cy="1311821"/>
            </a:xfrm>
            <a:custGeom>
              <a:avLst/>
              <a:gdLst/>
              <a:ahLst/>
              <a:cxnLst/>
              <a:rect l="l" t="t" r="r" b="b"/>
              <a:pathLst>
                <a:path w="17626" h="44352" fill="none" extrusionOk="0">
                  <a:moveTo>
                    <a:pt x="15242" y="0"/>
                  </a:moveTo>
                  <a:lnTo>
                    <a:pt x="15170" y="795"/>
                  </a:lnTo>
                  <a:lnTo>
                    <a:pt x="14881" y="1445"/>
                  </a:lnTo>
                  <a:lnTo>
                    <a:pt x="14736" y="2167"/>
                  </a:lnTo>
                  <a:lnTo>
                    <a:pt x="14520" y="2890"/>
                  </a:lnTo>
                  <a:lnTo>
                    <a:pt x="14447" y="3612"/>
                  </a:lnTo>
                  <a:lnTo>
                    <a:pt x="14231" y="4334"/>
                  </a:lnTo>
                  <a:lnTo>
                    <a:pt x="14014" y="5057"/>
                  </a:lnTo>
                  <a:lnTo>
                    <a:pt x="13870" y="5779"/>
                  </a:lnTo>
                  <a:lnTo>
                    <a:pt x="13725" y="6501"/>
                  </a:lnTo>
                  <a:lnTo>
                    <a:pt x="13581" y="7224"/>
                  </a:lnTo>
                  <a:lnTo>
                    <a:pt x="13364" y="7946"/>
                  </a:lnTo>
                  <a:lnTo>
                    <a:pt x="13219" y="8668"/>
                  </a:lnTo>
                  <a:lnTo>
                    <a:pt x="13075" y="9391"/>
                  </a:lnTo>
                  <a:lnTo>
                    <a:pt x="12858" y="10041"/>
                  </a:lnTo>
                  <a:lnTo>
                    <a:pt x="12714" y="10835"/>
                  </a:lnTo>
                  <a:lnTo>
                    <a:pt x="12497" y="11485"/>
                  </a:lnTo>
                  <a:lnTo>
                    <a:pt x="12353" y="12208"/>
                  </a:lnTo>
                  <a:lnTo>
                    <a:pt x="12208" y="12930"/>
                  </a:lnTo>
                  <a:lnTo>
                    <a:pt x="11992" y="13652"/>
                  </a:lnTo>
                  <a:lnTo>
                    <a:pt x="11775" y="14375"/>
                  </a:lnTo>
                  <a:lnTo>
                    <a:pt x="11703" y="15097"/>
                  </a:lnTo>
                  <a:lnTo>
                    <a:pt x="11558" y="15819"/>
                  </a:lnTo>
                  <a:lnTo>
                    <a:pt x="11341" y="16542"/>
                  </a:lnTo>
                  <a:lnTo>
                    <a:pt x="11197" y="17264"/>
                  </a:lnTo>
                  <a:lnTo>
                    <a:pt x="10980" y="17986"/>
                  </a:lnTo>
                  <a:lnTo>
                    <a:pt x="10836" y="18709"/>
                  </a:lnTo>
                  <a:lnTo>
                    <a:pt x="10691" y="19431"/>
                  </a:lnTo>
                  <a:lnTo>
                    <a:pt x="10475" y="20153"/>
                  </a:lnTo>
                  <a:lnTo>
                    <a:pt x="9752" y="20153"/>
                  </a:lnTo>
                  <a:lnTo>
                    <a:pt x="9030" y="20153"/>
                  </a:lnTo>
                  <a:lnTo>
                    <a:pt x="8308" y="20298"/>
                  </a:lnTo>
                  <a:lnTo>
                    <a:pt x="7585" y="20515"/>
                  </a:lnTo>
                  <a:lnTo>
                    <a:pt x="6935" y="20803"/>
                  </a:lnTo>
                  <a:lnTo>
                    <a:pt x="6357" y="21237"/>
                  </a:lnTo>
                  <a:lnTo>
                    <a:pt x="5779" y="21742"/>
                  </a:lnTo>
                  <a:lnTo>
                    <a:pt x="5490" y="22393"/>
                  </a:lnTo>
                  <a:lnTo>
                    <a:pt x="5202" y="23115"/>
                  </a:lnTo>
                  <a:lnTo>
                    <a:pt x="5057" y="23837"/>
                  </a:lnTo>
                  <a:lnTo>
                    <a:pt x="4985" y="24560"/>
                  </a:lnTo>
                  <a:lnTo>
                    <a:pt x="4985" y="25282"/>
                  </a:lnTo>
                  <a:lnTo>
                    <a:pt x="5057" y="26004"/>
                  </a:lnTo>
                  <a:lnTo>
                    <a:pt x="5129" y="26727"/>
                  </a:lnTo>
                  <a:lnTo>
                    <a:pt x="5057" y="27449"/>
                  </a:lnTo>
                  <a:lnTo>
                    <a:pt x="5129" y="28171"/>
                  </a:lnTo>
                  <a:lnTo>
                    <a:pt x="4840" y="28894"/>
                  </a:lnTo>
                  <a:lnTo>
                    <a:pt x="4624" y="29544"/>
                  </a:lnTo>
                  <a:lnTo>
                    <a:pt x="4263" y="30194"/>
                  </a:lnTo>
                  <a:lnTo>
                    <a:pt x="3757" y="30699"/>
                  </a:lnTo>
                  <a:lnTo>
                    <a:pt x="3251" y="31205"/>
                  </a:lnTo>
                  <a:lnTo>
                    <a:pt x="2746" y="31711"/>
                  </a:lnTo>
                  <a:lnTo>
                    <a:pt x="2240" y="32216"/>
                  </a:lnTo>
                  <a:lnTo>
                    <a:pt x="1807" y="32794"/>
                  </a:lnTo>
                  <a:lnTo>
                    <a:pt x="1373" y="33372"/>
                  </a:lnTo>
                  <a:lnTo>
                    <a:pt x="1012" y="34022"/>
                  </a:lnTo>
                  <a:lnTo>
                    <a:pt x="723" y="34672"/>
                  </a:lnTo>
                  <a:lnTo>
                    <a:pt x="434" y="35322"/>
                  </a:lnTo>
                  <a:lnTo>
                    <a:pt x="290" y="36045"/>
                  </a:lnTo>
                  <a:lnTo>
                    <a:pt x="73" y="36767"/>
                  </a:lnTo>
                  <a:lnTo>
                    <a:pt x="1" y="37489"/>
                  </a:lnTo>
                  <a:lnTo>
                    <a:pt x="1" y="38212"/>
                  </a:lnTo>
                  <a:lnTo>
                    <a:pt x="217" y="38862"/>
                  </a:lnTo>
                  <a:lnTo>
                    <a:pt x="362" y="39584"/>
                  </a:lnTo>
                  <a:lnTo>
                    <a:pt x="723" y="40234"/>
                  </a:lnTo>
                  <a:lnTo>
                    <a:pt x="1156" y="40812"/>
                  </a:lnTo>
                  <a:lnTo>
                    <a:pt x="1590" y="41318"/>
                  </a:lnTo>
                  <a:lnTo>
                    <a:pt x="2168" y="41823"/>
                  </a:lnTo>
                  <a:lnTo>
                    <a:pt x="2746" y="42257"/>
                  </a:lnTo>
                  <a:lnTo>
                    <a:pt x="3396" y="42546"/>
                  </a:lnTo>
                  <a:lnTo>
                    <a:pt x="4046" y="42907"/>
                  </a:lnTo>
                  <a:lnTo>
                    <a:pt x="4624" y="43196"/>
                  </a:lnTo>
                  <a:lnTo>
                    <a:pt x="5346" y="43413"/>
                  </a:lnTo>
                  <a:lnTo>
                    <a:pt x="5996" y="43629"/>
                  </a:lnTo>
                  <a:lnTo>
                    <a:pt x="6718" y="43846"/>
                  </a:lnTo>
                  <a:lnTo>
                    <a:pt x="7441" y="43990"/>
                  </a:lnTo>
                  <a:lnTo>
                    <a:pt x="7441" y="43918"/>
                  </a:lnTo>
                  <a:lnTo>
                    <a:pt x="7441" y="43918"/>
                  </a:lnTo>
                  <a:lnTo>
                    <a:pt x="7513" y="43990"/>
                  </a:lnTo>
                  <a:lnTo>
                    <a:pt x="7513" y="43990"/>
                  </a:lnTo>
                  <a:lnTo>
                    <a:pt x="8235" y="44135"/>
                  </a:lnTo>
                  <a:lnTo>
                    <a:pt x="8885" y="44279"/>
                  </a:lnTo>
                  <a:lnTo>
                    <a:pt x="9608" y="44352"/>
                  </a:lnTo>
                  <a:lnTo>
                    <a:pt x="10330" y="44352"/>
                  </a:lnTo>
                  <a:lnTo>
                    <a:pt x="11052" y="44352"/>
                  </a:lnTo>
                  <a:lnTo>
                    <a:pt x="11775" y="44279"/>
                  </a:lnTo>
                  <a:lnTo>
                    <a:pt x="12497" y="44279"/>
                  </a:lnTo>
                  <a:lnTo>
                    <a:pt x="13219" y="44063"/>
                  </a:lnTo>
                  <a:lnTo>
                    <a:pt x="13870" y="43846"/>
                  </a:lnTo>
                  <a:lnTo>
                    <a:pt x="14520" y="43485"/>
                  </a:lnTo>
                  <a:lnTo>
                    <a:pt x="15098" y="43124"/>
                  </a:lnTo>
                  <a:lnTo>
                    <a:pt x="15675" y="42690"/>
                  </a:lnTo>
                  <a:lnTo>
                    <a:pt x="16181" y="42112"/>
                  </a:lnTo>
                  <a:lnTo>
                    <a:pt x="16542" y="41535"/>
                  </a:lnTo>
                  <a:lnTo>
                    <a:pt x="16831" y="40812"/>
                  </a:lnTo>
                  <a:lnTo>
                    <a:pt x="17048" y="40162"/>
                  </a:lnTo>
                  <a:lnTo>
                    <a:pt x="17192" y="39440"/>
                  </a:lnTo>
                  <a:lnTo>
                    <a:pt x="17265" y="38717"/>
                  </a:lnTo>
                  <a:lnTo>
                    <a:pt x="17265" y="38067"/>
                  </a:lnTo>
                  <a:lnTo>
                    <a:pt x="17192" y="37345"/>
                  </a:lnTo>
                  <a:lnTo>
                    <a:pt x="17120" y="36623"/>
                  </a:lnTo>
                  <a:lnTo>
                    <a:pt x="17048" y="35900"/>
                  </a:lnTo>
                  <a:lnTo>
                    <a:pt x="16831" y="35250"/>
                  </a:lnTo>
                  <a:lnTo>
                    <a:pt x="16614" y="34528"/>
                  </a:lnTo>
                  <a:lnTo>
                    <a:pt x="16253" y="33878"/>
                  </a:lnTo>
                  <a:lnTo>
                    <a:pt x="16037" y="33155"/>
                  </a:lnTo>
                  <a:lnTo>
                    <a:pt x="15820" y="32505"/>
                  </a:lnTo>
                  <a:lnTo>
                    <a:pt x="15675" y="31783"/>
                  </a:lnTo>
                  <a:lnTo>
                    <a:pt x="15675" y="31061"/>
                  </a:lnTo>
                  <a:lnTo>
                    <a:pt x="15820" y="30338"/>
                  </a:lnTo>
                  <a:lnTo>
                    <a:pt x="16037" y="29688"/>
                  </a:lnTo>
                  <a:lnTo>
                    <a:pt x="16398" y="29038"/>
                  </a:lnTo>
                  <a:lnTo>
                    <a:pt x="16687" y="28316"/>
                  </a:lnTo>
                  <a:lnTo>
                    <a:pt x="16976" y="27666"/>
                  </a:lnTo>
                  <a:lnTo>
                    <a:pt x="17265" y="27016"/>
                  </a:lnTo>
                  <a:lnTo>
                    <a:pt x="17481" y="26293"/>
                  </a:lnTo>
                  <a:lnTo>
                    <a:pt x="17626" y="25571"/>
                  </a:lnTo>
                  <a:lnTo>
                    <a:pt x="17626" y="24849"/>
                  </a:lnTo>
                  <a:lnTo>
                    <a:pt x="17626" y="24126"/>
                  </a:lnTo>
                  <a:lnTo>
                    <a:pt x="17409" y="23476"/>
                  </a:lnTo>
                  <a:lnTo>
                    <a:pt x="16976" y="22826"/>
                  </a:lnTo>
                  <a:lnTo>
                    <a:pt x="16470" y="22320"/>
                  </a:lnTo>
                  <a:lnTo>
                    <a:pt x="15892" y="21815"/>
                  </a:lnTo>
                  <a:lnTo>
                    <a:pt x="15242" y="21526"/>
                  </a:lnTo>
                  <a:lnTo>
                    <a:pt x="14664" y="21092"/>
                  </a:lnTo>
                  <a:lnTo>
                    <a:pt x="14014" y="20803"/>
                  </a:lnTo>
                  <a:lnTo>
                    <a:pt x="14086" y="20081"/>
                  </a:lnTo>
                  <a:lnTo>
                    <a:pt x="14231" y="19359"/>
                  </a:lnTo>
                  <a:lnTo>
                    <a:pt x="14375" y="18636"/>
                  </a:lnTo>
                  <a:lnTo>
                    <a:pt x="14447" y="17914"/>
                  </a:lnTo>
                  <a:lnTo>
                    <a:pt x="14520" y="17192"/>
                  </a:lnTo>
                  <a:lnTo>
                    <a:pt x="14736" y="16469"/>
                  </a:lnTo>
                  <a:lnTo>
                    <a:pt x="14809" y="15747"/>
                  </a:lnTo>
                  <a:lnTo>
                    <a:pt x="14881" y="15025"/>
                  </a:lnTo>
                  <a:lnTo>
                    <a:pt x="15025" y="14302"/>
                  </a:lnTo>
                  <a:lnTo>
                    <a:pt x="15242" y="13580"/>
                  </a:lnTo>
                  <a:lnTo>
                    <a:pt x="15314" y="12858"/>
                  </a:lnTo>
                  <a:lnTo>
                    <a:pt x="15387" y="12135"/>
                  </a:lnTo>
                  <a:lnTo>
                    <a:pt x="15603" y="11413"/>
                  </a:lnTo>
                  <a:lnTo>
                    <a:pt x="15675" y="10619"/>
                  </a:lnTo>
                  <a:lnTo>
                    <a:pt x="15748" y="9896"/>
                  </a:lnTo>
                  <a:lnTo>
                    <a:pt x="15964" y="9246"/>
                  </a:lnTo>
                  <a:lnTo>
                    <a:pt x="16037" y="8451"/>
                  </a:lnTo>
                  <a:lnTo>
                    <a:pt x="16181" y="7729"/>
                  </a:lnTo>
                  <a:lnTo>
                    <a:pt x="16253" y="7007"/>
                  </a:lnTo>
                  <a:lnTo>
                    <a:pt x="16398" y="6284"/>
                  </a:lnTo>
                  <a:lnTo>
                    <a:pt x="16542" y="5562"/>
                  </a:lnTo>
                  <a:lnTo>
                    <a:pt x="16687" y="4840"/>
                  </a:lnTo>
                  <a:lnTo>
                    <a:pt x="16759" y="4117"/>
                  </a:lnTo>
                  <a:lnTo>
                    <a:pt x="16976" y="3395"/>
                  </a:lnTo>
                  <a:lnTo>
                    <a:pt x="16976" y="2673"/>
                  </a:lnTo>
                  <a:lnTo>
                    <a:pt x="17192" y="1950"/>
                  </a:lnTo>
                  <a:lnTo>
                    <a:pt x="17337" y="1228"/>
                  </a:lnTo>
                  <a:lnTo>
                    <a:pt x="17409" y="506"/>
                  </a:lnTo>
                  <a:lnTo>
                    <a:pt x="16398" y="217"/>
                  </a:lnTo>
                  <a:lnTo>
                    <a:pt x="16253" y="289"/>
                  </a:lnTo>
                  <a:lnTo>
                    <a:pt x="15242"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7"/>
            <p:cNvSpPr/>
            <p:nvPr/>
          </p:nvSpPr>
          <p:spPr>
            <a:xfrm>
              <a:off x="8249623" y="3162056"/>
              <a:ext cx="23514" cy="25673"/>
            </a:xfrm>
            <a:custGeom>
              <a:avLst/>
              <a:gdLst/>
              <a:ahLst/>
              <a:cxnLst/>
              <a:rect l="l" t="t" r="r" b="b"/>
              <a:pathLst>
                <a:path w="795" h="868" fill="none" extrusionOk="0">
                  <a:moveTo>
                    <a:pt x="650" y="868"/>
                  </a:moveTo>
                  <a:lnTo>
                    <a:pt x="0" y="795"/>
                  </a:lnTo>
                  <a:lnTo>
                    <a:pt x="145" y="1"/>
                  </a:lnTo>
                  <a:lnTo>
                    <a:pt x="795" y="217"/>
                  </a:lnTo>
                  <a:lnTo>
                    <a:pt x="650"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7"/>
            <p:cNvSpPr/>
            <p:nvPr/>
          </p:nvSpPr>
          <p:spPr>
            <a:xfrm>
              <a:off x="8204754" y="3153508"/>
              <a:ext cx="23514" cy="25673"/>
            </a:xfrm>
            <a:custGeom>
              <a:avLst/>
              <a:gdLst/>
              <a:ahLst/>
              <a:cxnLst/>
              <a:rect l="l" t="t" r="r" b="b"/>
              <a:pathLst>
                <a:path w="795" h="868" fill="none" extrusionOk="0">
                  <a:moveTo>
                    <a:pt x="651" y="868"/>
                  </a:moveTo>
                  <a:lnTo>
                    <a:pt x="0" y="795"/>
                  </a:lnTo>
                  <a:lnTo>
                    <a:pt x="145" y="1"/>
                  </a:lnTo>
                  <a:lnTo>
                    <a:pt x="795" y="145"/>
                  </a:lnTo>
                  <a:lnTo>
                    <a:pt x="651"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7"/>
            <p:cNvSpPr/>
            <p:nvPr/>
          </p:nvSpPr>
          <p:spPr>
            <a:xfrm>
              <a:off x="8258171" y="3112928"/>
              <a:ext cx="25673" cy="38480"/>
            </a:xfrm>
            <a:custGeom>
              <a:avLst/>
              <a:gdLst/>
              <a:ahLst/>
              <a:cxnLst/>
              <a:rect l="l" t="t" r="r" b="b"/>
              <a:pathLst>
                <a:path w="868" h="1301" fill="none" extrusionOk="0">
                  <a:moveTo>
                    <a:pt x="650" y="1301"/>
                  </a:moveTo>
                  <a:lnTo>
                    <a:pt x="0" y="1156"/>
                  </a:lnTo>
                  <a:lnTo>
                    <a:pt x="145" y="578"/>
                  </a:lnTo>
                  <a:lnTo>
                    <a:pt x="217" y="0"/>
                  </a:lnTo>
                  <a:lnTo>
                    <a:pt x="867" y="145"/>
                  </a:lnTo>
                  <a:lnTo>
                    <a:pt x="650" y="130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5;p37"/>
            <p:cNvSpPr/>
            <p:nvPr/>
          </p:nvSpPr>
          <p:spPr>
            <a:xfrm>
              <a:off x="8213302" y="3106509"/>
              <a:ext cx="23514" cy="34221"/>
            </a:xfrm>
            <a:custGeom>
              <a:avLst/>
              <a:gdLst/>
              <a:ahLst/>
              <a:cxnLst/>
              <a:rect l="l" t="t" r="r" b="b"/>
              <a:pathLst>
                <a:path w="795" h="1157" fill="none" extrusionOk="0">
                  <a:moveTo>
                    <a:pt x="578" y="1156"/>
                  </a:moveTo>
                  <a:lnTo>
                    <a:pt x="0" y="1012"/>
                  </a:lnTo>
                  <a:lnTo>
                    <a:pt x="217" y="1"/>
                  </a:lnTo>
                  <a:lnTo>
                    <a:pt x="795" y="73"/>
                  </a:lnTo>
                  <a:lnTo>
                    <a:pt x="723" y="651"/>
                  </a:lnTo>
                  <a:lnTo>
                    <a:pt x="578"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p37"/>
            <p:cNvSpPr/>
            <p:nvPr/>
          </p:nvSpPr>
          <p:spPr>
            <a:xfrm>
              <a:off x="8270978" y="3068059"/>
              <a:ext cx="21414" cy="34221"/>
            </a:xfrm>
            <a:custGeom>
              <a:avLst/>
              <a:gdLst/>
              <a:ahLst/>
              <a:cxnLst/>
              <a:rect l="l" t="t" r="r" b="b"/>
              <a:pathLst>
                <a:path w="724" h="1157" fill="none" extrusionOk="0">
                  <a:moveTo>
                    <a:pt x="506" y="1156"/>
                  </a:moveTo>
                  <a:lnTo>
                    <a:pt x="1" y="1012"/>
                  </a:lnTo>
                  <a:lnTo>
                    <a:pt x="145" y="0"/>
                  </a:lnTo>
                  <a:lnTo>
                    <a:pt x="723" y="73"/>
                  </a:lnTo>
                  <a:lnTo>
                    <a:pt x="506"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p37"/>
            <p:cNvSpPr/>
            <p:nvPr/>
          </p:nvSpPr>
          <p:spPr>
            <a:xfrm>
              <a:off x="8221850" y="3059511"/>
              <a:ext cx="23514" cy="34221"/>
            </a:xfrm>
            <a:custGeom>
              <a:avLst/>
              <a:gdLst/>
              <a:ahLst/>
              <a:cxnLst/>
              <a:rect l="l" t="t" r="r" b="b"/>
              <a:pathLst>
                <a:path w="795" h="1157" fill="none" extrusionOk="0">
                  <a:moveTo>
                    <a:pt x="650" y="1156"/>
                  </a:moveTo>
                  <a:lnTo>
                    <a:pt x="0" y="1012"/>
                  </a:lnTo>
                  <a:lnTo>
                    <a:pt x="217" y="1"/>
                  </a:lnTo>
                  <a:lnTo>
                    <a:pt x="795" y="73"/>
                  </a:lnTo>
                  <a:lnTo>
                    <a:pt x="650"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8;p37"/>
            <p:cNvSpPr/>
            <p:nvPr/>
          </p:nvSpPr>
          <p:spPr>
            <a:xfrm>
              <a:off x="8279526" y="3001835"/>
              <a:ext cx="25673" cy="53447"/>
            </a:xfrm>
            <a:custGeom>
              <a:avLst/>
              <a:gdLst/>
              <a:ahLst/>
              <a:cxnLst/>
              <a:rect l="l" t="t" r="r" b="b"/>
              <a:pathLst>
                <a:path w="868" h="1807" fill="none" extrusionOk="0">
                  <a:moveTo>
                    <a:pt x="578" y="1806"/>
                  </a:moveTo>
                  <a:lnTo>
                    <a:pt x="1" y="1589"/>
                  </a:lnTo>
                  <a:lnTo>
                    <a:pt x="145" y="795"/>
                  </a:lnTo>
                  <a:lnTo>
                    <a:pt x="290" y="0"/>
                  </a:lnTo>
                  <a:lnTo>
                    <a:pt x="867" y="217"/>
                  </a:lnTo>
                  <a:lnTo>
                    <a:pt x="795" y="939"/>
                  </a:lnTo>
                  <a:lnTo>
                    <a:pt x="578" y="180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9;p37"/>
            <p:cNvSpPr/>
            <p:nvPr/>
          </p:nvSpPr>
          <p:spPr>
            <a:xfrm>
              <a:off x="8232527" y="2995416"/>
              <a:ext cx="25673" cy="49158"/>
            </a:xfrm>
            <a:custGeom>
              <a:avLst/>
              <a:gdLst/>
              <a:ahLst/>
              <a:cxnLst/>
              <a:rect l="l" t="t" r="r" b="b"/>
              <a:pathLst>
                <a:path w="868" h="1662" fill="none" extrusionOk="0">
                  <a:moveTo>
                    <a:pt x="578" y="1662"/>
                  </a:moveTo>
                  <a:lnTo>
                    <a:pt x="0" y="1517"/>
                  </a:lnTo>
                  <a:lnTo>
                    <a:pt x="145" y="723"/>
                  </a:lnTo>
                  <a:lnTo>
                    <a:pt x="289" y="1"/>
                  </a:lnTo>
                  <a:lnTo>
                    <a:pt x="867" y="1"/>
                  </a:lnTo>
                  <a:lnTo>
                    <a:pt x="723" y="867"/>
                  </a:lnTo>
                  <a:lnTo>
                    <a:pt x="578" y="166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0;p37"/>
            <p:cNvSpPr/>
            <p:nvPr/>
          </p:nvSpPr>
          <p:spPr>
            <a:xfrm>
              <a:off x="8151337" y="2952677"/>
              <a:ext cx="202990" cy="277792"/>
            </a:xfrm>
            <a:custGeom>
              <a:avLst/>
              <a:gdLst/>
              <a:ahLst/>
              <a:cxnLst/>
              <a:rect l="l" t="t" r="r" b="b"/>
              <a:pathLst>
                <a:path w="6863" h="9392" fill="none" extrusionOk="0">
                  <a:moveTo>
                    <a:pt x="4479" y="1"/>
                  </a:moveTo>
                  <a:lnTo>
                    <a:pt x="4479" y="1"/>
                  </a:lnTo>
                  <a:lnTo>
                    <a:pt x="4479" y="1"/>
                  </a:lnTo>
                  <a:lnTo>
                    <a:pt x="4479" y="1"/>
                  </a:lnTo>
                  <a:lnTo>
                    <a:pt x="4479" y="1"/>
                  </a:lnTo>
                  <a:lnTo>
                    <a:pt x="4479" y="1"/>
                  </a:lnTo>
                  <a:lnTo>
                    <a:pt x="4479" y="1"/>
                  </a:lnTo>
                  <a:lnTo>
                    <a:pt x="3757" y="73"/>
                  </a:lnTo>
                  <a:lnTo>
                    <a:pt x="3034" y="218"/>
                  </a:lnTo>
                  <a:lnTo>
                    <a:pt x="2312" y="218"/>
                  </a:lnTo>
                  <a:lnTo>
                    <a:pt x="2240" y="868"/>
                  </a:lnTo>
                  <a:lnTo>
                    <a:pt x="2095" y="1518"/>
                  </a:lnTo>
                  <a:lnTo>
                    <a:pt x="2023" y="2168"/>
                  </a:lnTo>
                  <a:lnTo>
                    <a:pt x="1879" y="2746"/>
                  </a:lnTo>
                  <a:lnTo>
                    <a:pt x="1445" y="2673"/>
                  </a:lnTo>
                  <a:lnTo>
                    <a:pt x="1445" y="2673"/>
                  </a:lnTo>
                  <a:lnTo>
                    <a:pt x="1156" y="2385"/>
                  </a:lnTo>
                  <a:lnTo>
                    <a:pt x="795" y="2529"/>
                  </a:lnTo>
                  <a:lnTo>
                    <a:pt x="651" y="3251"/>
                  </a:lnTo>
                  <a:lnTo>
                    <a:pt x="867" y="3613"/>
                  </a:lnTo>
                  <a:lnTo>
                    <a:pt x="1301" y="3396"/>
                  </a:lnTo>
                  <a:lnTo>
                    <a:pt x="1301" y="3324"/>
                  </a:lnTo>
                  <a:lnTo>
                    <a:pt x="1734" y="3396"/>
                  </a:lnTo>
                  <a:lnTo>
                    <a:pt x="1518" y="4479"/>
                  </a:lnTo>
                  <a:lnTo>
                    <a:pt x="1012" y="4407"/>
                  </a:lnTo>
                  <a:lnTo>
                    <a:pt x="1084" y="4263"/>
                  </a:lnTo>
                  <a:lnTo>
                    <a:pt x="867" y="3901"/>
                  </a:lnTo>
                  <a:lnTo>
                    <a:pt x="434" y="4118"/>
                  </a:lnTo>
                  <a:lnTo>
                    <a:pt x="290" y="4840"/>
                  </a:lnTo>
                  <a:lnTo>
                    <a:pt x="578" y="5202"/>
                  </a:lnTo>
                  <a:lnTo>
                    <a:pt x="1012" y="4985"/>
                  </a:lnTo>
                  <a:lnTo>
                    <a:pt x="940" y="4985"/>
                  </a:lnTo>
                  <a:lnTo>
                    <a:pt x="1445" y="4985"/>
                  </a:lnTo>
                  <a:lnTo>
                    <a:pt x="1229" y="6068"/>
                  </a:lnTo>
                  <a:lnTo>
                    <a:pt x="723" y="5924"/>
                  </a:lnTo>
                  <a:lnTo>
                    <a:pt x="723" y="5924"/>
                  </a:lnTo>
                  <a:lnTo>
                    <a:pt x="506" y="5418"/>
                  </a:lnTo>
                  <a:lnTo>
                    <a:pt x="145" y="5780"/>
                  </a:lnTo>
                  <a:lnTo>
                    <a:pt x="1" y="6430"/>
                  </a:lnTo>
                  <a:lnTo>
                    <a:pt x="217" y="6863"/>
                  </a:lnTo>
                  <a:lnTo>
                    <a:pt x="578" y="6574"/>
                  </a:lnTo>
                  <a:lnTo>
                    <a:pt x="578" y="6574"/>
                  </a:lnTo>
                  <a:lnTo>
                    <a:pt x="1084" y="6646"/>
                  </a:lnTo>
                  <a:lnTo>
                    <a:pt x="940" y="7296"/>
                  </a:lnTo>
                  <a:lnTo>
                    <a:pt x="867" y="7874"/>
                  </a:lnTo>
                  <a:lnTo>
                    <a:pt x="1229" y="8452"/>
                  </a:lnTo>
                  <a:lnTo>
                    <a:pt x="1518" y="9030"/>
                  </a:lnTo>
                  <a:lnTo>
                    <a:pt x="2601" y="9247"/>
                  </a:lnTo>
                  <a:lnTo>
                    <a:pt x="3612" y="9391"/>
                  </a:lnTo>
                  <a:lnTo>
                    <a:pt x="4190" y="9102"/>
                  </a:lnTo>
                  <a:lnTo>
                    <a:pt x="4768" y="8669"/>
                  </a:lnTo>
                  <a:lnTo>
                    <a:pt x="4840" y="8019"/>
                  </a:lnTo>
                  <a:lnTo>
                    <a:pt x="4985" y="7369"/>
                  </a:lnTo>
                  <a:lnTo>
                    <a:pt x="5490" y="7441"/>
                  </a:lnTo>
                  <a:lnTo>
                    <a:pt x="5490" y="7585"/>
                  </a:lnTo>
                  <a:lnTo>
                    <a:pt x="5707" y="7874"/>
                  </a:lnTo>
                  <a:lnTo>
                    <a:pt x="6140" y="7658"/>
                  </a:lnTo>
                  <a:lnTo>
                    <a:pt x="6213" y="7008"/>
                  </a:lnTo>
                  <a:lnTo>
                    <a:pt x="5996" y="6646"/>
                  </a:lnTo>
                  <a:lnTo>
                    <a:pt x="5635" y="6863"/>
                  </a:lnTo>
                  <a:lnTo>
                    <a:pt x="5635" y="6863"/>
                  </a:lnTo>
                  <a:lnTo>
                    <a:pt x="5129" y="6791"/>
                  </a:lnTo>
                  <a:lnTo>
                    <a:pt x="5346" y="5780"/>
                  </a:lnTo>
                  <a:lnTo>
                    <a:pt x="5779" y="5852"/>
                  </a:lnTo>
                  <a:lnTo>
                    <a:pt x="5779" y="5924"/>
                  </a:lnTo>
                  <a:lnTo>
                    <a:pt x="6068" y="6357"/>
                  </a:lnTo>
                  <a:lnTo>
                    <a:pt x="6429" y="6068"/>
                  </a:lnTo>
                  <a:lnTo>
                    <a:pt x="6574" y="5346"/>
                  </a:lnTo>
                  <a:lnTo>
                    <a:pt x="6285" y="4985"/>
                  </a:lnTo>
                  <a:lnTo>
                    <a:pt x="5924" y="5202"/>
                  </a:lnTo>
                  <a:lnTo>
                    <a:pt x="5924" y="5274"/>
                  </a:lnTo>
                  <a:lnTo>
                    <a:pt x="5490" y="5202"/>
                  </a:lnTo>
                  <a:lnTo>
                    <a:pt x="5635" y="4118"/>
                  </a:lnTo>
                  <a:lnTo>
                    <a:pt x="6068" y="4335"/>
                  </a:lnTo>
                  <a:lnTo>
                    <a:pt x="6068" y="4335"/>
                  </a:lnTo>
                  <a:lnTo>
                    <a:pt x="6357" y="4768"/>
                  </a:lnTo>
                  <a:lnTo>
                    <a:pt x="6718" y="4407"/>
                  </a:lnTo>
                  <a:lnTo>
                    <a:pt x="6863" y="3757"/>
                  </a:lnTo>
                  <a:lnTo>
                    <a:pt x="6646" y="3396"/>
                  </a:lnTo>
                  <a:lnTo>
                    <a:pt x="6285" y="3613"/>
                  </a:lnTo>
                  <a:lnTo>
                    <a:pt x="6213" y="3685"/>
                  </a:lnTo>
                  <a:lnTo>
                    <a:pt x="5779" y="3540"/>
                  </a:lnTo>
                  <a:lnTo>
                    <a:pt x="5996" y="2746"/>
                  </a:lnTo>
                  <a:lnTo>
                    <a:pt x="6140" y="1879"/>
                  </a:lnTo>
                  <a:lnTo>
                    <a:pt x="6285" y="1084"/>
                  </a:lnTo>
                  <a:lnTo>
                    <a:pt x="5707" y="723"/>
                  </a:lnTo>
                  <a:lnTo>
                    <a:pt x="5129" y="362"/>
                  </a:lnTo>
                  <a:lnTo>
                    <a:pt x="4479"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32"/>
          <p:cNvSpPr txBox="1">
            <a:spLocks noGrp="1"/>
          </p:cNvSpPr>
          <p:nvPr>
            <p:ph type="ctrTitle"/>
          </p:nvPr>
        </p:nvSpPr>
        <p:spPr>
          <a:xfrm>
            <a:off x="539500" y="384978"/>
            <a:ext cx="8064900" cy="5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Calibri Light" panose="020F0302020204030204" pitchFamily="34" charset="0"/>
                <a:cs typeface="Calibri Light" panose="020F0302020204030204" pitchFamily="34" charset="0"/>
              </a:rPr>
              <a:t>Khởi động </a:t>
            </a:r>
            <a:endParaRPr dirty="0">
              <a:latin typeface="Calibri Light" panose="020F0302020204030204" pitchFamily="34" charset="0"/>
              <a:cs typeface="Calibri Light" panose="020F0302020204030204" pitchFamily="34" charset="0"/>
            </a:endParaRPr>
          </a:p>
        </p:txBody>
      </p:sp>
      <p:sp>
        <p:nvSpPr>
          <p:cNvPr id="4" name="Rectangle 3"/>
          <p:cNvSpPr/>
          <p:nvPr/>
        </p:nvSpPr>
        <p:spPr>
          <a:xfrm>
            <a:off x="539500" y="1465192"/>
            <a:ext cx="3282462" cy="523220"/>
          </a:xfrm>
          <a:prstGeom prst="rect">
            <a:avLst/>
          </a:prstGeom>
        </p:spPr>
        <p:txBody>
          <a:bodyPr wrap="square">
            <a:spAutoFit/>
          </a:bodyPr>
          <a:lstStyle/>
          <a:p>
            <a:pPr algn="just">
              <a:tabLst>
                <a:tab pos="228600" algn="l"/>
              </a:tabLst>
            </a:pPr>
            <a:r>
              <a:rPr lang="en-US" u="sng" dirty="0">
                <a:latin typeface="Times New Roman" panose="02020603050405020304" pitchFamily="18" charset="0"/>
                <a:ea typeface="Arial" panose="020B0604020202020204" pitchFamily="34" charset="0"/>
                <a:cs typeface="Arial" panose="020B0604020202020204" pitchFamily="34" charset="0"/>
                <a:hlinkClick r:id="rId3"/>
              </a:rPr>
              <a:t>https://www.youtube.com/shorts/wsoOklQ4hLM?&amp;ab_channel=TikTokWorld</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3797713" y="2269500"/>
            <a:ext cx="4572000" cy="1569660"/>
          </a:xfrm>
          <a:prstGeom prst="rect">
            <a:avLst/>
          </a:prstGeom>
        </p:spPr>
        <p:txBody>
          <a:bodyPr>
            <a:spAutoFit/>
          </a:bodyPr>
          <a:lstStyle/>
          <a:p>
            <a:pPr algn="just">
              <a:tabLst>
                <a:tab pos="228600" algn="l"/>
                <a:tab pos="540385" algn="l"/>
              </a:tabLst>
            </a:pP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Âm</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mà</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ta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nghe</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được</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phát</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ra</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từ</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các</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dây</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đàn</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có</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gì</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khác</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a:t>
            </a:r>
            <a:r>
              <a:rPr lang="en-US" sz="3200" b="1" i="1" dirty="0" err="1"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nhau</a:t>
            </a:r>
            <a:r>
              <a:rPr lang="en-US" sz="3200" b="1" i="1" dirty="0" smtClean="0">
                <a:solidFill>
                  <a:schemeClr val="accent4">
                    <a:lumMod val="50000"/>
                  </a:schemeClr>
                </a:solidFill>
                <a:latin typeface="Calibri" panose="020F0502020204030204" pitchFamily="34" charset="0"/>
                <a:ea typeface="Arial" panose="020B0604020202020204" pitchFamily="34" charset="0"/>
                <a:cs typeface="Calibri" panose="020F0502020204030204" pitchFamily="34" charset="0"/>
              </a:rPr>
              <a:t> ? </a:t>
            </a:r>
            <a:endParaRPr lang="en-US" sz="2000" b="1" i="1"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602716" y="1143972"/>
            <a:ext cx="2956259" cy="307777"/>
          </a:xfrm>
          <a:prstGeom prst="rect">
            <a:avLst/>
          </a:prstGeom>
        </p:spPr>
        <p:txBody>
          <a:bodyPr wrap="none">
            <a:spAutoFit/>
          </a:bodyPr>
          <a:lstStyle/>
          <a:p>
            <a:pPr algn="just">
              <a:tabLst>
                <a:tab pos="228600" algn="l"/>
                <a:tab pos="540385" algn="l"/>
              </a:tabLst>
            </a:pPr>
            <a:r>
              <a:rPr lang="en-US" b="1" dirty="0" err="1">
                <a:latin typeface="Times New Roman" panose="02020603050405020304" pitchFamily="18" charset="0"/>
                <a:ea typeface="Arial" panose="020B0604020202020204" pitchFamily="34" charset="0"/>
                <a:cs typeface="Arial" panose="020B0604020202020204" pitchFamily="34" charset="0"/>
              </a:rPr>
              <a:t>Nghe</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âm</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thanh</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từ</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các</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dây</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đàn</a:t>
            </a:r>
            <a:r>
              <a:rPr lang="en-US" b="1" dirty="0">
                <a:latin typeface="Times New Roman" panose="02020603050405020304" pitchFamily="18" charset="0"/>
                <a:ea typeface="Arial" panose="020B0604020202020204" pitchFamily="34" charset="0"/>
                <a:cs typeface="Arial" panose="020B0604020202020204" pitchFamily="34" charset="0"/>
              </a:rPr>
              <a:t> </a:t>
            </a:r>
            <a:r>
              <a:rPr lang="en-US" b="1" dirty="0" err="1">
                <a:latin typeface="Times New Roman" panose="02020603050405020304" pitchFamily="18" charset="0"/>
                <a:ea typeface="Arial" panose="020B0604020202020204" pitchFamily="34" charset="0"/>
                <a:cs typeface="Arial" panose="020B0604020202020204" pitchFamily="34" charset="0"/>
              </a:rPr>
              <a:t>ghita</a:t>
            </a:r>
            <a:endParaRPr lang="en-US" sz="1050" b="1"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9" name="Google Shape;519;p37"/>
          <p:cNvGrpSpPr/>
          <p:nvPr/>
        </p:nvGrpSpPr>
        <p:grpSpPr>
          <a:xfrm>
            <a:off x="7741126" y="2952677"/>
            <a:ext cx="613201" cy="1598131"/>
            <a:chOff x="7741126" y="2952677"/>
            <a:chExt cx="613201" cy="1598131"/>
          </a:xfrm>
        </p:grpSpPr>
        <p:sp>
          <p:nvSpPr>
            <p:cNvPr id="520" name="Google Shape;520;p37"/>
            <p:cNvSpPr/>
            <p:nvPr/>
          </p:nvSpPr>
          <p:spPr>
            <a:xfrm>
              <a:off x="7741126" y="2952677"/>
              <a:ext cx="613201" cy="1598131"/>
            </a:xfrm>
            <a:custGeom>
              <a:avLst/>
              <a:gdLst/>
              <a:ahLst/>
              <a:cxnLst/>
              <a:rect l="l" t="t" r="r" b="b"/>
              <a:pathLst>
                <a:path w="20732" h="54032" extrusionOk="0">
                  <a:moveTo>
                    <a:pt x="17481" y="1446"/>
                  </a:moveTo>
                  <a:lnTo>
                    <a:pt x="17337" y="2312"/>
                  </a:lnTo>
                  <a:lnTo>
                    <a:pt x="17192" y="3107"/>
                  </a:lnTo>
                  <a:lnTo>
                    <a:pt x="16614" y="2962"/>
                  </a:lnTo>
                  <a:lnTo>
                    <a:pt x="16759" y="2168"/>
                  </a:lnTo>
                  <a:lnTo>
                    <a:pt x="16903" y="1446"/>
                  </a:lnTo>
                  <a:close/>
                  <a:moveTo>
                    <a:pt x="18493" y="1662"/>
                  </a:moveTo>
                  <a:lnTo>
                    <a:pt x="19070" y="1879"/>
                  </a:lnTo>
                  <a:lnTo>
                    <a:pt x="18998" y="2601"/>
                  </a:lnTo>
                  <a:lnTo>
                    <a:pt x="18781" y="3468"/>
                  </a:lnTo>
                  <a:lnTo>
                    <a:pt x="18204" y="3251"/>
                  </a:lnTo>
                  <a:lnTo>
                    <a:pt x="18348" y="2457"/>
                  </a:lnTo>
                  <a:lnTo>
                    <a:pt x="18493" y="1662"/>
                  </a:lnTo>
                  <a:close/>
                  <a:moveTo>
                    <a:pt x="16470" y="3613"/>
                  </a:moveTo>
                  <a:lnTo>
                    <a:pt x="17048" y="3685"/>
                  </a:lnTo>
                  <a:lnTo>
                    <a:pt x="16903" y="4768"/>
                  </a:lnTo>
                  <a:lnTo>
                    <a:pt x="16253" y="4624"/>
                  </a:lnTo>
                  <a:lnTo>
                    <a:pt x="16470" y="3613"/>
                  </a:lnTo>
                  <a:close/>
                  <a:moveTo>
                    <a:pt x="18059" y="3901"/>
                  </a:moveTo>
                  <a:lnTo>
                    <a:pt x="18637" y="3974"/>
                  </a:lnTo>
                  <a:lnTo>
                    <a:pt x="18420" y="5057"/>
                  </a:lnTo>
                  <a:lnTo>
                    <a:pt x="17915" y="4913"/>
                  </a:lnTo>
                  <a:lnTo>
                    <a:pt x="18059" y="3901"/>
                  </a:lnTo>
                  <a:close/>
                  <a:moveTo>
                    <a:pt x="16181" y="5202"/>
                  </a:moveTo>
                  <a:lnTo>
                    <a:pt x="16759" y="5274"/>
                  </a:lnTo>
                  <a:lnTo>
                    <a:pt x="16687" y="5852"/>
                  </a:lnTo>
                  <a:lnTo>
                    <a:pt x="16542" y="6357"/>
                  </a:lnTo>
                  <a:lnTo>
                    <a:pt x="15964" y="6213"/>
                  </a:lnTo>
                  <a:lnTo>
                    <a:pt x="16181" y="5202"/>
                  </a:lnTo>
                  <a:close/>
                  <a:moveTo>
                    <a:pt x="17698" y="5418"/>
                  </a:moveTo>
                  <a:lnTo>
                    <a:pt x="18348" y="5563"/>
                  </a:lnTo>
                  <a:lnTo>
                    <a:pt x="18131" y="6719"/>
                  </a:lnTo>
                  <a:lnTo>
                    <a:pt x="17481" y="6574"/>
                  </a:lnTo>
                  <a:lnTo>
                    <a:pt x="17626" y="5996"/>
                  </a:lnTo>
                  <a:lnTo>
                    <a:pt x="17698" y="5418"/>
                  </a:lnTo>
                  <a:close/>
                  <a:moveTo>
                    <a:pt x="15820" y="6791"/>
                  </a:moveTo>
                  <a:lnTo>
                    <a:pt x="16470" y="6935"/>
                  </a:lnTo>
                  <a:lnTo>
                    <a:pt x="16326" y="7658"/>
                  </a:lnTo>
                  <a:lnTo>
                    <a:pt x="15675" y="7585"/>
                  </a:lnTo>
                  <a:lnTo>
                    <a:pt x="15820" y="6791"/>
                  </a:lnTo>
                  <a:close/>
                  <a:moveTo>
                    <a:pt x="17337" y="7080"/>
                  </a:moveTo>
                  <a:lnTo>
                    <a:pt x="17987" y="7296"/>
                  </a:lnTo>
                  <a:lnTo>
                    <a:pt x="17842" y="7947"/>
                  </a:lnTo>
                  <a:lnTo>
                    <a:pt x="17192" y="7874"/>
                  </a:lnTo>
                  <a:lnTo>
                    <a:pt x="17337" y="7080"/>
                  </a:lnTo>
                  <a:close/>
                  <a:moveTo>
                    <a:pt x="18348" y="1"/>
                  </a:moveTo>
                  <a:lnTo>
                    <a:pt x="17626" y="73"/>
                  </a:lnTo>
                  <a:lnTo>
                    <a:pt x="16903" y="218"/>
                  </a:lnTo>
                  <a:lnTo>
                    <a:pt x="16181" y="218"/>
                  </a:lnTo>
                  <a:lnTo>
                    <a:pt x="16109" y="868"/>
                  </a:lnTo>
                  <a:lnTo>
                    <a:pt x="15964" y="1518"/>
                  </a:lnTo>
                  <a:lnTo>
                    <a:pt x="15892" y="2168"/>
                  </a:lnTo>
                  <a:lnTo>
                    <a:pt x="15748" y="2746"/>
                  </a:lnTo>
                  <a:lnTo>
                    <a:pt x="15314" y="2673"/>
                  </a:lnTo>
                  <a:lnTo>
                    <a:pt x="15025" y="2385"/>
                  </a:lnTo>
                  <a:lnTo>
                    <a:pt x="14664" y="2529"/>
                  </a:lnTo>
                  <a:lnTo>
                    <a:pt x="14520" y="3251"/>
                  </a:lnTo>
                  <a:lnTo>
                    <a:pt x="14736" y="3613"/>
                  </a:lnTo>
                  <a:lnTo>
                    <a:pt x="15170" y="3396"/>
                  </a:lnTo>
                  <a:lnTo>
                    <a:pt x="15170" y="3324"/>
                  </a:lnTo>
                  <a:lnTo>
                    <a:pt x="15603" y="3396"/>
                  </a:lnTo>
                  <a:lnTo>
                    <a:pt x="15387" y="4479"/>
                  </a:lnTo>
                  <a:lnTo>
                    <a:pt x="14881" y="4407"/>
                  </a:lnTo>
                  <a:lnTo>
                    <a:pt x="14953" y="4263"/>
                  </a:lnTo>
                  <a:lnTo>
                    <a:pt x="14736" y="3901"/>
                  </a:lnTo>
                  <a:lnTo>
                    <a:pt x="14303" y="4118"/>
                  </a:lnTo>
                  <a:lnTo>
                    <a:pt x="14159" y="4840"/>
                  </a:lnTo>
                  <a:lnTo>
                    <a:pt x="14447" y="5202"/>
                  </a:lnTo>
                  <a:lnTo>
                    <a:pt x="14881" y="4985"/>
                  </a:lnTo>
                  <a:lnTo>
                    <a:pt x="15314" y="4985"/>
                  </a:lnTo>
                  <a:lnTo>
                    <a:pt x="15098" y="6068"/>
                  </a:lnTo>
                  <a:lnTo>
                    <a:pt x="14592" y="5924"/>
                  </a:lnTo>
                  <a:lnTo>
                    <a:pt x="14375" y="5418"/>
                  </a:lnTo>
                  <a:lnTo>
                    <a:pt x="14014" y="5780"/>
                  </a:lnTo>
                  <a:lnTo>
                    <a:pt x="13870" y="6430"/>
                  </a:lnTo>
                  <a:lnTo>
                    <a:pt x="14086" y="6863"/>
                  </a:lnTo>
                  <a:lnTo>
                    <a:pt x="14447" y="6574"/>
                  </a:lnTo>
                  <a:lnTo>
                    <a:pt x="14953" y="6646"/>
                  </a:lnTo>
                  <a:lnTo>
                    <a:pt x="14809" y="7296"/>
                  </a:lnTo>
                  <a:lnTo>
                    <a:pt x="14736" y="7874"/>
                  </a:lnTo>
                  <a:lnTo>
                    <a:pt x="15098" y="8452"/>
                  </a:lnTo>
                  <a:lnTo>
                    <a:pt x="15387" y="9030"/>
                  </a:lnTo>
                  <a:lnTo>
                    <a:pt x="16470" y="9247"/>
                  </a:lnTo>
                  <a:lnTo>
                    <a:pt x="17481" y="9391"/>
                  </a:lnTo>
                  <a:lnTo>
                    <a:pt x="18059" y="9102"/>
                  </a:lnTo>
                  <a:lnTo>
                    <a:pt x="18637" y="8669"/>
                  </a:lnTo>
                  <a:lnTo>
                    <a:pt x="18709" y="8019"/>
                  </a:lnTo>
                  <a:lnTo>
                    <a:pt x="18854" y="7369"/>
                  </a:lnTo>
                  <a:lnTo>
                    <a:pt x="19359" y="7441"/>
                  </a:lnTo>
                  <a:lnTo>
                    <a:pt x="19359" y="7585"/>
                  </a:lnTo>
                  <a:lnTo>
                    <a:pt x="19576" y="7874"/>
                  </a:lnTo>
                  <a:lnTo>
                    <a:pt x="20009" y="7658"/>
                  </a:lnTo>
                  <a:lnTo>
                    <a:pt x="20082" y="7008"/>
                  </a:lnTo>
                  <a:lnTo>
                    <a:pt x="19865" y="6646"/>
                  </a:lnTo>
                  <a:lnTo>
                    <a:pt x="19504" y="6863"/>
                  </a:lnTo>
                  <a:lnTo>
                    <a:pt x="18998" y="6791"/>
                  </a:lnTo>
                  <a:lnTo>
                    <a:pt x="19215" y="5780"/>
                  </a:lnTo>
                  <a:lnTo>
                    <a:pt x="19648" y="5852"/>
                  </a:lnTo>
                  <a:lnTo>
                    <a:pt x="19648" y="5924"/>
                  </a:lnTo>
                  <a:lnTo>
                    <a:pt x="19937" y="6357"/>
                  </a:lnTo>
                  <a:lnTo>
                    <a:pt x="20298" y="6068"/>
                  </a:lnTo>
                  <a:lnTo>
                    <a:pt x="20443" y="5346"/>
                  </a:lnTo>
                  <a:lnTo>
                    <a:pt x="20154" y="4985"/>
                  </a:lnTo>
                  <a:lnTo>
                    <a:pt x="19793" y="5202"/>
                  </a:lnTo>
                  <a:lnTo>
                    <a:pt x="19793" y="5274"/>
                  </a:lnTo>
                  <a:lnTo>
                    <a:pt x="19359" y="5202"/>
                  </a:lnTo>
                  <a:lnTo>
                    <a:pt x="19504" y="4118"/>
                  </a:lnTo>
                  <a:lnTo>
                    <a:pt x="19937" y="4335"/>
                  </a:lnTo>
                  <a:lnTo>
                    <a:pt x="20226" y="4768"/>
                  </a:lnTo>
                  <a:lnTo>
                    <a:pt x="20587" y="4407"/>
                  </a:lnTo>
                  <a:lnTo>
                    <a:pt x="20732" y="3757"/>
                  </a:lnTo>
                  <a:lnTo>
                    <a:pt x="20515" y="3396"/>
                  </a:lnTo>
                  <a:lnTo>
                    <a:pt x="20154" y="3613"/>
                  </a:lnTo>
                  <a:lnTo>
                    <a:pt x="20082" y="3685"/>
                  </a:lnTo>
                  <a:lnTo>
                    <a:pt x="19648" y="3540"/>
                  </a:lnTo>
                  <a:lnTo>
                    <a:pt x="19865" y="2746"/>
                  </a:lnTo>
                  <a:lnTo>
                    <a:pt x="20009" y="1879"/>
                  </a:lnTo>
                  <a:lnTo>
                    <a:pt x="20154" y="1084"/>
                  </a:lnTo>
                  <a:lnTo>
                    <a:pt x="19576" y="723"/>
                  </a:lnTo>
                  <a:lnTo>
                    <a:pt x="18998" y="362"/>
                  </a:lnTo>
                  <a:lnTo>
                    <a:pt x="18348" y="1"/>
                  </a:lnTo>
                  <a:close/>
                  <a:moveTo>
                    <a:pt x="10402" y="35395"/>
                  </a:moveTo>
                  <a:lnTo>
                    <a:pt x="11125" y="35468"/>
                  </a:lnTo>
                  <a:lnTo>
                    <a:pt x="11847" y="35612"/>
                  </a:lnTo>
                  <a:lnTo>
                    <a:pt x="12353" y="36190"/>
                  </a:lnTo>
                  <a:lnTo>
                    <a:pt x="12642" y="36912"/>
                  </a:lnTo>
                  <a:lnTo>
                    <a:pt x="12714" y="37635"/>
                  </a:lnTo>
                  <a:lnTo>
                    <a:pt x="12353" y="38285"/>
                  </a:lnTo>
                  <a:lnTo>
                    <a:pt x="11847" y="38863"/>
                  </a:lnTo>
                  <a:lnTo>
                    <a:pt x="11197" y="39152"/>
                  </a:lnTo>
                  <a:lnTo>
                    <a:pt x="10402" y="39079"/>
                  </a:lnTo>
                  <a:lnTo>
                    <a:pt x="9680" y="38863"/>
                  </a:lnTo>
                  <a:lnTo>
                    <a:pt x="9247" y="38285"/>
                  </a:lnTo>
                  <a:lnTo>
                    <a:pt x="8958" y="37635"/>
                  </a:lnTo>
                  <a:lnTo>
                    <a:pt x="8958" y="36912"/>
                  </a:lnTo>
                  <a:lnTo>
                    <a:pt x="9247" y="36190"/>
                  </a:lnTo>
                  <a:lnTo>
                    <a:pt x="9680" y="35612"/>
                  </a:lnTo>
                  <a:lnTo>
                    <a:pt x="10402" y="35395"/>
                  </a:lnTo>
                  <a:close/>
                  <a:moveTo>
                    <a:pt x="8597" y="39874"/>
                  </a:moveTo>
                  <a:lnTo>
                    <a:pt x="9174" y="40018"/>
                  </a:lnTo>
                  <a:lnTo>
                    <a:pt x="9897" y="40091"/>
                  </a:lnTo>
                  <a:lnTo>
                    <a:pt x="10547" y="40235"/>
                  </a:lnTo>
                  <a:lnTo>
                    <a:pt x="11197" y="40379"/>
                  </a:lnTo>
                  <a:lnTo>
                    <a:pt x="11847" y="40524"/>
                  </a:lnTo>
                  <a:lnTo>
                    <a:pt x="11703" y="41535"/>
                  </a:lnTo>
                  <a:lnTo>
                    <a:pt x="10980" y="41391"/>
                  </a:lnTo>
                  <a:lnTo>
                    <a:pt x="10330" y="41174"/>
                  </a:lnTo>
                  <a:lnTo>
                    <a:pt x="9680" y="41030"/>
                  </a:lnTo>
                  <a:lnTo>
                    <a:pt x="9030" y="41030"/>
                  </a:lnTo>
                  <a:lnTo>
                    <a:pt x="8380" y="40813"/>
                  </a:lnTo>
                  <a:lnTo>
                    <a:pt x="8597" y="39874"/>
                  </a:lnTo>
                  <a:close/>
                  <a:moveTo>
                    <a:pt x="15242" y="9680"/>
                  </a:moveTo>
                  <a:lnTo>
                    <a:pt x="15170" y="10475"/>
                  </a:lnTo>
                  <a:lnTo>
                    <a:pt x="14881" y="11125"/>
                  </a:lnTo>
                  <a:lnTo>
                    <a:pt x="14736" y="11847"/>
                  </a:lnTo>
                  <a:lnTo>
                    <a:pt x="14520" y="12570"/>
                  </a:lnTo>
                  <a:lnTo>
                    <a:pt x="14447" y="13292"/>
                  </a:lnTo>
                  <a:lnTo>
                    <a:pt x="14231" y="14014"/>
                  </a:lnTo>
                  <a:lnTo>
                    <a:pt x="14014" y="14737"/>
                  </a:lnTo>
                  <a:lnTo>
                    <a:pt x="13870" y="15459"/>
                  </a:lnTo>
                  <a:lnTo>
                    <a:pt x="13725" y="16181"/>
                  </a:lnTo>
                  <a:lnTo>
                    <a:pt x="13581" y="16904"/>
                  </a:lnTo>
                  <a:lnTo>
                    <a:pt x="13364" y="17626"/>
                  </a:lnTo>
                  <a:lnTo>
                    <a:pt x="13219" y="18348"/>
                  </a:lnTo>
                  <a:lnTo>
                    <a:pt x="13075" y="19071"/>
                  </a:lnTo>
                  <a:lnTo>
                    <a:pt x="12858" y="19721"/>
                  </a:lnTo>
                  <a:lnTo>
                    <a:pt x="12714" y="20515"/>
                  </a:lnTo>
                  <a:lnTo>
                    <a:pt x="12497" y="21165"/>
                  </a:lnTo>
                  <a:lnTo>
                    <a:pt x="12353" y="21888"/>
                  </a:lnTo>
                  <a:lnTo>
                    <a:pt x="12208" y="22610"/>
                  </a:lnTo>
                  <a:lnTo>
                    <a:pt x="11992" y="23332"/>
                  </a:lnTo>
                  <a:lnTo>
                    <a:pt x="11775" y="24055"/>
                  </a:lnTo>
                  <a:lnTo>
                    <a:pt x="11703" y="24777"/>
                  </a:lnTo>
                  <a:lnTo>
                    <a:pt x="11558" y="25499"/>
                  </a:lnTo>
                  <a:lnTo>
                    <a:pt x="11341" y="26222"/>
                  </a:lnTo>
                  <a:lnTo>
                    <a:pt x="11197" y="26944"/>
                  </a:lnTo>
                  <a:lnTo>
                    <a:pt x="10980" y="27666"/>
                  </a:lnTo>
                  <a:lnTo>
                    <a:pt x="10836" y="28389"/>
                  </a:lnTo>
                  <a:lnTo>
                    <a:pt x="10691" y="29111"/>
                  </a:lnTo>
                  <a:lnTo>
                    <a:pt x="10475" y="29833"/>
                  </a:lnTo>
                  <a:lnTo>
                    <a:pt x="9030" y="29833"/>
                  </a:lnTo>
                  <a:lnTo>
                    <a:pt x="8308" y="29978"/>
                  </a:lnTo>
                  <a:lnTo>
                    <a:pt x="7585" y="30195"/>
                  </a:lnTo>
                  <a:lnTo>
                    <a:pt x="6935" y="30483"/>
                  </a:lnTo>
                  <a:lnTo>
                    <a:pt x="6357" y="30917"/>
                  </a:lnTo>
                  <a:lnTo>
                    <a:pt x="5779" y="31422"/>
                  </a:lnTo>
                  <a:lnTo>
                    <a:pt x="5490" y="32073"/>
                  </a:lnTo>
                  <a:lnTo>
                    <a:pt x="5202" y="32795"/>
                  </a:lnTo>
                  <a:lnTo>
                    <a:pt x="5057" y="33517"/>
                  </a:lnTo>
                  <a:lnTo>
                    <a:pt x="4985" y="34240"/>
                  </a:lnTo>
                  <a:lnTo>
                    <a:pt x="4985" y="34962"/>
                  </a:lnTo>
                  <a:lnTo>
                    <a:pt x="5057" y="35684"/>
                  </a:lnTo>
                  <a:lnTo>
                    <a:pt x="5129" y="36407"/>
                  </a:lnTo>
                  <a:lnTo>
                    <a:pt x="5057" y="37129"/>
                  </a:lnTo>
                  <a:lnTo>
                    <a:pt x="5129" y="37851"/>
                  </a:lnTo>
                  <a:lnTo>
                    <a:pt x="4840" y="38574"/>
                  </a:lnTo>
                  <a:lnTo>
                    <a:pt x="4624" y="39224"/>
                  </a:lnTo>
                  <a:lnTo>
                    <a:pt x="4263" y="39874"/>
                  </a:lnTo>
                  <a:lnTo>
                    <a:pt x="3757" y="40379"/>
                  </a:lnTo>
                  <a:lnTo>
                    <a:pt x="3251" y="40885"/>
                  </a:lnTo>
                  <a:lnTo>
                    <a:pt x="2746" y="41391"/>
                  </a:lnTo>
                  <a:lnTo>
                    <a:pt x="2240" y="41896"/>
                  </a:lnTo>
                  <a:lnTo>
                    <a:pt x="1807" y="42474"/>
                  </a:lnTo>
                  <a:lnTo>
                    <a:pt x="1373" y="43052"/>
                  </a:lnTo>
                  <a:lnTo>
                    <a:pt x="1012" y="43702"/>
                  </a:lnTo>
                  <a:lnTo>
                    <a:pt x="723" y="44352"/>
                  </a:lnTo>
                  <a:lnTo>
                    <a:pt x="434" y="45002"/>
                  </a:lnTo>
                  <a:lnTo>
                    <a:pt x="290" y="45725"/>
                  </a:lnTo>
                  <a:lnTo>
                    <a:pt x="73" y="46447"/>
                  </a:lnTo>
                  <a:lnTo>
                    <a:pt x="1" y="47169"/>
                  </a:lnTo>
                  <a:lnTo>
                    <a:pt x="1" y="47892"/>
                  </a:lnTo>
                  <a:lnTo>
                    <a:pt x="217" y="48542"/>
                  </a:lnTo>
                  <a:lnTo>
                    <a:pt x="362" y="49264"/>
                  </a:lnTo>
                  <a:lnTo>
                    <a:pt x="723" y="49914"/>
                  </a:lnTo>
                  <a:lnTo>
                    <a:pt x="1156" y="50492"/>
                  </a:lnTo>
                  <a:lnTo>
                    <a:pt x="1590" y="50998"/>
                  </a:lnTo>
                  <a:lnTo>
                    <a:pt x="2168" y="51503"/>
                  </a:lnTo>
                  <a:lnTo>
                    <a:pt x="2746" y="51937"/>
                  </a:lnTo>
                  <a:lnTo>
                    <a:pt x="3396" y="52226"/>
                  </a:lnTo>
                  <a:lnTo>
                    <a:pt x="4046" y="52587"/>
                  </a:lnTo>
                  <a:lnTo>
                    <a:pt x="4624" y="52876"/>
                  </a:lnTo>
                  <a:lnTo>
                    <a:pt x="5346" y="53093"/>
                  </a:lnTo>
                  <a:lnTo>
                    <a:pt x="5996" y="53309"/>
                  </a:lnTo>
                  <a:lnTo>
                    <a:pt x="6718" y="53526"/>
                  </a:lnTo>
                  <a:lnTo>
                    <a:pt x="7441" y="53670"/>
                  </a:lnTo>
                  <a:lnTo>
                    <a:pt x="7441" y="53598"/>
                  </a:lnTo>
                  <a:lnTo>
                    <a:pt x="7513" y="53670"/>
                  </a:lnTo>
                  <a:lnTo>
                    <a:pt x="8235" y="53815"/>
                  </a:lnTo>
                  <a:lnTo>
                    <a:pt x="8885" y="53959"/>
                  </a:lnTo>
                  <a:lnTo>
                    <a:pt x="9608" y="54032"/>
                  </a:lnTo>
                  <a:lnTo>
                    <a:pt x="11052" y="54032"/>
                  </a:lnTo>
                  <a:lnTo>
                    <a:pt x="11775" y="53959"/>
                  </a:lnTo>
                  <a:lnTo>
                    <a:pt x="12497" y="53959"/>
                  </a:lnTo>
                  <a:lnTo>
                    <a:pt x="13219" y="53743"/>
                  </a:lnTo>
                  <a:lnTo>
                    <a:pt x="13870" y="53526"/>
                  </a:lnTo>
                  <a:lnTo>
                    <a:pt x="14520" y="53165"/>
                  </a:lnTo>
                  <a:lnTo>
                    <a:pt x="15098" y="52804"/>
                  </a:lnTo>
                  <a:lnTo>
                    <a:pt x="15675" y="52370"/>
                  </a:lnTo>
                  <a:lnTo>
                    <a:pt x="16181" y="51792"/>
                  </a:lnTo>
                  <a:lnTo>
                    <a:pt x="16542" y="51215"/>
                  </a:lnTo>
                  <a:lnTo>
                    <a:pt x="16831" y="50492"/>
                  </a:lnTo>
                  <a:lnTo>
                    <a:pt x="17048" y="49842"/>
                  </a:lnTo>
                  <a:lnTo>
                    <a:pt x="17192" y="49120"/>
                  </a:lnTo>
                  <a:lnTo>
                    <a:pt x="17265" y="48397"/>
                  </a:lnTo>
                  <a:lnTo>
                    <a:pt x="17265" y="47747"/>
                  </a:lnTo>
                  <a:lnTo>
                    <a:pt x="17192" y="47025"/>
                  </a:lnTo>
                  <a:lnTo>
                    <a:pt x="17120" y="46303"/>
                  </a:lnTo>
                  <a:lnTo>
                    <a:pt x="17048" y="45580"/>
                  </a:lnTo>
                  <a:lnTo>
                    <a:pt x="16831" y="44930"/>
                  </a:lnTo>
                  <a:lnTo>
                    <a:pt x="16614" y="44208"/>
                  </a:lnTo>
                  <a:lnTo>
                    <a:pt x="16253" y="43558"/>
                  </a:lnTo>
                  <a:lnTo>
                    <a:pt x="16037" y="42835"/>
                  </a:lnTo>
                  <a:lnTo>
                    <a:pt x="15820" y="42185"/>
                  </a:lnTo>
                  <a:lnTo>
                    <a:pt x="15675" y="41463"/>
                  </a:lnTo>
                  <a:lnTo>
                    <a:pt x="15675" y="40741"/>
                  </a:lnTo>
                  <a:lnTo>
                    <a:pt x="15820" y="40018"/>
                  </a:lnTo>
                  <a:lnTo>
                    <a:pt x="16037" y="39368"/>
                  </a:lnTo>
                  <a:lnTo>
                    <a:pt x="16398" y="38718"/>
                  </a:lnTo>
                  <a:lnTo>
                    <a:pt x="16687" y="37996"/>
                  </a:lnTo>
                  <a:lnTo>
                    <a:pt x="16976" y="37346"/>
                  </a:lnTo>
                  <a:lnTo>
                    <a:pt x="17265" y="36696"/>
                  </a:lnTo>
                  <a:lnTo>
                    <a:pt x="17481" y="35973"/>
                  </a:lnTo>
                  <a:lnTo>
                    <a:pt x="17626" y="35251"/>
                  </a:lnTo>
                  <a:lnTo>
                    <a:pt x="17626" y="34529"/>
                  </a:lnTo>
                  <a:lnTo>
                    <a:pt x="17626" y="33806"/>
                  </a:lnTo>
                  <a:lnTo>
                    <a:pt x="17409" y="33156"/>
                  </a:lnTo>
                  <a:lnTo>
                    <a:pt x="16976" y="32506"/>
                  </a:lnTo>
                  <a:lnTo>
                    <a:pt x="16470" y="32000"/>
                  </a:lnTo>
                  <a:lnTo>
                    <a:pt x="15892" y="31495"/>
                  </a:lnTo>
                  <a:lnTo>
                    <a:pt x="15242" y="31206"/>
                  </a:lnTo>
                  <a:lnTo>
                    <a:pt x="14664" y="30772"/>
                  </a:lnTo>
                  <a:lnTo>
                    <a:pt x="14014" y="30483"/>
                  </a:lnTo>
                  <a:lnTo>
                    <a:pt x="14086" y="29761"/>
                  </a:lnTo>
                  <a:lnTo>
                    <a:pt x="14231" y="29039"/>
                  </a:lnTo>
                  <a:lnTo>
                    <a:pt x="14375" y="28316"/>
                  </a:lnTo>
                  <a:lnTo>
                    <a:pt x="14447" y="27594"/>
                  </a:lnTo>
                  <a:lnTo>
                    <a:pt x="14520" y="26872"/>
                  </a:lnTo>
                  <a:lnTo>
                    <a:pt x="14736" y="26149"/>
                  </a:lnTo>
                  <a:lnTo>
                    <a:pt x="14809" y="25427"/>
                  </a:lnTo>
                  <a:lnTo>
                    <a:pt x="14881" y="24705"/>
                  </a:lnTo>
                  <a:lnTo>
                    <a:pt x="15025" y="23982"/>
                  </a:lnTo>
                  <a:lnTo>
                    <a:pt x="15242" y="23260"/>
                  </a:lnTo>
                  <a:lnTo>
                    <a:pt x="15314" y="22538"/>
                  </a:lnTo>
                  <a:lnTo>
                    <a:pt x="15387" y="21815"/>
                  </a:lnTo>
                  <a:lnTo>
                    <a:pt x="15603" y="21093"/>
                  </a:lnTo>
                  <a:lnTo>
                    <a:pt x="15675" y="20299"/>
                  </a:lnTo>
                  <a:lnTo>
                    <a:pt x="15748" y="19576"/>
                  </a:lnTo>
                  <a:lnTo>
                    <a:pt x="15964" y="18926"/>
                  </a:lnTo>
                  <a:lnTo>
                    <a:pt x="16037" y="18131"/>
                  </a:lnTo>
                  <a:lnTo>
                    <a:pt x="16181" y="17409"/>
                  </a:lnTo>
                  <a:lnTo>
                    <a:pt x="16253" y="16687"/>
                  </a:lnTo>
                  <a:lnTo>
                    <a:pt x="16398" y="15964"/>
                  </a:lnTo>
                  <a:lnTo>
                    <a:pt x="16542" y="15242"/>
                  </a:lnTo>
                  <a:lnTo>
                    <a:pt x="16687" y="14520"/>
                  </a:lnTo>
                  <a:lnTo>
                    <a:pt x="16759" y="13797"/>
                  </a:lnTo>
                  <a:lnTo>
                    <a:pt x="16976" y="13075"/>
                  </a:lnTo>
                  <a:lnTo>
                    <a:pt x="16976" y="12353"/>
                  </a:lnTo>
                  <a:lnTo>
                    <a:pt x="17192" y="11630"/>
                  </a:lnTo>
                  <a:lnTo>
                    <a:pt x="17337" y="10908"/>
                  </a:lnTo>
                  <a:lnTo>
                    <a:pt x="17409" y="10186"/>
                  </a:lnTo>
                  <a:lnTo>
                    <a:pt x="16398" y="9897"/>
                  </a:lnTo>
                  <a:lnTo>
                    <a:pt x="16253" y="9969"/>
                  </a:lnTo>
                  <a:lnTo>
                    <a:pt x="15242" y="968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741126" y="3238987"/>
              <a:ext cx="521333" cy="1311821"/>
            </a:xfrm>
            <a:custGeom>
              <a:avLst/>
              <a:gdLst/>
              <a:ahLst/>
              <a:cxnLst/>
              <a:rect l="l" t="t" r="r" b="b"/>
              <a:pathLst>
                <a:path w="17626" h="44352" fill="none" extrusionOk="0">
                  <a:moveTo>
                    <a:pt x="15242" y="0"/>
                  </a:moveTo>
                  <a:lnTo>
                    <a:pt x="15170" y="795"/>
                  </a:lnTo>
                  <a:lnTo>
                    <a:pt x="14881" y="1445"/>
                  </a:lnTo>
                  <a:lnTo>
                    <a:pt x="14736" y="2167"/>
                  </a:lnTo>
                  <a:lnTo>
                    <a:pt x="14520" y="2890"/>
                  </a:lnTo>
                  <a:lnTo>
                    <a:pt x="14447" y="3612"/>
                  </a:lnTo>
                  <a:lnTo>
                    <a:pt x="14231" y="4334"/>
                  </a:lnTo>
                  <a:lnTo>
                    <a:pt x="14014" y="5057"/>
                  </a:lnTo>
                  <a:lnTo>
                    <a:pt x="13870" y="5779"/>
                  </a:lnTo>
                  <a:lnTo>
                    <a:pt x="13725" y="6501"/>
                  </a:lnTo>
                  <a:lnTo>
                    <a:pt x="13581" y="7224"/>
                  </a:lnTo>
                  <a:lnTo>
                    <a:pt x="13364" y="7946"/>
                  </a:lnTo>
                  <a:lnTo>
                    <a:pt x="13219" y="8668"/>
                  </a:lnTo>
                  <a:lnTo>
                    <a:pt x="13075" y="9391"/>
                  </a:lnTo>
                  <a:lnTo>
                    <a:pt x="12858" y="10041"/>
                  </a:lnTo>
                  <a:lnTo>
                    <a:pt x="12714" y="10835"/>
                  </a:lnTo>
                  <a:lnTo>
                    <a:pt x="12497" y="11485"/>
                  </a:lnTo>
                  <a:lnTo>
                    <a:pt x="12353" y="12208"/>
                  </a:lnTo>
                  <a:lnTo>
                    <a:pt x="12208" y="12930"/>
                  </a:lnTo>
                  <a:lnTo>
                    <a:pt x="11992" y="13652"/>
                  </a:lnTo>
                  <a:lnTo>
                    <a:pt x="11775" y="14375"/>
                  </a:lnTo>
                  <a:lnTo>
                    <a:pt x="11703" y="15097"/>
                  </a:lnTo>
                  <a:lnTo>
                    <a:pt x="11558" y="15819"/>
                  </a:lnTo>
                  <a:lnTo>
                    <a:pt x="11341" y="16542"/>
                  </a:lnTo>
                  <a:lnTo>
                    <a:pt x="11197" y="17264"/>
                  </a:lnTo>
                  <a:lnTo>
                    <a:pt x="10980" y="17986"/>
                  </a:lnTo>
                  <a:lnTo>
                    <a:pt x="10836" y="18709"/>
                  </a:lnTo>
                  <a:lnTo>
                    <a:pt x="10691" y="19431"/>
                  </a:lnTo>
                  <a:lnTo>
                    <a:pt x="10475" y="20153"/>
                  </a:lnTo>
                  <a:lnTo>
                    <a:pt x="9752" y="20153"/>
                  </a:lnTo>
                  <a:lnTo>
                    <a:pt x="9030" y="20153"/>
                  </a:lnTo>
                  <a:lnTo>
                    <a:pt x="8308" y="20298"/>
                  </a:lnTo>
                  <a:lnTo>
                    <a:pt x="7585" y="20515"/>
                  </a:lnTo>
                  <a:lnTo>
                    <a:pt x="6935" y="20803"/>
                  </a:lnTo>
                  <a:lnTo>
                    <a:pt x="6357" y="21237"/>
                  </a:lnTo>
                  <a:lnTo>
                    <a:pt x="5779" y="21742"/>
                  </a:lnTo>
                  <a:lnTo>
                    <a:pt x="5490" y="22393"/>
                  </a:lnTo>
                  <a:lnTo>
                    <a:pt x="5202" y="23115"/>
                  </a:lnTo>
                  <a:lnTo>
                    <a:pt x="5057" y="23837"/>
                  </a:lnTo>
                  <a:lnTo>
                    <a:pt x="4985" y="24560"/>
                  </a:lnTo>
                  <a:lnTo>
                    <a:pt x="4985" y="25282"/>
                  </a:lnTo>
                  <a:lnTo>
                    <a:pt x="5057" y="26004"/>
                  </a:lnTo>
                  <a:lnTo>
                    <a:pt x="5129" y="26727"/>
                  </a:lnTo>
                  <a:lnTo>
                    <a:pt x="5057" y="27449"/>
                  </a:lnTo>
                  <a:lnTo>
                    <a:pt x="5129" y="28171"/>
                  </a:lnTo>
                  <a:lnTo>
                    <a:pt x="4840" y="28894"/>
                  </a:lnTo>
                  <a:lnTo>
                    <a:pt x="4624" y="29544"/>
                  </a:lnTo>
                  <a:lnTo>
                    <a:pt x="4263" y="30194"/>
                  </a:lnTo>
                  <a:lnTo>
                    <a:pt x="3757" y="30699"/>
                  </a:lnTo>
                  <a:lnTo>
                    <a:pt x="3251" y="31205"/>
                  </a:lnTo>
                  <a:lnTo>
                    <a:pt x="2746" y="31711"/>
                  </a:lnTo>
                  <a:lnTo>
                    <a:pt x="2240" y="32216"/>
                  </a:lnTo>
                  <a:lnTo>
                    <a:pt x="1807" y="32794"/>
                  </a:lnTo>
                  <a:lnTo>
                    <a:pt x="1373" y="33372"/>
                  </a:lnTo>
                  <a:lnTo>
                    <a:pt x="1012" y="34022"/>
                  </a:lnTo>
                  <a:lnTo>
                    <a:pt x="723" y="34672"/>
                  </a:lnTo>
                  <a:lnTo>
                    <a:pt x="434" y="35322"/>
                  </a:lnTo>
                  <a:lnTo>
                    <a:pt x="290" y="36045"/>
                  </a:lnTo>
                  <a:lnTo>
                    <a:pt x="73" y="36767"/>
                  </a:lnTo>
                  <a:lnTo>
                    <a:pt x="1" y="37489"/>
                  </a:lnTo>
                  <a:lnTo>
                    <a:pt x="1" y="38212"/>
                  </a:lnTo>
                  <a:lnTo>
                    <a:pt x="217" y="38862"/>
                  </a:lnTo>
                  <a:lnTo>
                    <a:pt x="362" y="39584"/>
                  </a:lnTo>
                  <a:lnTo>
                    <a:pt x="723" y="40234"/>
                  </a:lnTo>
                  <a:lnTo>
                    <a:pt x="1156" y="40812"/>
                  </a:lnTo>
                  <a:lnTo>
                    <a:pt x="1590" y="41318"/>
                  </a:lnTo>
                  <a:lnTo>
                    <a:pt x="2168" y="41823"/>
                  </a:lnTo>
                  <a:lnTo>
                    <a:pt x="2746" y="42257"/>
                  </a:lnTo>
                  <a:lnTo>
                    <a:pt x="3396" y="42546"/>
                  </a:lnTo>
                  <a:lnTo>
                    <a:pt x="4046" y="42907"/>
                  </a:lnTo>
                  <a:lnTo>
                    <a:pt x="4624" y="43196"/>
                  </a:lnTo>
                  <a:lnTo>
                    <a:pt x="5346" y="43413"/>
                  </a:lnTo>
                  <a:lnTo>
                    <a:pt x="5996" y="43629"/>
                  </a:lnTo>
                  <a:lnTo>
                    <a:pt x="6718" y="43846"/>
                  </a:lnTo>
                  <a:lnTo>
                    <a:pt x="7441" y="43990"/>
                  </a:lnTo>
                  <a:lnTo>
                    <a:pt x="7441" y="43918"/>
                  </a:lnTo>
                  <a:lnTo>
                    <a:pt x="7441" y="43918"/>
                  </a:lnTo>
                  <a:lnTo>
                    <a:pt x="7513" y="43990"/>
                  </a:lnTo>
                  <a:lnTo>
                    <a:pt x="7513" y="43990"/>
                  </a:lnTo>
                  <a:lnTo>
                    <a:pt x="8235" y="44135"/>
                  </a:lnTo>
                  <a:lnTo>
                    <a:pt x="8885" y="44279"/>
                  </a:lnTo>
                  <a:lnTo>
                    <a:pt x="9608" y="44352"/>
                  </a:lnTo>
                  <a:lnTo>
                    <a:pt x="10330" y="44352"/>
                  </a:lnTo>
                  <a:lnTo>
                    <a:pt x="11052" y="44352"/>
                  </a:lnTo>
                  <a:lnTo>
                    <a:pt x="11775" y="44279"/>
                  </a:lnTo>
                  <a:lnTo>
                    <a:pt x="12497" y="44279"/>
                  </a:lnTo>
                  <a:lnTo>
                    <a:pt x="13219" y="44063"/>
                  </a:lnTo>
                  <a:lnTo>
                    <a:pt x="13870" y="43846"/>
                  </a:lnTo>
                  <a:lnTo>
                    <a:pt x="14520" y="43485"/>
                  </a:lnTo>
                  <a:lnTo>
                    <a:pt x="15098" y="43124"/>
                  </a:lnTo>
                  <a:lnTo>
                    <a:pt x="15675" y="42690"/>
                  </a:lnTo>
                  <a:lnTo>
                    <a:pt x="16181" y="42112"/>
                  </a:lnTo>
                  <a:lnTo>
                    <a:pt x="16542" y="41535"/>
                  </a:lnTo>
                  <a:lnTo>
                    <a:pt x="16831" y="40812"/>
                  </a:lnTo>
                  <a:lnTo>
                    <a:pt x="17048" y="40162"/>
                  </a:lnTo>
                  <a:lnTo>
                    <a:pt x="17192" y="39440"/>
                  </a:lnTo>
                  <a:lnTo>
                    <a:pt x="17265" y="38717"/>
                  </a:lnTo>
                  <a:lnTo>
                    <a:pt x="17265" y="38067"/>
                  </a:lnTo>
                  <a:lnTo>
                    <a:pt x="17192" y="37345"/>
                  </a:lnTo>
                  <a:lnTo>
                    <a:pt x="17120" y="36623"/>
                  </a:lnTo>
                  <a:lnTo>
                    <a:pt x="17048" y="35900"/>
                  </a:lnTo>
                  <a:lnTo>
                    <a:pt x="16831" y="35250"/>
                  </a:lnTo>
                  <a:lnTo>
                    <a:pt x="16614" y="34528"/>
                  </a:lnTo>
                  <a:lnTo>
                    <a:pt x="16253" y="33878"/>
                  </a:lnTo>
                  <a:lnTo>
                    <a:pt x="16037" y="33155"/>
                  </a:lnTo>
                  <a:lnTo>
                    <a:pt x="15820" y="32505"/>
                  </a:lnTo>
                  <a:lnTo>
                    <a:pt x="15675" y="31783"/>
                  </a:lnTo>
                  <a:lnTo>
                    <a:pt x="15675" y="31061"/>
                  </a:lnTo>
                  <a:lnTo>
                    <a:pt x="15820" y="30338"/>
                  </a:lnTo>
                  <a:lnTo>
                    <a:pt x="16037" y="29688"/>
                  </a:lnTo>
                  <a:lnTo>
                    <a:pt x="16398" y="29038"/>
                  </a:lnTo>
                  <a:lnTo>
                    <a:pt x="16687" y="28316"/>
                  </a:lnTo>
                  <a:lnTo>
                    <a:pt x="16976" y="27666"/>
                  </a:lnTo>
                  <a:lnTo>
                    <a:pt x="17265" y="27016"/>
                  </a:lnTo>
                  <a:lnTo>
                    <a:pt x="17481" y="26293"/>
                  </a:lnTo>
                  <a:lnTo>
                    <a:pt x="17626" y="25571"/>
                  </a:lnTo>
                  <a:lnTo>
                    <a:pt x="17626" y="24849"/>
                  </a:lnTo>
                  <a:lnTo>
                    <a:pt x="17626" y="24126"/>
                  </a:lnTo>
                  <a:lnTo>
                    <a:pt x="17409" y="23476"/>
                  </a:lnTo>
                  <a:lnTo>
                    <a:pt x="16976" y="22826"/>
                  </a:lnTo>
                  <a:lnTo>
                    <a:pt x="16470" y="22320"/>
                  </a:lnTo>
                  <a:lnTo>
                    <a:pt x="15892" y="21815"/>
                  </a:lnTo>
                  <a:lnTo>
                    <a:pt x="15242" y="21526"/>
                  </a:lnTo>
                  <a:lnTo>
                    <a:pt x="14664" y="21092"/>
                  </a:lnTo>
                  <a:lnTo>
                    <a:pt x="14014" y="20803"/>
                  </a:lnTo>
                  <a:lnTo>
                    <a:pt x="14086" y="20081"/>
                  </a:lnTo>
                  <a:lnTo>
                    <a:pt x="14231" y="19359"/>
                  </a:lnTo>
                  <a:lnTo>
                    <a:pt x="14375" y="18636"/>
                  </a:lnTo>
                  <a:lnTo>
                    <a:pt x="14447" y="17914"/>
                  </a:lnTo>
                  <a:lnTo>
                    <a:pt x="14520" y="17192"/>
                  </a:lnTo>
                  <a:lnTo>
                    <a:pt x="14736" y="16469"/>
                  </a:lnTo>
                  <a:lnTo>
                    <a:pt x="14809" y="15747"/>
                  </a:lnTo>
                  <a:lnTo>
                    <a:pt x="14881" y="15025"/>
                  </a:lnTo>
                  <a:lnTo>
                    <a:pt x="15025" y="14302"/>
                  </a:lnTo>
                  <a:lnTo>
                    <a:pt x="15242" y="13580"/>
                  </a:lnTo>
                  <a:lnTo>
                    <a:pt x="15314" y="12858"/>
                  </a:lnTo>
                  <a:lnTo>
                    <a:pt x="15387" y="12135"/>
                  </a:lnTo>
                  <a:lnTo>
                    <a:pt x="15603" y="11413"/>
                  </a:lnTo>
                  <a:lnTo>
                    <a:pt x="15675" y="10619"/>
                  </a:lnTo>
                  <a:lnTo>
                    <a:pt x="15748" y="9896"/>
                  </a:lnTo>
                  <a:lnTo>
                    <a:pt x="15964" y="9246"/>
                  </a:lnTo>
                  <a:lnTo>
                    <a:pt x="16037" y="8451"/>
                  </a:lnTo>
                  <a:lnTo>
                    <a:pt x="16181" y="7729"/>
                  </a:lnTo>
                  <a:lnTo>
                    <a:pt x="16253" y="7007"/>
                  </a:lnTo>
                  <a:lnTo>
                    <a:pt x="16398" y="6284"/>
                  </a:lnTo>
                  <a:lnTo>
                    <a:pt x="16542" y="5562"/>
                  </a:lnTo>
                  <a:lnTo>
                    <a:pt x="16687" y="4840"/>
                  </a:lnTo>
                  <a:lnTo>
                    <a:pt x="16759" y="4117"/>
                  </a:lnTo>
                  <a:lnTo>
                    <a:pt x="16976" y="3395"/>
                  </a:lnTo>
                  <a:lnTo>
                    <a:pt x="16976" y="2673"/>
                  </a:lnTo>
                  <a:lnTo>
                    <a:pt x="17192" y="1950"/>
                  </a:lnTo>
                  <a:lnTo>
                    <a:pt x="17337" y="1228"/>
                  </a:lnTo>
                  <a:lnTo>
                    <a:pt x="17409" y="506"/>
                  </a:lnTo>
                  <a:lnTo>
                    <a:pt x="16398" y="217"/>
                  </a:lnTo>
                  <a:lnTo>
                    <a:pt x="16253" y="289"/>
                  </a:lnTo>
                  <a:lnTo>
                    <a:pt x="15242"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8249623" y="3162056"/>
              <a:ext cx="23514" cy="25673"/>
            </a:xfrm>
            <a:custGeom>
              <a:avLst/>
              <a:gdLst/>
              <a:ahLst/>
              <a:cxnLst/>
              <a:rect l="l" t="t" r="r" b="b"/>
              <a:pathLst>
                <a:path w="795" h="868" fill="none" extrusionOk="0">
                  <a:moveTo>
                    <a:pt x="650" y="868"/>
                  </a:moveTo>
                  <a:lnTo>
                    <a:pt x="0" y="795"/>
                  </a:lnTo>
                  <a:lnTo>
                    <a:pt x="145" y="1"/>
                  </a:lnTo>
                  <a:lnTo>
                    <a:pt x="795" y="217"/>
                  </a:lnTo>
                  <a:lnTo>
                    <a:pt x="650"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8204754" y="3153508"/>
              <a:ext cx="23514" cy="25673"/>
            </a:xfrm>
            <a:custGeom>
              <a:avLst/>
              <a:gdLst/>
              <a:ahLst/>
              <a:cxnLst/>
              <a:rect l="l" t="t" r="r" b="b"/>
              <a:pathLst>
                <a:path w="795" h="868" fill="none" extrusionOk="0">
                  <a:moveTo>
                    <a:pt x="651" y="868"/>
                  </a:moveTo>
                  <a:lnTo>
                    <a:pt x="0" y="795"/>
                  </a:lnTo>
                  <a:lnTo>
                    <a:pt x="145" y="1"/>
                  </a:lnTo>
                  <a:lnTo>
                    <a:pt x="795" y="145"/>
                  </a:lnTo>
                  <a:lnTo>
                    <a:pt x="651" y="868"/>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8258171" y="3112928"/>
              <a:ext cx="25673" cy="38480"/>
            </a:xfrm>
            <a:custGeom>
              <a:avLst/>
              <a:gdLst/>
              <a:ahLst/>
              <a:cxnLst/>
              <a:rect l="l" t="t" r="r" b="b"/>
              <a:pathLst>
                <a:path w="868" h="1301" fill="none" extrusionOk="0">
                  <a:moveTo>
                    <a:pt x="650" y="1301"/>
                  </a:moveTo>
                  <a:lnTo>
                    <a:pt x="0" y="1156"/>
                  </a:lnTo>
                  <a:lnTo>
                    <a:pt x="145" y="578"/>
                  </a:lnTo>
                  <a:lnTo>
                    <a:pt x="217" y="0"/>
                  </a:lnTo>
                  <a:lnTo>
                    <a:pt x="867" y="145"/>
                  </a:lnTo>
                  <a:lnTo>
                    <a:pt x="650" y="130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8213302" y="3106509"/>
              <a:ext cx="23514" cy="34221"/>
            </a:xfrm>
            <a:custGeom>
              <a:avLst/>
              <a:gdLst/>
              <a:ahLst/>
              <a:cxnLst/>
              <a:rect l="l" t="t" r="r" b="b"/>
              <a:pathLst>
                <a:path w="795" h="1157" fill="none" extrusionOk="0">
                  <a:moveTo>
                    <a:pt x="578" y="1156"/>
                  </a:moveTo>
                  <a:lnTo>
                    <a:pt x="0" y="1012"/>
                  </a:lnTo>
                  <a:lnTo>
                    <a:pt x="217" y="1"/>
                  </a:lnTo>
                  <a:lnTo>
                    <a:pt x="795" y="73"/>
                  </a:lnTo>
                  <a:lnTo>
                    <a:pt x="723" y="651"/>
                  </a:lnTo>
                  <a:lnTo>
                    <a:pt x="578"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8270978" y="3068059"/>
              <a:ext cx="21414" cy="34221"/>
            </a:xfrm>
            <a:custGeom>
              <a:avLst/>
              <a:gdLst/>
              <a:ahLst/>
              <a:cxnLst/>
              <a:rect l="l" t="t" r="r" b="b"/>
              <a:pathLst>
                <a:path w="724" h="1157" fill="none" extrusionOk="0">
                  <a:moveTo>
                    <a:pt x="506" y="1156"/>
                  </a:moveTo>
                  <a:lnTo>
                    <a:pt x="1" y="1012"/>
                  </a:lnTo>
                  <a:lnTo>
                    <a:pt x="145" y="0"/>
                  </a:lnTo>
                  <a:lnTo>
                    <a:pt x="723" y="73"/>
                  </a:lnTo>
                  <a:lnTo>
                    <a:pt x="506"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8221850" y="3059511"/>
              <a:ext cx="23514" cy="34221"/>
            </a:xfrm>
            <a:custGeom>
              <a:avLst/>
              <a:gdLst/>
              <a:ahLst/>
              <a:cxnLst/>
              <a:rect l="l" t="t" r="r" b="b"/>
              <a:pathLst>
                <a:path w="795" h="1157" fill="none" extrusionOk="0">
                  <a:moveTo>
                    <a:pt x="650" y="1156"/>
                  </a:moveTo>
                  <a:lnTo>
                    <a:pt x="0" y="1012"/>
                  </a:lnTo>
                  <a:lnTo>
                    <a:pt x="217" y="1"/>
                  </a:lnTo>
                  <a:lnTo>
                    <a:pt x="795" y="73"/>
                  </a:lnTo>
                  <a:lnTo>
                    <a:pt x="650" y="115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8279526" y="3001835"/>
              <a:ext cx="25673" cy="53447"/>
            </a:xfrm>
            <a:custGeom>
              <a:avLst/>
              <a:gdLst/>
              <a:ahLst/>
              <a:cxnLst/>
              <a:rect l="l" t="t" r="r" b="b"/>
              <a:pathLst>
                <a:path w="868" h="1807" fill="none" extrusionOk="0">
                  <a:moveTo>
                    <a:pt x="578" y="1806"/>
                  </a:moveTo>
                  <a:lnTo>
                    <a:pt x="1" y="1589"/>
                  </a:lnTo>
                  <a:lnTo>
                    <a:pt x="145" y="795"/>
                  </a:lnTo>
                  <a:lnTo>
                    <a:pt x="290" y="0"/>
                  </a:lnTo>
                  <a:lnTo>
                    <a:pt x="867" y="217"/>
                  </a:lnTo>
                  <a:lnTo>
                    <a:pt x="795" y="939"/>
                  </a:lnTo>
                  <a:lnTo>
                    <a:pt x="578" y="180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8232527" y="2995416"/>
              <a:ext cx="25673" cy="49158"/>
            </a:xfrm>
            <a:custGeom>
              <a:avLst/>
              <a:gdLst/>
              <a:ahLst/>
              <a:cxnLst/>
              <a:rect l="l" t="t" r="r" b="b"/>
              <a:pathLst>
                <a:path w="868" h="1662" fill="none" extrusionOk="0">
                  <a:moveTo>
                    <a:pt x="578" y="1662"/>
                  </a:moveTo>
                  <a:lnTo>
                    <a:pt x="0" y="1517"/>
                  </a:lnTo>
                  <a:lnTo>
                    <a:pt x="145" y="723"/>
                  </a:lnTo>
                  <a:lnTo>
                    <a:pt x="289" y="1"/>
                  </a:lnTo>
                  <a:lnTo>
                    <a:pt x="867" y="1"/>
                  </a:lnTo>
                  <a:lnTo>
                    <a:pt x="723" y="867"/>
                  </a:lnTo>
                  <a:lnTo>
                    <a:pt x="578" y="166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8151337" y="2952677"/>
              <a:ext cx="202990" cy="277792"/>
            </a:xfrm>
            <a:custGeom>
              <a:avLst/>
              <a:gdLst/>
              <a:ahLst/>
              <a:cxnLst/>
              <a:rect l="l" t="t" r="r" b="b"/>
              <a:pathLst>
                <a:path w="6863" h="9392" fill="none" extrusionOk="0">
                  <a:moveTo>
                    <a:pt x="4479" y="1"/>
                  </a:moveTo>
                  <a:lnTo>
                    <a:pt x="4479" y="1"/>
                  </a:lnTo>
                  <a:lnTo>
                    <a:pt x="4479" y="1"/>
                  </a:lnTo>
                  <a:lnTo>
                    <a:pt x="4479" y="1"/>
                  </a:lnTo>
                  <a:lnTo>
                    <a:pt x="4479" y="1"/>
                  </a:lnTo>
                  <a:lnTo>
                    <a:pt x="4479" y="1"/>
                  </a:lnTo>
                  <a:lnTo>
                    <a:pt x="4479" y="1"/>
                  </a:lnTo>
                  <a:lnTo>
                    <a:pt x="3757" y="73"/>
                  </a:lnTo>
                  <a:lnTo>
                    <a:pt x="3034" y="218"/>
                  </a:lnTo>
                  <a:lnTo>
                    <a:pt x="2312" y="218"/>
                  </a:lnTo>
                  <a:lnTo>
                    <a:pt x="2240" y="868"/>
                  </a:lnTo>
                  <a:lnTo>
                    <a:pt x="2095" y="1518"/>
                  </a:lnTo>
                  <a:lnTo>
                    <a:pt x="2023" y="2168"/>
                  </a:lnTo>
                  <a:lnTo>
                    <a:pt x="1879" y="2746"/>
                  </a:lnTo>
                  <a:lnTo>
                    <a:pt x="1445" y="2673"/>
                  </a:lnTo>
                  <a:lnTo>
                    <a:pt x="1445" y="2673"/>
                  </a:lnTo>
                  <a:lnTo>
                    <a:pt x="1156" y="2385"/>
                  </a:lnTo>
                  <a:lnTo>
                    <a:pt x="795" y="2529"/>
                  </a:lnTo>
                  <a:lnTo>
                    <a:pt x="651" y="3251"/>
                  </a:lnTo>
                  <a:lnTo>
                    <a:pt x="867" y="3613"/>
                  </a:lnTo>
                  <a:lnTo>
                    <a:pt x="1301" y="3396"/>
                  </a:lnTo>
                  <a:lnTo>
                    <a:pt x="1301" y="3324"/>
                  </a:lnTo>
                  <a:lnTo>
                    <a:pt x="1734" y="3396"/>
                  </a:lnTo>
                  <a:lnTo>
                    <a:pt x="1518" y="4479"/>
                  </a:lnTo>
                  <a:lnTo>
                    <a:pt x="1012" y="4407"/>
                  </a:lnTo>
                  <a:lnTo>
                    <a:pt x="1084" y="4263"/>
                  </a:lnTo>
                  <a:lnTo>
                    <a:pt x="867" y="3901"/>
                  </a:lnTo>
                  <a:lnTo>
                    <a:pt x="434" y="4118"/>
                  </a:lnTo>
                  <a:lnTo>
                    <a:pt x="290" y="4840"/>
                  </a:lnTo>
                  <a:lnTo>
                    <a:pt x="578" y="5202"/>
                  </a:lnTo>
                  <a:lnTo>
                    <a:pt x="1012" y="4985"/>
                  </a:lnTo>
                  <a:lnTo>
                    <a:pt x="940" y="4985"/>
                  </a:lnTo>
                  <a:lnTo>
                    <a:pt x="1445" y="4985"/>
                  </a:lnTo>
                  <a:lnTo>
                    <a:pt x="1229" y="6068"/>
                  </a:lnTo>
                  <a:lnTo>
                    <a:pt x="723" y="5924"/>
                  </a:lnTo>
                  <a:lnTo>
                    <a:pt x="723" y="5924"/>
                  </a:lnTo>
                  <a:lnTo>
                    <a:pt x="506" y="5418"/>
                  </a:lnTo>
                  <a:lnTo>
                    <a:pt x="145" y="5780"/>
                  </a:lnTo>
                  <a:lnTo>
                    <a:pt x="1" y="6430"/>
                  </a:lnTo>
                  <a:lnTo>
                    <a:pt x="217" y="6863"/>
                  </a:lnTo>
                  <a:lnTo>
                    <a:pt x="578" y="6574"/>
                  </a:lnTo>
                  <a:lnTo>
                    <a:pt x="578" y="6574"/>
                  </a:lnTo>
                  <a:lnTo>
                    <a:pt x="1084" y="6646"/>
                  </a:lnTo>
                  <a:lnTo>
                    <a:pt x="940" y="7296"/>
                  </a:lnTo>
                  <a:lnTo>
                    <a:pt x="867" y="7874"/>
                  </a:lnTo>
                  <a:lnTo>
                    <a:pt x="1229" y="8452"/>
                  </a:lnTo>
                  <a:lnTo>
                    <a:pt x="1518" y="9030"/>
                  </a:lnTo>
                  <a:lnTo>
                    <a:pt x="2601" y="9247"/>
                  </a:lnTo>
                  <a:lnTo>
                    <a:pt x="3612" y="9391"/>
                  </a:lnTo>
                  <a:lnTo>
                    <a:pt x="4190" y="9102"/>
                  </a:lnTo>
                  <a:lnTo>
                    <a:pt x="4768" y="8669"/>
                  </a:lnTo>
                  <a:lnTo>
                    <a:pt x="4840" y="8019"/>
                  </a:lnTo>
                  <a:lnTo>
                    <a:pt x="4985" y="7369"/>
                  </a:lnTo>
                  <a:lnTo>
                    <a:pt x="5490" y="7441"/>
                  </a:lnTo>
                  <a:lnTo>
                    <a:pt x="5490" y="7585"/>
                  </a:lnTo>
                  <a:lnTo>
                    <a:pt x="5707" y="7874"/>
                  </a:lnTo>
                  <a:lnTo>
                    <a:pt x="6140" y="7658"/>
                  </a:lnTo>
                  <a:lnTo>
                    <a:pt x="6213" y="7008"/>
                  </a:lnTo>
                  <a:lnTo>
                    <a:pt x="5996" y="6646"/>
                  </a:lnTo>
                  <a:lnTo>
                    <a:pt x="5635" y="6863"/>
                  </a:lnTo>
                  <a:lnTo>
                    <a:pt x="5635" y="6863"/>
                  </a:lnTo>
                  <a:lnTo>
                    <a:pt x="5129" y="6791"/>
                  </a:lnTo>
                  <a:lnTo>
                    <a:pt x="5346" y="5780"/>
                  </a:lnTo>
                  <a:lnTo>
                    <a:pt x="5779" y="5852"/>
                  </a:lnTo>
                  <a:lnTo>
                    <a:pt x="5779" y="5924"/>
                  </a:lnTo>
                  <a:lnTo>
                    <a:pt x="6068" y="6357"/>
                  </a:lnTo>
                  <a:lnTo>
                    <a:pt x="6429" y="6068"/>
                  </a:lnTo>
                  <a:lnTo>
                    <a:pt x="6574" y="5346"/>
                  </a:lnTo>
                  <a:lnTo>
                    <a:pt x="6285" y="4985"/>
                  </a:lnTo>
                  <a:lnTo>
                    <a:pt x="5924" y="5202"/>
                  </a:lnTo>
                  <a:lnTo>
                    <a:pt x="5924" y="5274"/>
                  </a:lnTo>
                  <a:lnTo>
                    <a:pt x="5490" y="5202"/>
                  </a:lnTo>
                  <a:lnTo>
                    <a:pt x="5635" y="4118"/>
                  </a:lnTo>
                  <a:lnTo>
                    <a:pt x="6068" y="4335"/>
                  </a:lnTo>
                  <a:lnTo>
                    <a:pt x="6068" y="4335"/>
                  </a:lnTo>
                  <a:lnTo>
                    <a:pt x="6357" y="4768"/>
                  </a:lnTo>
                  <a:lnTo>
                    <a:pt x="6718" y="4407"/>
                  </a:lnTo>
                  <a:lnTo>
                    <a:pt x="6863" y="3757"/>
                  </a:lnTo>
                  <a:lnTo>
                    <a:pt x="6646" y="3396"/>
                  </a:lnTo>
                  <a:lnTo>
                    <a:pt x="6285" y="3613"/>
                  </a:lnTo>
                  <a:lnTo>
                    <a:pt x="6213" y="3685"/>
                  </a:lnTo>
                  <a:lnTo>
                    <a:pt x="5779" y="3540"/>
                  </a:lnTo>
                  <a:lnTo>
                    <a:pt x="5996" y="2746"/>
                  </a:lnTo>
                  <a:lnTo>
                    <a:pt x="6140" y="1879"/>
                  </a:lnTo>
                  <a:lnTo>
                    <a:pt x="6285" y="1084"/>
                  </a:lnTo>
                  <a:lnTo>
                    <a:pt x="5707" y="723"/>
                  </a:lnTo>
                  <a:lnTo>
                    <a:pt x="5129" y="362"/>
                  </a:lnTo>
                  <a:lnTo>
                    <a:pt x="4479" y="1"/>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37"/>
          <p:cNvSpPr/>
          <p:nvPr/>
        </p:nvSpPr>
        <p:spPr>
          <a:xfrm>
            <a:off x="8283814" y="2952677"/>
            <a:ext cx="30" cy="30"/>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7698417" y="2993287"/>
            <a:ext cx="235023" cy="273503"/>
          </a:xfrm>
          <a:custGeom>
            <a:avLst/>
            <a:gdLst/>
            <a:ahLst/>
            <a:cxnLst/>
            <a:rect l="l" t="t" r="r" b="b"/>
            <a:pathLst>
              <a:path w="7946" h="9247" extrusionOk="0">
                <a:moveTo>
                  <a:pt x="5562" y="0"/>
                </a:moveTo>
                <a:lnTo>
                  <a:pt x="5345" y="723"/>
                </a:lnTo>
                <a:lnTo>
                  <a:pt x="5129" y="1373"/>
                </a:lnTo>
                <a:lnTo>
                  <a:pt x="4912" y="2095"/>
                </a:lnTo>
                <a:lnTo>
                  <a:pt x="4695" y="2745"/>
                </a:lnTo>
                <a:lnTo>
                  <a:pt x="4479" y="3467"/>
                </a:lnTo>
                <a:lnTo>
                  <a:pt x="4190" y="4118"/>
                </a:lnTo>
                <a:lnTo>
                  <a:pt x="3973" y="4840"/>
                </a:lnTo>
                <a:lnTo>
                  <a:pt x="3756" y="5490"/>
                </a:lnTo>
                <a:lnTo>
                  <a:pt x="3540" y="6212"/>
                </a:lnTo>
                <a:lnTo>
                  <a:pt x="3251" y="6862"/>
                </a:lnTo>
                <a:lnTo>
                  <a:pt x="3034" y="7513"/>
                </a:lnTo>
                <a:lnTo>
                  <a:pt x="2384" y="7151"/>
                </a:lnTo>
                <a:lnTo>
                  <a:pt x="1661" y="7079"/>
                </a:lnTo>
                <a:lnTo>
                  <a:pt x="939" y="7224"/>
                </a:lnTo>
                <a:lnTo>
                  <a:pt x="289" y="7657"/>
                </a:lnTo>
                <a:lnTo>
                  <a:pt x="0" y="8307"/>
                </a:lnTo>
                <a:lnTo>
                  <a:pt x="433" y="8957"/>
                </a:lnTo>
                <a:lnTo>
                  <a:pt x="1228" y="9246"/>
                </a:lnTo>
                <a:lnTo>
                  <a:pt x="1950" y="9246"/>
                </a:lnTo>
                <a:lnTo>
                  <a:pt x="2745" y="9102"/>
                </a:lnTo>
                <a:lnTo>
                  <a:pt x="3395" y="8668"/>
                </a:lnTo>
                <a:lnTo>
                  <a:pt x="3684" y="7946"/>
                </a:lnTo>
                <a:lnTo>
                  <a:pt x="3973" y="7224"/>
                </a:lnTo>
                <a:lnTo>
                  <a:pt x="4190" y="6501"/>
                </a:lnTo>
                <a:lnTo>
                  <a:pt x="4406" y="5779"/>
                </a:lnTo>
                <a:lnTo>
                  <a:pt x="4623" y="5057"/>
                </a:lnTo>
                <a:lnTo>
                  <a:pt x="4840" y="4334"/>
                </a:lnTo>
                <a:lnTo>
                  <a:pt x="5056" y="3612"/>
                </a:lnTo>
                <a:lnTo>
                  <a:pt x="5273" y="2890"/>
                </a:lnTo>
                <a:lnTo>
                  <a:pt x="5490" y="2167"/>
                </a:lnTo>
                <a:lnTo>
                  <a:pt x="5707" y="1445"/>
                </a:lnTo>
                <a:lnTo>
                  <a:pt x="6284" y="1951"/>
                </a:lnTo>
                <a:lnTo>
                  <a:pt x="6646" y="2601"/>
                </a:lnTo>
                <a:lnTo>
                  <a:pt x="7007" y="3251"/>
                </a:lnTo>
                <a:lnTo>
                  <a:pt x="7151" y="3973"/>
                </a:lnTo>
                <a:lnTo>
                  <a:pt x="6934" y="4623"/>
                </a:lnTo>
                <a:lnTo>
                  <a:pt x="6357" y="4190"/>
                </a:lnTo>
                <a:lnTo>
                  <a:pt x="5707" y="4118"/>
                </a:lnTo>
                <a:lnTo>
                  <a:pt x="5562" y="4768"/>
                </a:lnTo>
                <a:lnTo>
                  <a:pt x="5923" y="5418"/>
                </a:lnTo>
                <a:lnTo>
                  <a:pt x="6646" y="5635"/>
                </a:lnTo>
                <a:lnTo>
                  <a:pt x="7368" y="5346"/>
                </a:lnTo>
                <a:lnTo>
                  <a:pt x="7801" y="4695"/>
                </a:lnTo>
                <a:lnTo>
                  <a:pt x="7946" y="3973"/>
                </a:lnTo>
                <a:lnTo>
                  <a:pt x="7729" y="3179"/>
                </a:lnTo>
                <a:lnTo>
                  <a:pt x="7440" y="2528"/>
                </a:lnTo>
                <a:lnTo>
                  <a:pt x="7007" y="1878"/>
                </a:lnTo>
                <a:lnTo>
                  <a:pt x="6573" y="1228"/>
                </a:lnTo>
                <a:lnTo>
                  <a:pt x="6068" y="578"/>
                </a:lnTo>
                <a:lnTo>
                  <a:pt x="5562" y="0"/>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37"/>
          <p:cNvGrpSpPr/>
          <p:nvPr/>
        </p:nvGrpSpPr>
        <p:grpSpPr>
          <a:xfrm>
            <a:off x="539504" y="3266789"/>
            <a:ext cx="623908" cy="504237"/>
            <a:chOff x="2116100" y="3596975"/>
            <a:chExt cx="527350" cy="426200"/>
          </a:xfrm>
        </p:grpSpPr>
        <p:sp>
          <p:nvSpPr>
            <p:cNvPr id="534" name="Google Shape;534;p37"/>
            <p:cNvSpPr/>
            <p:nvPr/>
          </p:nvSpPr>
          <p:spPr>
            <a:xfrm>
              <a:off x="2419500" y="3596975"/>
              <a:ext cx="223950" cy="149925"/>
            </a:xfrm>
            <a:custGeom>
              <a:avLst/>
              <a:gdLst/>
              <a:ahLst/>
              <a:cxnLst/>
              <a:rect l="l" t="t" r="r" b="b"/>
              <a:pathLst>
                <a:path w="8958" h="5997" extrusionOk="0">
                  <a:moveTo>
                    <a:pt x="4117" y="1"/>
                  </a:moveTo>
                  <a:lnTo>
                    <a:pt x="3756" y="723"/>
                  </a:lnTo>
                  <a:lnTo>
                    <a:pt x="3467" y="1445"/>
                  </a:lnTo>
                  <a:lnTo>
                    <a:pt x="3178" y="2168"/>
                  </a:lnTo>
                  <a:lnTo>
                    <a:pt x="2817" y="2890"/>
                  </a:lnTo>
                  <a:lnTo>
                    <a:pt x="2456" y="3540"/>
                  </a:lnTo>
                  <a:lnTo>
                    <a:pt x="2167" y="4263"/>
                  </a:lnTo>
                  <a:lnTo>
                    <a:pt x="1589" y="3901"/>
                  </a:lnTo>
                  <a:lnTo>
                    <a:pt x="939" y="3829"/>
                  </a:lnTo>
                  <a:lnTo>
                    <a:pt x="361" y="4046"/>
                  </a:lnTo>
                  <a:lnTo>
                    <a:pt x="0" y="4551"/>
                  </a:lnTo>
                  <a:lnTo>
                    <a:pt x="361" y="5129"/>
                  </a:lnTo>
                  <a:lnTo>
                    <a:pt x="1011" y="5346"/>
                  </a:lnTo>
                  <a:lnTo>
                    <a:pt x="1734" y="5346"/>
                  </a:lnTo>
                  <a:lnTo>
                    <a:pt x="2312" y="5057"/>
                  </a:lnTo>
                  <a:lnTo>
                    <a:pt x="2745" y="4407"/>
                  </a:lnTo>
                  <a:lnTo>
                    <a:pt x="3034" y="3685"/>
                  </a:lnTo>
                  <a:lnTo>
                    <a:pt x="3395" y="2962"/>
                  </a:lnTo>
                  <a:lnTo>
                    <a:pt x="3756" y="2240"/>
                  </a:lnTo>
                  <a:lnTo>
                    <a:pt x="4045" y="1518"/>
                  </a:lnTo>
                  <a:lnTo>
                    <a:pt x="4334" y="795"/>
                  </a:lnTo>
                  <a:lnTo>
                    <a:pt x="5129" y="868"/>
                  </a:lnTo>
                  <a:lnTo>
                    <a:pt x="5851" y="1012"/>
                  </a:lnTo>
                  <a:lnTo>
                    <a:pt x="6573" y="1156"/>
                  </a:lnTo>
                  <a:lnTo>
                    <a:pt x="7296" y="1301"/>
                  </a:lnTo>
                  <a:lnTo>
                    <a:pt x="8090" y="1373"/>
                  </a:lnTo>
                  <a:lnTo>
                    <a:pt x="7729" y="2095"/>
                  </a:lnTo>
                  <a:lnTo>
                    <a:pt x="7440" y="2818"/>
                  </a:lnTo>
                  <a:lnTo>
                    <a:pt x="7079" y="3540"/>
                  </a:lnTo>
                  <a:lnTo>
                    <a:pt x="6790" y="4190"/>
                  </a:lnTo>
                  <a:lnTo>
                    <a:pt x="6429" y="4913"/>
                  </a:lnTo>
                  <a:lnTo>
                    <a:pt x="5923" y="4551"/>
                  </a:lnTo>
                  <a:lnTo>
                    <a:pt x="5273" y="4551"/>
                  </a:lnTo>
                  <a:lnTo>
                    <a:pt x="4623" y="4696"/>
                  </a:lnTo>
                  <a:lnTo>
                    <a:pt x="4334" y="5202"/>
                  </a:lnTo>
                  <a:lnTo>
                    <a:pt x="4695" y="5779"/>
                  </a:lnTo>
                  <a:lnTo>
                    <a:pt x="5345" y="5996"/>
                  </a:lnTo>
                  <a:lnTo>
                    <a:pt x="5995" y="5996"/>
                  </a:lnTo>
                  <a:lnTo>
                    <a:pt x="6573" y="5707"/>
                  </a:lnTo>
                  <a:lnTo>
                    <a:pt x="7007" y="5057"/>
                  </a:lnTo>
                  <a:lnTo>
                    <a:pt x="7368" y="4335"/>
                  </a:lnTo>
                  <a:lnTo>
                    <a:pt x="7729" y="3612"/>
                  </a:lnTo>
                  <a:lnTo>
                    <a:pt x="8018" y="2962"/>
                  </a:lnTo>
                  <a:lnTo>
                    <a:pt x="8379" y="2240"/>
                  </a:lnTo>
                  <a:lnTo>
                    <a:pt x="8668" y="1518"/>
                  </a:lnTo>
                  <a:lnTo>
                    <a:pt x="8957" y="795"/>
                  </a:lnTo>
                  <a:lnTo>
                    <a:pt x="8235" y="651"/>
                  </a:lnTo>
                  <a:lnTo>
                    <a:pt x="7512" y="579"/>
                  </a:lnTo>
                  <a:lnTo>
                    <a:pt x="6790" y="434"/>
                  </a:lnTo>
                  <a:lnTo>
                    <a:pt x="6068" y="290"/>
                  </a:lnTo>
                  <a:lnTo>
                    <a:pt x="5345" y="217"/>
                  </a:lnTo>
                  <a:lnTo>
                    <a:pt x="4695" y="73"/>
                  </a:lnTo>
                  <a:lnTo>
                    <a:pt x="4117" y="1"/>
                  </a:ln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2116100" y="3795625"/>
              <a:ext cx="113800" cy="227550"/>
            </a:xfrm>
            <a:custGeom>
              <a:avLst/>
              <a:gdLst/>
              <a:ahLst/>
              <a:cxnLst/>
              <a:rect l="l" t="t" r="r" b="b"/>
              <a:pathLst>
                <a:path w="4552" h="9102"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2116100" y="3795625"/>
              <a:ext cx="113800" cy="227550"/>
            </a:xfrm>
            <a:custGeom>
              <a:avLst/>
              <a:gdLst/>
              <a:ahLst/>
              <a:cxnLst/>
              <a:rect l="l" t="t" r="r" b="b"/>
              <a:pathLst>
                <a:path w="4552" h="9102" fill="none" extrusionOk="0">
                  <a:moveTo>
                    <a:pt x="868" y="0"/>
                  </a:moveTo>
                  <a:lnTo>
                    <a:pt x="1012" y="723"/>
                  </a:lnTo>
                  <a:lnTo>
                    <a:pt x="1084" y="1445"/>
                  </a:lnTo>
                  <a:lnTo>
                    <a:pt x="1229" y="2095"/>
                  </a:lnTo>
                  <a:lnTo>
                    <a:pt x="1301" y="2818"/>
                  </a:lnTo>
                  <a:lnTo>
                    <a:pt x="1445" y="3468"/>
                  </a:lnTo>
                  <a:lnTo>
                    <a:pt x="1590" y="4190"/>
                  </a:lnTo>
                  <a:lnTo>
                    <a:pt x="1662" y="4840"/>
                  </a:lnTo>
                  <a:lnTo>
                    <a:pt x="1807" y="5562"/>
                  </a:lnTo>
                  <a:lnTo>
                    <a:pt x="1879" y="6285"/>
                  </a:lnTo>
                  <a:lnTo>
                    <a:pt x="1951" y="6935"/>
                  </a:lnTo>
                  <a:lnTo>
                    <a:pt x="1157" y="7007"/>
                  </a:lnTo>
                  <a:lnTo>
                    <a:pt x="434" y="7368"/>
                  </a:lnTo>
                  <a:lnTo>
                    <a:pt x="1" y="8018"/>
                  </a:lnTo>
                  <a:lnTo>
                    <a:pt x="1" y="8813"/>
                  </a:lnTo>
                  <a:lnTo>
                    <a:pt x="579" y="9102"/>
                  </a:lnTo>
                  <a:lnTo>
                    <a:pt x="1229" y="9030"/>
                  </a:lnTo>
                  <a:lnTo>
                    <a:pt x="1879" y="8741"/>
                  </a:lnTo>
                  <a:lnTo>
                    <a:pt x="2457" y="8307"/>
                  </a:lnTo>
                  <a:lnTo>
                    <a:pt x="2746" y="7657"/>
                  </a:lnTo>
                  <a:lnTo>
                    <a:pt x="2673" y="6935"/>
                  </a:lnTo>
                  <a:lnTo>
                    <a:pt x="2601" y="6213"/>
                  </a:lnTo>
                  <a:lnTo>
                    <a:pt x="2457" y="5418"/>
                  </a:lnTo>
                  <a:lnTo>
                    <a:pt x="2312" y="4696"/>
                  </a:lnTo>
                  <a:lnTo>
                    <a:pt x="2168" y="3973"/>
                  </a:lnTo>
                  <a:lnTo>
                    <a:pt x="2023" y="3251"/>
                  </a:lnTo>
                  <a:lnTo>
                    <a:pt x="1879" y="2529"/>
                  </a:lnTo>
                  <a:lnTo>
                    <a:pt x="1662" y="1806"/>
                  </a:lnTo>
                  <a:lnTo>
                    <a:pt x="1518" y="1084"/>
                  </a:lnTo>
                  <a:lnTo>
                    <a:pt x="2168" y="1228"/>
                  </a:lnTo>
                  <a:lnTo>
                    <a:pt x="2746" y="1590"/>
                  </a:lnTo>
                  <a:lnTo>
                    <a:pt x="3324" y="1951"/>
                  </a:lnTo>
                  <a:lnTo>
                    <a:pt x="3757" y="2456"/>
                  </a:lnTo>
                  <a:lnTo>
                    <a:pt x="3829" y="3034"/>
                  </a:lnTo>
                  <a:lnTo>
                    <a:pt x="3179" y="2962"/>
                  </a:lnTo>
                  <a:lnTo>
                    <a:pt x="2673" y="3179"/>
                  </a:lnTo>
                  <a:lnTo>
                    <a:pt x="2818" y="3757"/>
                  </a:lnTo>
                  <a:lnTo>
                    <a:pt x="3396" y="4046"/>
                  </a:lnTo>
                  <a:lnTo>
                    <a:pt x="4046" y="3973"/>
                  </a:lnTo>
                  <a:lnTo>
                    <a:pt x="4479" y="3395"/>
                  </a:lnTo>
                  <a:lnTo>
                    <a:pt x="4552" y="2745"/>
                  </a:lnTo>
                  <a:lnTo>
                    <a:pt x="4263" y="2023"/>
                  </a:lnTo>
                  <a:lnTo>
                    <a:pt x="3685" y="1445"/>
                  </a:lnTo>
                  <a:lnTo>
                    <a:pt x="3035" y="1012"/>
                  </a:lnTo>
                  <a:lnTo>
                    <a:pt x="2312" y="651"/>
                  </a:lnTo>
                  <a:lnTo>
                    <a:pt x="1590" y="289"/>
                  </a:lnTo>
                  <a:lnTo>
                    <a:pt x="8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37"/>
          <p:cNvGrpSpPr/>
          <p:nvPr/>
        </p:nvGrpSpPr>
        <p:grpSpPr>
          <a:xfrm rot="1816265">
            <a:off x="900611" y="686247"/>
            <a:ext cx="1091781" cy="615340"/>
            <a:chOff x="2769825" y="3857025"/>
            <a:chExt cx="922800" cy="520100"/>
          </a:xfrm>
        </p:grpSpPr>
        <p:sp>
          <p:nvSpPr>
            <p:cNvPr id="538" name="Google Shape;538;p37"/>
            <p:cNvSpPr/>
            <p:nvPr/>
          </p:nvSpPr>
          <p:spPr>
            <a:xfrm>
              <a:off x="2769825" y="3857025"/>
              <a:ext cx="922800" cy="520100"/>
            </a:xfrm>
            <a:custGeom>
              <a:avLst/>
              <a:gdLst/>
              <a:ahLst/>
              <a:cxnLst/>
              <a:rect l="l" t="t" r="r" b="b"/>
              <a:pathLst>
                <a:path w="36912" h="20804" extrusionOk="0">
                  <a:moveTo>
                    <a:pt x="23765" y="5924"/>
                  </a:moveTo>
                  <a:lnTo>
                    <a:pt x="24054" y="7729"/>
                  </a:lnTo>
                  <a:lnTo>
                    <a:pt x="22104" y="8091"/>
                  </a:lnTo>
                  <a:lnTo>
                    <a:pt x="21815" y="6357"/>
                  </a:lnTo>
                  <a:lnTo>
                    <a:pt x="23765" y="5924"/>
                  </a:lnTo>
                  <a:close/>
                  <a:moveTo>
                    <a:pt x="19937" y="6718"/>
                  </a:moveTo>
                  <a:lnTo>
                    <a:pt x="20298" y="8452"/>
                  </a:lnTo>
                  <a:lnTo>
                    <a:pt x="18348" y="8813"/>
                  </a:lnTo>
                  <a:lnTo>
                    <a:pt x="17987" y="7079"/>
                  </a:lnTo>
                  <a:lnTo>
                    <a:pt x="18131" y="7079"/>
                  </a:lnTo>
                  <a:lnTo>
                    <a:pt x="19937" y="6718"/>
                  </a:lnTo>
                  <a:close/>
                  <a:moveTo>
                    <a:pt x="28605" y="8668"/>
                  </a:moveTo>
                  <a:lnTo>
                    <a:pt x="29833" y="9174"/>
                  </a:lnTo>
                  <a:lnTo>
                    <a:pt x="30411" y="10330"/>
                  </a:lnTo>
                  <a:lnTo>
                    <a:pt x="30266" y="11847"/>
                  </a:lnTo>
                  <a:lnTo>
                    <a:pt x="28822" y="12569"/>
                  </a:lnTo>
                  <a:lnTo>
                    <a:pt x="27305" y="12930"/>
                  </a:lnTo>
                  <a:lnTo>
                    <a:pt x="26944" y="13002"/>
                  </a:lnTo>
                  <a:lnTo>
                    <a:pt x="26727" y="11630"/>
                  </a:lnTo>
                  <a:lnTo>
                    <a:pt x="26438" y="10330"/>
                  </a:lnTo>
                  <a:lnTo>
                    <a:pt x="26221" y="8957"/>
                  </a:lnTo>
                  <a:lnTo>
                    <a:pt x="27233" y="8813"/>
                  </a:lnTo>
                  <a:lnTo>
                    <a:pt x="28605" y="8668"/>
                  </a:lnTo>
                  <a:close/>
                  <a:moveTo>
                    <a:pt x="24415" y="9319"/>
                  </a:moveTo>
                  <a:lnTo>
                    <a:pt x="24632" y="10619"/>
                  </a:lnTo>
                  <a:lnTo>
                    <a:pt x="24921" y="11991"/>
                  </a:lnTo>
                  <a:lnTo>
                    <a:pt x="25138" y="13291"/>
                  </a:lnTo>
                  <a:lnTo>
                    <a:pt x="23187" y="13653"/>
                  </a:lnTo>
                  <a:lnTo>
                    <a:pt x="22898" y="12352"/>
                  </a:lnTo>
                  <a:lnTo>
                    <a:pt x="22682" y="11052"/>
                  </a:lnTo>
                  <a:lnTo>
                    <a:pt x="22465" y="9680"/>
                  </a:lnTo>
                  <a:lnTo>
                    <a:pt x="24415" y="9319"/>
                  </a:lnTo>
                  <a:close/>
                  <a:moveTo>
                    <a:pt x="30122" y="4912"/>
                  </a:moveTo>
                  <a:lnTo>
                    <a:pt x="31639" y="5129"/>
                  </a:lnTo>
                  <a:lnTo>
                    <a:pt x="32867" y="5996"/>
                  </a:lnTo>
                  <a:lnTo>
                    <a:pt x="33734" y="7079"/>
                  </a:lnTo>
                  <a:lnTo>
                    <a:pt x="34384" y="8379"/>
                  </a:lnTo>
                  <a:lnTo>
                    <a:pt x="34673" y="9752"/>
                  </a:lnTo>
                  <a:lnTo>
                    <a:pt x="34673" y="11197"/>
                  </a:lnTo>
                  <a:lnTo>
                    <a:pt x="34311" y="12569"/>
                  </a:lnTo>
                  <a:lnTo>
                    <a:pt x="33661" y="13869"/>
                  </a:lnTo>
                  <a:lnTo>
                    <a:pt x="33661" y="13869"/>
                  </a:lnTo>
                  <a:lnTo>
                    <a:pt x="33950" y="12425"/>
                  </a:lnTo>
                  <a:lnTo>
                    <a:pt x="33734" y="10908"/>
                  </a:lnTo>
                  <a:lnTo>
                    <a:pt x="33156" y="9535"/>
                  </a:lnTo>
                  <a:lnTo>
                    <a:pt x="32217" y="8452"/>
                  </a:lnTo>
                  <a:lnTo>
                    <a:pt x="30916" y="7657"/>
                  </a:lnTo>
                  <a:lnTo>
                    <a:pt x="29544" y="7224"/>
                  </a:lnTo>
                  <a:lnTo>
                    <a:pt x="28027" y="7152"/>
                  </a:lnTo>
                  <a:lnTo>
                    <a:pt x="26582" y="7296"/>
                  </a:lnTo>
                  <a:lnTo>
                    <a:pt x="25932" y="7440"/>
                  </a:lnTo>
                  <a:lnTo>
                    <a:pt x="25571" y="5490"/>
                  </a:lnTo>
                  <a:lnTo>
                    <a:pt x="27088" y="5273"/>
                  </a:lnTo>
                  <a:lnTo>
                    <a:pt x="28605" y="4984"/>
                  </a:lnTo>
                  <a:lnTo>
                    <a:pt x="30122" y="4912"/>
                  </a:lnTo>
                  <a:close/>
                  <a:moveTo>
                    <a:pt x="20587" y="10041"/>
                  </a:moveTo>
                  <a:lnTo>
                    <a:pt x="20804" y="11341"/>
                  </a:lnTo>
                  <a:lnTo>
                    <a:pt x="21020" y="12714"/>
                  </a:lnTo>
                  <a:lnTo>
                    <a:pt x="21382" y="14014"/>
                  </a:lnTo>
                  <a:lnTo>
                    <a:pt x="21309" y="14014"/>
                  </a:lnTo>
                  <a:lnTo>
                    <a:pt x="21237" y="14086"/>
                  </a:lnTo>
                  <a:lnTo>
                    <a:pt x="19359" y="14375"/>
                  </a:lnTo>
                  <a:lnTo>
                    <a:pt x="19070" y="13075"/>
                  </a:lnTo>
                  <a:lnTo>
                    <a:pt x="18853" y="11702"/>
                  </a:lnTo>
                  <a:lnTo>
                    <a:pt x="18564" y="10402"/>
                  </a:lnTo>
                  <a:lnTo>
                    <a:pt x="20515" y="10041"/>
                  </a:lnTo>
                  <a:close/>
                  <a:moveTo>
                    <a:pt x="16759" y="10691"/>
                  </a:moveTo>
                  <a:lnTo>
                    <a:pt x="17048" y="12063"/>
                  </a:lnTo>
                  <a:lnTo>
                    <a:pt x="17264" y="13364"/>
                  </a:lnTo>
                  <a:lnTo>
                    <a:pt x="17481" y="14736"/>
                  </a:lnTo>
                  <a:lnTo>
                    <a:pt x="15242" y="15097"/>
                  </a:lnTo>
                  <a:lnTo>
                    <a:pt x="13653" y="15314"/>
                  </a:lnTo>
                  <a:lnTo>
                    <a:pt x="12136" y="15169"/>
                  </a:lnTo>
                  <a:lnTo>
                    <a:pt x="11413" y="13797"/>
                  </a:lnTo>
                  <a:lnTo>
                    <a:pt x="11486" y="12497"/>
                  </a:lnTo>
                  <a:lnTo>
                    <a:pt x="12497" y="11630"/>
                  </a:lnTo>
                  <a:lnTo>
                    <a:pt x="13797" y="11269"/>
                  </a:lnTo>
                  <a:lnTo>
                    <a:pt x="15242" y="10980"/>
                  </a:lnTo>
                  <a:lnTo>
                    <a:pt x="16759" y="10691"/>
                  </a:lnTo>
                  <a:close/>
                  <a:moveTo>
                    <a:pt x="31783" y="11991"/>
                  </a:moveTo>
                  <a:lnTo>
                    <a:pt x="32144" y="13075"/>
                  </a:lnTo>
                  <a:lnTo>
                    <a:pt x="31783" y="14447"/>
                  </a:lnTo>
                  <a:lnTo>
                    <a:pt x="30989" y="15531"/>
                  </a:lnTo>
                  <a:lnTo>
                    <a:pt x="29688" y="16181"/>
                  </a:lnTo>
                  <a:lnTo>
                    <a:pt x="27594" y="16542"/>
                  </a:lnTo>
                  <a:lnTo>
                    <a:pt x="27233" y="14375"/>
                  </a:lnTo>
                  <a:lnTo>
                    <a:pt x="29111" y="14086"/>
                  </a:lnTo>
                  <a:lnTo>
                    <a:pt x="30772" y="13508"/>
                  </a:lnTo>
                  <a:lnTo>
                    <a:pt x="31783" y="11991"/>
                  </a:lnTo>
                  <a:close/>
                  <a:moveTo>
                    <a:pt x="25354" y="14736"/>
                  </a:moveTo>
                  <a:lnTo>
                    <a:pt x="25788" y="16903"/>
                  </a:lnTo>
                  <a:lnTo>
                    <a:pt x="23838" y="17264"/>
                  </a:lnTo>
                  <a:lnTo>
                    <a:pt x="23404" y="15097"/>
                  </a:lnTo>
                  <a:lnTo>
                    <a:pt x="25354" y="14736"/>
                  </a:lnTo>
                  <a:close/>
                  <a:moveTo>
                    <a:pt x="21526" y="15458"/>
                  </a:moveTo>
                  <a:lnTo>
                    <a:pt x="21959" y="17625"/>
                  </a:lnTo>
                  <a:lnTo>
                    <a:pt x="20009" y="17914"/>
                  </a:lnTo>
                  <a:lnTo>
                    <a:pt x="19648" y="15820"/>
                  </a:lnTo>
                  <a:lnTo>
                    <a:pt x="21526" y="15458"/>
                  </a:lnTo>
                  <a:close/>
                  <a:moveTo>
                    <a:pt x="16181" y="7440"/>
                  </a:moveTo>
                  <a:lnTo>
                    <a:pt x="16470" y="9174"/>
                  </a:lnTo>
                  <a:lnTo>
                    <a:pt x="14736" y="9535"/>
                  </a:lnTo>
                  <a:lnTo>
                    <a:pt x="13002" y="9896"/>
                  </a:lnTo>
                  <a:lnTo>
                    <a:pt x="11558" y="10330"/>
                  </a:lnTo>
                  <a:lnTo>
                    <a:pt x="10474" y="11197"/>
                  </a:lnTo>
                  <a:lnTo>
                    <a:pt x="9752" y="12497"/>
                  </a:lnTo>
                  <a:lnTo>
                    <a:pt x="9752" y="13941"/>
                  </a:lnTo>
                  <a:lnTo>
                    <a:pt x="10258" y="15531"/>
                  </a:lnTo>
                  <a:lnTo>
                    <a:pt x="11486" y="16542"/>
                  </a:lnTo>
                  <a:lnTo>
                    <a:pt x="13075" y="16903"/>
                  </a:lnTo>
                  <a:lnTo>
                    <a:pt x="14664" y="16686"/>
                  </a:lnTo>
                  <a:lnTo>
                    <a:pt x="16253" y="16470"/>
                  </a:lnTo>
                  <a:lnTo>
                    <a:pt x="17770" y="16108"/>
                  </a:lnTo>
                  <a:lnTo>
                    <a:pt x="18131" y="18275"/>
                  </a:lnTo>
                  <a:lnTo>
                    <a:pt x="16759" y="18492"/>
                  </a:lnTo>
                  <a:lnTo>
                    <a:pt x="15458" y="18709"/>
                  </a:lnTo>
                  <a:lnTo>
                    <a:pt x="14086" y="18926"/>
                  </a:lnTo>
                  <a:lnTo>
                    <a:pt x="12497" y="18781"/>
                  </a:lnTo>
                  <a:lnTo>
                    <a:pt x="11124" y="17987"/>
                  </a:lnTo>
                  <a:lnTo>
                    <a:pt x="10113" y="16759"/>
                  </a:lnTo>
                  <a:lnTo>
                    <a:pt x="9463" y="15314"/>
                  </a:lnTo>
                  <a:lnTo>
                    <a:pt x="9030" y="13725"/>
                  </a:lnTo>
                  <a:lnTo>
                    <a:pt x="9030" y="12136"/>
                  </a:lnTo>
                  <a:lnTo>
                    <a:pt x="9391" y="10546"/>
                  </a:lnTo>
                  <a:lnTo>
                    <a:pt x="10330" y="9246"/>
                  </a:lnTo>
                  <a:lnTo>
                    <a:pt x="11774" y="8741"/>
                  </a:lnTo>
                  <a:lnTo>
                    <a:pt x="13219" y="8235"/>
                  </a:lnTo>
                  <a:lnTo>
                    <a:pt x="14664" y="7874"/>
                  </a:lnTo>
                  <a:lnTo>
                    <a:pt x="16181" y="7440"/>
                  </a:lnTo>
                  <a:close/>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637" y="20731"/>
                  </a:lnTo>
                  <a:lnTo>
                    <a:pt x="19576" y="20804"/>
                  </a:lnTo>
                  <a:lnTo>
                    <a:pt x="20443" y="20370"/>
                  </a:lnTo>
                  <a:lnTo>
                    <a:pt x="20298" y="19576"/>
                  </a:lnTo>
                  <a:lnTo>
                    <a:pt x="22248" y="19215"/>
                  </a:lnTo>
                  <a:lnTo>
                    <a:pt x="22465" y="20009"/>
                  </a:lnTo>
                  <a:lnTo>
                    <a:pt x="23404" y="20081"/>
                  </a:lnTo>
                  <a:lnTo>
                    <a:pt x="24271" y="19648"/>
                  </a:lnTo>
                  <a:lnTo>
                    <a:pt x="24126" y="18926"/>
                  </a:lnTo>
                  <a:lnTo>
                    <a:pt x="26077" y="18492"/>
                  </a:lnTo>
                  <a:lnTo>
                    <a:pt x="26221" y="19287"/>
                  </a:lnTo>
                  <a:lnTo>
                    <a:pt x="27160" y="19359"/>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3261000" y="4243475"/>
              <a:ext cx="57825" cy="61425"/>
            </a:xfrm>
            <a:custGeom>
              <a:avLst/>
              <a:gdLst/>
              <a:ahLst/>
              <a:cxnLst/>
              <a:rect l="l" t="t" r="r" b="b"/>
              <a:pathLst>
                <a:path w="2313" h="2457" fill="none" extrusionOk="0">
                  <a:moveTo>
                    <a:pt x="362" y="2456"/>
                  </a:moveTo>
                  <a:lnTo>
                    <a:pt x="1" y="362"/>
                  </a:lnTo>
                  <a:lnTo>
                    <a:pt x="1879" y="0"/>
                  </a:lnTo>
                  <a:lnTo>
                    <a:pt x="2312" y="2167"/>
                  </a:lnTo>
                  <a:lnTo>
                    <a:pt x="362" y="245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3354925" y="4225425"/>
              <a:ext cx="59600" cy="63225"/>
            </a:xfrm>
            <a:custGeom>
              <a:avLst/>
              <a:gdLst/>
              <a:ahLst/>
              <a:cxnLst/>
              <a:rect l="l" t="t" r="r" b="b"/>
              <a:pathLst>
                <a:path w="2384" h="2529" fill="none" extrusionOk="0">
                  <a:moveTo>
                    <a:pt x="434" y="2528"/>
                  </a:moveTo>
                  <a:lnTo>
                    <a:pt x="0" y="361"/>
                  </a:lnTo>
                  <a:lnTo>
                    <a:pt x="1950" y="0"/>
                  </a:lnTo>
                  <a:lnTo>
                    <a:pt x="2384" y="2167"/>
                  </a:lnTo>
                  <a:lnTo>
                    <a:pt x="434"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3450625" y="4156800"/>
              <a:ext cx="122825" cy="113775"/>
            </a:xfrm>
            <a:custGeom>
              <a:avLst/>
              <a:gdLst/>
              <a:ahLst/>
              <a:cxnLst/>
              <a:rect l="l" t="t" r="r" b="b"/>
              <a:pathLst>
                <a:path w="4913" h="4551" fill="none" extrusionOk="0">
                  <a:moveTo>
                    <a:pt x="362" y="4551"/>
                  </a:moveTo>
                  <a:lnTo>
                    <a:pt x="1" y="2384"/>
                  </a:lnTo>
                  <a:lnTo>
                    <a:pt x="1879" y="2095"/>
                  </a:lnTo>
                  <a:lnTo>
                    <a:pt x="3540" y="1517"/>
                  </a:lnTo>
                  <a:lnTo>
                    <a:pt x="4551" y="0"/>
                  </a:lnTo>
                  <a:lnTo>
                    <a:pt x="4912" y="1084"/>
                  </a:lnTo>
                  <a:lnTo>
                    <a:pt x="4551" y="2456"/>
                  </a:lnTo>
                  <a:lnTo>
                    <a:pt x="3757" y="3540"/>
                  </a:lnTo>
                  <a:lnTo>
                    <a:pt x="2456" y="4190"/>
                  </a:lnTo>
                  <a:lnTo>
                    <a:pt x="362" y="455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3055150" y="4124275"/>
              <a:ext cx="151700" cy="115600"/>
            </a:xfrm>
            <a:custGeom>
              <a:avLst/>
              <a:gdLst/>
              <a:ahLst/>
              <a:cxnLst/>
              <a:rect l="l" t="t" r="r" b="b"/>
              <a:pathLst>
                <a:path w="6068" h="4624" fill="none" extrusionOk="0">
                  <a:moveTo>
                    <a:pt x="2240" y="4624"/>
                  </a:moveTo>
                  <a:lnTo>
                    <a:pt x="723" y="4479"/>
                  </a:lnTo>
                  <a:lnTo>
                    <a:pt x="0" y="3107"/>
                  </a:lnTo>
                  <a:lnTo>
                    <a:pt x="73" y="1807"/>
                  </a:lnTo>
                  <a:lnTo>
                    <a:pt x="1084" y="940"/>
                  </a:lnTo>
                  <a:lnTo>
                    <a:pt x="2384" y="579"/>
                  </a:lnTo>
                  <a:lnTo>
                    <a:pt x="3829" y="290"/>
                  </a:lnTo>
                  <a:lnTo>
                    <a:pt x="5346" y="1"/>
                  </a:lnTo>
                  <a:lnTo>
                    <a:pt x="5635" y="1373"/>
                  </a:lnTo>
                  <a:lnTo>
                    <a:pt x="5851" y="2674"/>
                  </a:lnTo>
                  <a:lnTo>
                    <a:pt x="6068" y="4046"/>
                  </a:lnTo>
                  <a:lnTo>
                    <a:pt x="3829" y="4407"/>
                  </a:lnTo>
                  <a:lnTo>
                    <a:pt x="2240" y="462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3233925" y="4108025"/>
              <a:ext cx="70450" cy="108375"/>
            </a:xfrm>
            <a:custGeom>
              <a:avLst/>
              <a:gdLst/>
              <a:ahLst/>
              <a:cxnLst/>
              <a:rect l="l" t="t" r="r" b="b"/>
              <a:pathLst>
                <a:path w="2818" h="4335" fill="none" extrusionOk="0">
                  <a:moveTo>
                    <a:pt x="795" y="4335"/>
                  </a:moveTo>
                  <a:lnTo>
                    <a:pt x="506" y="3035"/>
                  </a:lnTo>
                  <a:lnTo>
                    <a:pt x="289" y="1662"/>
                  </a:lnTo>
                  <a:lnTo>
                    <a:pt x="0" y="362"/>
                  </a:lnTo>
                  <a:lnTo>
                    <a:pt x="1951" y="1"/>
                  </a:lnTo>
                  <a:lnTo>
                    <a:pt x="2023" y="1"/>
                  </a:lnTo>
                  <a:lnTo>
                    <a:pt x="2240" y="1301"/>
                  </a:lnTo>
                  <a:lnTo>
                    <a:pt x="2456" y="2674"/>
                  </a:lnTo>
                  <a:lnTo>
                    <a:pt x="2818" y="3974"/>
                  </a:lnTo>
                  <a:lnTo>
                    <a:pt x="2745" y="3974"/>
                  </a:lnTo>
                  <a:lnTo>
                    <a:pt x="2673" y="4046"/>
                  </a:lnTo>
                  <a:lnTo>
                    <a:pt x="795"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3331450" y="4089975"/>
              <a:ext cx="66825" cy="108375"/>
            </a:xfrm>
            <a:custGeom>
              <a:avLst/>
              <a:gdLst/>
              <a:ahLst/>
              <a:cxnLst/>
              <a:rect l="l" t="t" r="r" b="b"/>
              <a:pathLst>
                <a:path w="2673" h="4335" fill="none" extrusionOk="0">
                  <a:moveTo>
                    <a:pt x="722" y="4335"/>
                  </a:moveTo>
                  <a:lnTo>
                    <a:pt x="433" y="3034"/>
                  </a:lnTo>
                  <a:lnTo>
                    <a:pt x="217" y="1734"/>
                  </a:lnTo>
                  <a:lnTo>
                    <a:pt x="0" y="362"/>
                  </a:lnTo>
                  <a:lnTo>
                    <a:pt x="1950" y="1"/>
                  </a:lnTo>
                  <a:lnTo>
                    <a:pt x="2167" y="1301"/>
                  </a:lnTo>
                  <a:lnTo>
                    <a:pt x="2456" y="2673"/>
                  </a:lnTo>
                  <a:lnTo>
                    <a:pt x="2673" y="3973"/>
                  </a:lnTo>
                  <a:lnTo>
                    <a:pt x="722" y="433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3425350" y="4073725"/>
              <a:ext cx="104750" cy="108375"/>
            </a:xfrm>
            <a:custGeom>
              <a:avLst/>
              <a:gdLst/>
              <a:ahLst/>
              <a:cxnLst/>
              <a:rect l="l" t="t" r="r" b="b"/>
              <a:pathLst>
                <a:path w="4190" h="4335" fill="none" extrusionOk="0">
                  <a:moveTo>
                    <a:pt x="723" y="4334"/>
                  </a:moveTo>
                  <a:lnTo>
                    <a:pt x="506" y="2962"/>
                  </a:lnTo>
                  <a:lnTo>
                    <a:pt x="217" y="1662"/>
                  </a:lnTo>
                  <a:lnTo>
                    <a:pt x="0" y="289"/>
                  </a:lnTo>
                  <a:lnTo>
                    <a:pt x="1012" y="145"/>
                  </a:lnTo>
                  <a:lnTo>
                    <a:pt x="2384" y="0"/>
                  </a:lnTo>
                  <a:lnTo>
                    <a:pt x="3612" y="506"/>
                  </a:lnTo>
                  <a:lnTo>
                    <a:pt x="4190" y="1662"/>
                  </a:lnTo>
                  <a:lnTo>
                    <a:pt x="4045" y="3179"/>
                  </a:lnTo>
                  <a:lnTo>
                    <a:pt x="2601" y="3901"/>
                  </a:lnTo>
                  <a:lnTo>
                    <a:pt x="1084" y="4262"/>
                  </a:lnTo>
                  <a:lnTo>
                    <a:pt x="723" y="433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2995550" y="4043025"/>
              <a:ext cx="227575" cy="287150"/>
            </a:xfrm>
            <a:custGeom>
              <a:avLst/>
              <a:gdLst/>
              <a:ahLst/>
              <a:cxnLst/>
              <a:rect l="l" t="t" r="r" b="b"/>
              <a:pathLst>
                <a:path w="9103" h="11486" fill="none" extrusionOk="0">
                  <a:moveTo>
                    <a:pt x="5057" y="11486"/>
                  </a:moveTo>
                  <a:lnTo>
                    <a:pt x="3468" y="11341"/>
                  </a:lnTo>
                  <a:lnTo>
                    <a:pt x="2095" y="10547"/>
                  </a:lnTo>
                  <a:lnTo>
                    <a:pt x="1084" y="9319"/>
                  </a:lnTo>
                  <a:lnTo>
                    <a:pt x="434" y="7874"/>
                  </a:lnTo>
                  <a:lnTo>
                    <a:pt x="1" y="6285"/>
                  </a:lnTo>
                  <a:lnTo>
                    <a:pt x="1" y="4696"/>
                  </a:lnTo>
                  <a:lnTo>
                    <a:pt x="362" y="3106"/>
                  </a:lnTo>
                  <a:lnTo>
                    <a:pt x="1301" y="1806"/>
                  </a:lnTo>
                  <a:lnTo>
                    <a:pt x="2745" y="1301"/>
                  </a:lnTo>
                  <a:lnTo>
                    <a:pt x="4190" y="795"/>
                  </a:lnTo>
                  <a:lnTo>
                    <a:pt x="5635" y="434"/>
                  </a:lnTo>
                  <a:lnTo>
                    <a:pt x="7152" y="0"/>
                  </a:lnTo>
                  <a:lnTo>
                    <a:pt x="7441" y="1734"/>
                  </a:lnTo>
                  <a:lnTo>
                    <a:pt x="5707" y="2095"/>
                  </a:lnTo>
                  <a:lnTo>
                    <a:pt x="3973" y="2456"/>
                  </a:lnTo>
                  <a:lnTo>
                    <a:pt x="2529" y="2890"/>
                  </a:lnTo>
                  <a:lnTo>
                    <a:pt x="1445" y="3757"/>
                  </a:lnTo>
                  <a:lnTo>
                    <a:pt x="723" y="5057"/>
                  </a:lnTo>
                  <a:lnTo>
                    <a:pt x="723" y="6501"/>
                  </a:lnTo>
                  <a:lnTo>
                    <a:pt x="1229" y="8091"/>
                  </a:lnTo>
                  <a:lnTo>
                    <a:pt x="2457" y="9102"/>
                  </a:lnTo>
                  <a:lnTo>
                    <a:pt x="4046" y="9463"/>
                  </a:lnTo>
                  <a:lnTo>
                    <a:pt x="5635" y="9246"/>
                  </a:lnTo>
                  <a:lnTo>
                    <a:pt x="7224" y="9030"/>
                  </a:lnTo>
                  <a:lnTo>
                    <a:pt x="8741" y="8668"/>
                  </a:lnTo>
                  <a:lnTo>
                    <a:pt x="9102" y="10835"/>
                  </a:lnTo>
                  <a:lnTo>
                    <a:pt x="7730" y="11052"/>
                  </a:lnTo>
                  <a:lnTo>
                    <a:pt x="6429" y="11269"/>
                  </a:lnTo>
                  <a:lnTo>
                    <a:pt x="5057" y="11486"/>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3219475" y="4024975"/>
              <a:ext cx="57825" cy="52375"/>
            </a:xfrm>
            <a:custGeom>
              <a:avLst/>
              <a:gdLst/>
              <a:ahLst/>
              <a:cxnLst/>
              <a:rect l="l" t="t" r="r" b="b"/>
              <a:pathLst>
                <a:path w="2313" h="2095" fill="none" extrusionOk="0">
                  <a:moveTo>
                    <a:pt x="145" y="361"/>
                  </a:moveTo>
                  <a:lnTo>
                    <a:pt x="1951" y="0"/>
                  </a:lnTo>
                  <a:lnTo>
                    <a:pt x="2312" y="1734"/>
                  </a:lnTo>
                  <a:lnTo>
                    <a:pt x="362" y="2095"/>
                  </a:lnTo>
                  <a:lnTo>
                    <a:pt x="1" y="361"/>
                  </a:lnTo>
                  <a:lnTo>
                    <a:pt x="145" y="36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3315175" y="4005100"/>
              <a:ext cx="56025" cy="54200"/>
            </a:xfrm>
            <a:custGeom>
              <a:avLst/>
              <a:gdLst/>
              <a:ahLst/>
              <a:cxnLst/>
              <a:rect l="l" t="t" r="r" b="b"/>
              <a:pathLst>
                <a:path w="2241" h="2168" fill="none" extrusionOk="0">
                  <a:moveTo>
                    <a:pt x="290" y="2168"/>
                  </a:moveTo>
                  <a:lnTo>
                    <a:pt x="1" y="434"/>
                  </a:lnTo>
                  <a:lnTo>
                    <a:pt x="1951" y="1"/>
                  </a:lnTo>
                  <a:lnTo>
                    <a:pt x="2240" y="1806"/>
                  </a:lnTo>
                  <a:lnTo>
                    <a:pt x="290" y="216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3409100" y="3979825"/>
              <a:ext cx="227550" cy="223950"/>
            </a:xfrm>
            <a:custGeom>
              <a:avLst/>
              <a:gdLst/>
              <a:ahLst/>
              <a:cxnLst/>
              <a:rect l="l" t="t" r="r" b="b"/>
              <a:pathLst>
                <a:path w="9102" h="8958" fill="none" extrusionOk="0">
                  <a:moveTo>
                    <a:pt x="361" y="2528"/>
                  </a:moveTo>
                  <a:lnTo>
                    <a:pt x="0" y="578"/>
                  </a:lnTo>
                  <a:lnTo>
                    <a:pt x="1517" y="361"/>
                  </a:lnTo>
                  <a:lnTo>
                    <a:pt x="3034" y="72"/>
                  </a:lnTo>
                  <a:lnTo>
                    <a:pt x="4551" y="0"/>
                  </a:lnTo>
                  <a:lnTo>
                    <a:pt x="6068" y="217"/>
                  </a:lnTo>
                  <a:lnTo>
                    <a:pt x="7296" y="1084"/>
                  </a:lnTo>
                  <a:lnTo>
                    <a:pt x="8163" y="2167"/>
                  </a:lnTo>
                  <a:lnTo>
                    <a:pt x="8813" y="3467"/>
                  </a:lnTo>
                  <a:lnTo>
                    <a:pt x="9102" y="4840"/>
                  </a:lnTo>
                  <a:lnTo>
                    <a:pt x="9102" y="6285"/>
                  </a:lnTo>
                  <a:lnTo>
                    <a:pt x="8740" y="7657"/>
                  </a:lnTo>
                  <a:lnTo>
                    <a:pt x="8090" y="8957"/>
                  </a:lnTo>
                  <a:lnTo>
                    <a:pt x="8379" y="7513"/>
                  </a:lnTo>
                  <a:lnTo>
                    <a:pt x="8163" y="5996"/>
                  </a:lnTo>
                  <a:lnTo>
                    <a:pt x="7585" y="4623"/>
                  </a:lnTo>
                  <a:lnTo>
                    <a:pt x="6646" y="3540"/>
                  </a:lnTo>
                  <a:lnTo>
                    <a:pt x="5345" y="2745"/>
                  </a:lnTo>
                  <a:lnTo>
                    <a:pt x="3973" y="2312"/>
                  </a:lnTo>
                  <a:lnTo>
                    <a:pt x="2456" y="2240"/>
                  </a:lnTo>
                  <a:lnTo>
                    <a:pt x="1011" y="2384"/>
                  </a:lnTo>
                  <a:lnTo>
                    <a:pt x="361" y="2528"/>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2769825" y="3857025"/>
              <a:ext cx="922800" cy="520100"/>
            </a:xfrm>
            <a:custGeom>
              <a:avLst/>
              <a:gdLst/>
              <a:ahLst/>
              <a:cxnLst/>
              <a:rect l="l" t="t" r="r" b="b"/>
              <a:pathLst>
                <a:path w="36912" h="20804" fill="none" extrusionOk="0">
                  <a:moveTo>
                    <a:pt x="24343" y="0"/>
                  </a:moveTo>
                  <a:lnTo>
                    <a:pt x="23549" y="362"/>
                  </a:lnTo>
                  <a:lnTo>
                    <a:pt x="22754" y="289"/>
                  </a:lnTo>
                  <a:lnTo>
                    <a:pt x="22465" y="723"/>
                  </a:lnTo>
                  <a:lnTo>
                    <a:pt x="22971" y="1084"/>
                  </a:lnTo>
                  <a:lnTo>
                    <a:pt x="23332" y="1517"/>
                  </a:lnTo>
                  <a:lnTo>
                    <a:pt x="23476" y="2240"/>
                  </a:lnTo>
                  <a:lnTo>
                    <a:pt x="21959" y="2456"/>
                  </a:lnTo>
                  <a:lnTo>
                    <a:pt x="20515" y="2673"/>
                  </a:lnTo>
                  <a:lnTo>
                    <a:pt x="20370" y="2023"/>
                  </a:lnTo>
                  <a:lnTo>
                    <a:pt x="20587" y="1445"/>
                  </a:lnTo>
                  <a:lnTo>
                    <a:pt x="20948" y="1012"/>
                  </a:lnTo>
                  <a:lnTo>
                    <a:pt x="20515" y="723"/>
                  </a:lnTo>
                  <a:lnTo>
                    <a:pt x="19720" y="1084"/>
                  </a:lnTo>
                  <a:lnTo>
                    <a:pt x="18926" y="1012"/>
                  </a:lnTo>
                  <a:lnTo>
                    <a:pt x="18637" y="1445"/>
                  </a:lnTo>
                  <a:lnTo>
                    <a:pt x="19142" y="1806"/>
                  </a:lnTo>
                  <a:lnTo>
                    <a:pt x="19503" y="2167"/>
                  </a:lnTo>
                  <a:lnTo>
                    <a:pt x="19648" y="2745"/>
                  </a:lnTo>
                  <a:lnTo>
                    <a:pt x="18131" y="2962"/>
                  </a:lnTo>
                  <a:lnTo>
                    <a:pt x="16686" y="3106"/>
                  </a:lnTo>
                  <a:lnTo>
                    <a:pt x="16542" y="2745"/>
                  </a:lnTo>
                  <a:lnTo>
                    <a:pt x="16759" y="2167"/>
                  </a:lnTo>
                  <a:lnTo>
                    <a:pt x="17048" y="1734"/>
                  </a:lnTo>
                  <a:lnTo>
                    <a:pt x="16686" y="1445"/>
                  </a:lnTo>
                  <a:lnTo>
                    <a:pt x="15964" y="1806"/>
                  </a:lnTo>
                  <a:lnTo>
                    <a:pt x="15097" y="1662"/>
                  </a:lnTo>
                  <a:lnTo>
                    <a:pt x="14881" y="2095"/>
                  </a:lnTo>
                  <a:lnTo>
                    <a:pt x="15314" y="2456"/>
                  </a:lnTo>
                  <a:lnTo>
                    <a:pt x="15747" y="2890"/>
                  </a:lnTo>
                  <a:lnTo>
                    <a:pt x="15747" y="3323"/>
                  </a:lnTo>
                  <a:lnTo>
                    <a:pt x="14303" y="3468"/>
                  </a:lnTo>
                  <a:lnTo>
                    <a:pt x="12786" y="3612"/>
                  </a:lnTo>
                  <a:lnTo>
                    <a:pt x="11341" y="3757"/>
                  </a:lnTo>
                  <a:lnTo>
                    <a:pt x="9896" y="3757"/>
                  </a:lnTo>
                  <a:lnTo>
                    <a:pt x="8380" y="3684"/>
                  </a:lnTo>
                  <a:lnTo>
                    <a:pt x="6935" y="3612"/>
                  </a:lnTo>
                  <a:lnTo>
                    <a:pt x="5490" y="3323"/>
                  </a:lnTo>
                  <a:lnTo>
                    <a:pt x="4045" y="2890"/>
                  </a:lnTo>
                  <a:lnTo>
                    <a:pt x="2673" y="2384"/>
                  </a:lnTo>
                  <a:lnTo>
                    <a:pt x="1373" y="1662"/>
                  </a:lnTo>
                  <a:lnTo>
                    <a:pt x="217" y="723"/>
                  </a:lnTo>
                  <a:lnTo>
                    <a:pt x="0" y="2167"/>
                  </a:lnTo>
                  <a:lnTo>
                    <a:pt x="145" y="3684"/>
                  </a:lnTo>
                  <a:lnTo>
                    <a:pt x="362" y="5129"/>
                  </a:lnTo>
                  <a:lnTo>
                    <a:pt x="578" y="6646"/>
                  </a:lnTo>
                  <a:lnTo>
                    <a:pt x="867" y="8091"/>
                  </a:lnTo>
                  <a:lnTo>
                    <a:pt x="1156" y="9535"/>
                  </a:lnTo>
                  <a:lnTo>
                    <a:pt x="1517" y="10980"/>
                  </a:lnTo>
                  <a:lnTo>
                    <a:pt x="1951" y="12425"/>
                  </a:lnTo>
                  <a:lnTo>
                    <a:pt x="2529" y="13797"/>
                  </a:lnTo>
                  <a:lnTo>
                    <a:pt x="3323" y="15025"/>
                  </a:lnTo>
                  <a:lnTo>
                    <a:pt x="4045" y="13580"/>
                  </a:lnTo>
                  <a:lnTo>
                    <a:pt x="4985" y="12280"/>
                  </a:lnTo>
                  <a:lnTo>
                    <a:pt x="6212" y="11269"/>
                  </a:lnTo>
                  <a:lnTo>
                    <a:pt x="7585" y="10474"/>
                  </a:lnTo>
                  <a:lnTo>
                    <a:pt x="7513" y="11919"/>
                  </a:lnTo>
                  <a:lnTo>
                    <a:pt x="7440" y="13436"/>
                  </a:lnTo>
                  <a:lnTo>
                    <a:pt x="7657" y="14881"/>
                  </a:lnTo>
                  <a:lnTo>
                    <a:pt x="8018" y="16325"/>
                  </a:lnTo>
                  <a:lnTo>
                    <a:pt x="8596" y="17625"/>
                  </a:lnTo>
                  <a:lnTo>
                    <a:pt x="9535" y="18781"/>
                  </a:lnTo>
                  <a:lnTo>
                    <a:pt x="10691" y="19648"/>
                  </a:lnTo>
                  <a:lnTo>
                    <a:pt x="12063" y="20226"/>
                  </a:lnTo>
                  <a:lnTo>
                    <a:pt x="13508" y="20515"/>
                  </a:lnTo>
                  <a:lnTo>
                    <a:pt x="14953" y="20515"/>
                  </a:lnTo>
                  <a:lnTo>
                    <a:pt x="16397" y="20298"/>
                  </a:lnTo>
                  <a:lnTo>
                    <a:pt x="18420" y="19937"/>
                  </a:lnTo>
                  <a:lnTo>
                    <a:pt x="18564" y="20731"/>
                  </a:lnTo>
                  <a:lnTo>
                    <a:pt x="18564" y="20731"/>
                  </a:lnTo>
                  <a:lnTo>
                    <a:pt x="18637" y="20731"/>
                  </a:lnTo>
                  <a:lnTo>
                    <a:pt x="19576" y="20804"/>
                  </a:lnTo>
                  <a:lnTo>
                    <a:pt x="20443" y="20370"/>
                  </a:lnTo>
                  <a:lnTo>
                    <a:pt x="20443" y="20370"/>
                  </a:lnTo>
                  <a:lnTo>
                    <a:pt x="20443" y="20370"/>
                  </a:lnTo>
                  <a:lnTo>
                    <a:pt x="20298" y="19576"/>
                  </a:lnTo>
                  <a:lnTo>
                    <a:pt x="22248" y="19215"/>
                  </a:lnTo>
                  <a:lnTo>
                    <a:pt x="22465" y="20009"/>
                  </a:lnTo>
                  <a:lnTo>
                    <a:pt x="22393" y="20009"/>
                  </a:lnTo>
                  <a:lnTo>
                    <a:pt x="22465" y="20009"/>
                  </a:lnTo>
                  <a:lnTo>
                    <a:pt x="23404" y="20081"/>
                  </a:lnTo>
                  <a:lnTo>
                    <a:pt x="24271" y="19648"/>
                  </a:lnTo>
                  <a:lnTo>
                    <a:pt x="24271" y="19648"/>
                  </a:lnTo>
                  <a:lnTo>
                    <a:pt x="24126" y="18926"/>
                  </a:lnTo>
                  <a:lnTo>
                    <a:pt x="26077" y="18492"/>
                  </a:lnTo>
                  <a:lnTo>
                    <a:pt x="26221" y="19287"/>
                  </a:lnTo>
                  <a:lnTo>
                    <a:pt x="26221" y="19287"/>
                  </a:lnTo>
                  <a:lnTo>
                    <a:pt x="26221" y="19287"/>
                  </a:lnTo>
                  <a:lnTo>
                    <a:pt x="27160" y="19359"/>
                  </a:lnTo>
                  <a:lnTo>
                    <a:pt x="28027" y="18998"/>
                  </a:lnTo>
                  <a:lnTo>
                    <a:pt x="28027" y="18998"/>
                  </a:lnTo>
                  <a:lnTo>
                    <a:pt x="28027" y="18998"/>
                  </a:lnTo>
                  <a:lnTo>
                    <a:pt x="27955" y="18203"/>
                  </a:lnTo>
                  <a:lnTo>
                    <a:pt x="29400" y="17842"/>
                  </a:lnTo>
                  <a:lnTo>
                    <a:pt x="30916" y="17625"/>
                  </a:lnTo>
                  <a:lnTo>
                    <a:pt x="32361" y="17192"/>
                  </a:lnTo>
                  <a:lnTo>
                    <a:pt x="33734" y="16470"/>
                  </a:lnTo>
                  <a:lnTo>
                    <a:pt x="34962" y="15531"/>
                  </a:lnTo>
                  <a:lnTo>
                    <a:pt x="35901" y="14375"/>
                  </a:lnTo>
                  <a:lnTo>
                    <a:pt x="36623" y="12930"/>
                  </a:lnTo>
                  <a:lnTo>
                    <a:pt x="36912" y="11486"/>
                  </a:lnTo>
                  <a:lnTo>
                    <a:pt x="36912" y="9896"/>
                  </a:lnTo>
                  <a:lnTo>
                    <a:pt x="36840" y="8379"/>
                  </a:lnTo>
                  <a:lnTo>
                    <a:pt x="36406" y="6863"/>
                  </a:lnTo>
                  <a:lnTo>
                    <a:pt x="35756" y="5418"/>
                  </a:lnTo>
                  <a:lnTo>
                    <a:pt x="34889" y="4118"/>
                  </a:lnTo>
                  <a:lnTo>
                    <a:pt x="33661" y="3106"/>
                  </a:lnTo>
                  <a:lnTo>
                    <a:pt x="32289" y="2384"/>
                  </a:lnTo>
                  <a:lnTo>
                    <a:pt x="30772" y="1951"/>
                  </a:lnTo>
                  <a:lnTo>
                    <a:pt x="29183" y="1806"/>
                  </a:lnTo>
                  <a:lnTo>
                    <a:pt x="27594" y="1878"/>
                  </a:lnTo>
                  <a:lnTo>
                    <a:pt x="25932" y="1951"/>
                  </a:lnTo>
                  <a:lnTo>
                    <a:pt x="24343" y="2095"/>
                  </a:lnTo>
                  <a:lnTo>
                    <a:pt x="24199" y="1373"/>
                  </a:lnTo>
                  <a:lnTo>
                    <a:pt x="24415" y="723"/>
                  </a:lnTo>
                  <a:lnTo>
                    <a:pt x="24704" y="289"/>
                  </a:lnTo>
                  <a:lnTo>
                    <a:pt x="24343"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7"/>
          <p:cNvGrpSpPr/>
          <p:nvPr/>
        </p:nvGrpSpPr>
        <p:grpSpPr>
          <a:xfrm>
            <a:off x="898370" y="3675340"/>
            <a:ext cx="514944" cy="512785"/>
            <a:chOff x="1514750" y="4028575"/>
            <a:chExt cx="435250" cy="433425"/>
          </a:xfrm>
        </p:grpSpPr>
        <p:sp>
          <p:nvSpPr>
            <p:cNvPr id="552" name="Google Shape;552;p37"/>
            <p:cNvSpPr/>
            <p:nvPr/>
          </p:nvSpPr>
          <p:spPr>
            <a:xfrm>
              <a:off x="1514750" y="4028575"/>
              <a:ext cx="435250" cy="433425"/>
            </a:xfrm>
            <a:custGeom>
              <a:avLst/>
              <a:gdLst/>
              <a:ahLst/>
              <a:cxnLst/>
              <a:rect l="l" t="t" r="r" b="b"/>
              <a:pathLst>
                <a:path w="17410" h="17337" extrusionOk="0">
                  <a:moveTo>
                    <a:pt x="9319" y="5129"/>
                  </a:moveTo>
                  <a:lnTo>
                    <a:pt x="9969" y="5346"/>
                  </a:lnTo>
                  <a:lnTo>
                    <a:pt x="10619" y="5635"/>
                  </a:lnTo>
                  <a:lnTo>
                    <a:pt x="11197" y="6068"/>
                  </a:lnTo>
                  <a:lnTo>
                    <a:pt x="11631" y="6646"/>
                  </a:lnTo>
                  <a:lnTo>
                    <a:pt x="11992" y="7224"/>
                  </a:lnTo>
                  <a:lnTo>
                    <a:pt x="12208" y="7874"/>
                  </a:lnTo>
                  <a:lnTo>
                    <a:pt x="12281" y="8596"/>
                  </a:lnTo>
                  <a:lnTo>
                    <a:pt x="12281" y="9319"/>
                  </a:lnTo>
                  <a:lnTo>
                    <a:pt x="12064" y="9969"/>
                  </a:lnTo>
                  <a:lnTo>
                    <a:pt x="11775" y="10619"/>
                  </a:lnTo>
                  <a:lnTo>
                    <a:pt x="11342" y="11197"/>
                  </a:lnTo>
                  <a:lnTo>
                    <a:pt x="10764" y="11630"/>
                  </a:lnTo>
                  <a:lnTo>
                    <a:pt x="10186" y="11991"/>
                  </a:lnTo>
                  <a:lnTo>
                    <a:pt x="9536" y="12136"/>
                  </a:lnTo>
                  <a:lnTo>
                    <a:pt x="8813" y="12280"/>
                  </a:lnTo>
                  <a:lnTo>
                    <a:pt x="8091" y="12208"/>
                  </a:lnTo>
                  <a:lnTo>
                    <a:pt x="7441" y="12064"/>
                  </a:lnTo>
                  <a:lnTo>
                    <a:pt x="6791" y="11702"/>
                  </a:lnTo>
                  <a:lnTo>
                    <a:pt x="6285" y="11269"/>
                  </a:lnTo>
                  <a:lnTo>
                    <a:pt x="5780" y="10763"/>
                  </a:lnTo>
                  <a:lnTo>
                    <a:pt x="5419" y="10113"/>
                  </a:lnTo>
                  <a:lnTo>
                    <a:pt x="5202" y="9463"/>
                  </a:lnTo>
                  <a:lnTo>
                    <a:pt x="5130" y="8813"/>
                  </a:lnTo>
                  <a:lnTo>
                    <a:pt x="5130" y="8091"/>
                  </a:lnTo>
                  <a:lnTo>
                    <a:pt x="5346" y="7441"/>
                  </a:lnTo>
                  <a:lnTo>
                    <a:pt x="5707" y="6791"/>
                  </a:lnTo>
                  <a:lnTo>
                    <a:pt x="6141" y="6213"/>
                  </a:lnTo>
                  <a:lnTo>
                    <a:pt x="6646" y="5779"/>
                  </a:lnTo>
                  <a:lnTo>
                    <a:pt x="7224" y="5418"/>
                  </a:lnTo>
                  <a:lnTo>
                    <a:pt x="7947" y="5201"/>
                  </a:lnTo>
                  <a:lnTo>
                    <a:pt x="8597" y="5129"/>
                  </a:lnTo>
                  <a:close/>
                  <a:moveTo>
                    <a:pt x="8741" y="940"/>
                  </a:moveTo>
                  <a:lnTo>
                    <a:pt x="8019" y="1012"/>
                  </a:lnTo>
                  <a:lnTo>
                    <a:pt x="7369" y="1084"/>
                  </a:lnTo>
                  <a:lnTo>
                    <a:pt x="6646" y="1229"/>
                  </a:lnTo>
                  <a:lnTo>
                    <a:pt x="5996" y="1517"/>
                  </a:lnTo>
                  <a:lnTo>
                    <a:pt x="5274" y="1734"/>
                  </a:lnTo>
                  <a:lnTo>
                    <a:pt x="4696" y="2095"/>
                  </a:lnTo>
                  <a:lnTo>
                    <a:pt x="4118" y="2457"/>
                  </a:lnTo>
                  <a:lnTo>
                    <a:pt x="3540" y="2890"/>
                  </a:lnTo>
                  <a:lnTo>
                    <a:pt x="2529" y="3973"/>
                  </a:lnTo>
                  <a:lnTo>
                    <a:pt x="2168" y="4551"/>
                  </a:lnTo>
                  <a:lnTo>
                    <a:pt x="1807" y="5201"/>
                  </a:lnTo>
                  <a:lnTo>
                    <a:pt x="1518" y="5852"/>
                  </a:lnTo>
                  <a:lnTo>
                    <a:pt x="1301" y="6502"/>
                  </a:lnTo>
                  <a:lnTo>
                    <a:pt x="1157" y="7224"/>
                  </a:lnTo>
                  <a:lnTo>
                    <a:pt x="1012" y="7946"/>
                  </a:lnTo>
                  <a:lnTo>
                    <a:pt x="1012" y="8596"/>
                  </a:lnTo>
                  <a:lnTo>
                    <a:pt x="1012" y="9319"/>
                  </a:lnTo>
                  <a:lnTo>
                    <a:pt x="1084" y="10041"/>
                  </a:lnTo>
                  <a:lnTo>
                    <a:pt x="1301" y="10763"/>
                  </a:lnTo>
                  <a:lnTo>
                    <a:pt x="1807" y="12064"/>
                  </a:lnTo>
                  <a:lnTo>
                    <a:pt x="2096" y="12714"/>
                  </a:lnTo>
                  <a:lnTo>
                    <a:pt x="2529" y="13292"/>
                  </a:lnTo>
                  <a:lnTo>
                    <a:pt x="2963" y="13797"/>
                  </a:lnTo>
                  <a:lnTo>
                    <a:pt x="3468" y="14375"/>
                  </a:lnTo>
                  <a:lnTo>
                    <a:pt x="3974" y="14808"/>
                  </a:lnTo>
                  <a:lnTo>
                    <a:pt x="5274" y="15531"/>
                  </a:lnTo>
                  <a:lnTo>
                    <a:pt x="5852" y="15820"/>
                  </a:lnTo>
                  <a:lnTo>
                    <a:pt x="6574" y="16109"/>
                  </a:lnTo>
                  <a:lnTo>
                    <a:pt x="7224" y="16253"/>
                  </a:lnTo>
                  <a:lnTo>
                    <a:pt x="7947" y="16325"/>
                  </a:lnTo>
                  <a:lnTo>
                    <a:pt x="8669" y="16398"/>
                  </a:lnTo>
                  <a:lnTo>
                    <a:pt x="9391" y="16398"/>
                  </a:lnTo>
                  <a:lnTo>
                    <a:pt x="10114" y="16325"/>
                  </a:lnTo>
                  <a:lnTo>
                    <a:pt x="10764" y="16109"/>
                  </a:lnTo>
                  <a:lnTo>
                    <a:pt x="11486" y="15892"/>
                  </a:lnTo>
                  <a:lnTo>
                    <a:pt x="12136" y="15675"/>
                  </a:lnTo>
                  <a:lnTo>
                    <a:pt x="12714" y="15314"/>
                  </a:lnTo>
                  <a:lnTo>
                    <a:pt x="13364" y="14881"/>
                  </a:lnTo>
                  <a:lnTo>
                    <a:pt x="13870" y="14447"/>
                  </a:lnTo>
                  <a:lnTo>
                    <a:pt x="14375" y="13942"/>
                  </a:lnTo>
                  <a:lnTo>
                    <a:pt x="14881" y="13364"/>
                  </a:lnTo>
                  <a:lnTo>
                    <a:pt x="15315" y="12786"/>
                  </a:lnTo>
                  <a:lnTo>
                    <a:pt x="15603" y="12136"/>
                  </a:lnTo>
                  <a:lnTo>
                    <a:pt x="15965" y="11558"/>
                  </a:lnTo>
                  <a:lnTo>
                    <a:pt x="16181" y="10836"/>
                  </a:lnTo>
                  <a:lnTo>
                    <a:pt x="16326" y="10186"/>
                  </a:lnTo>
                  <a:lnTo>
                    <a:pt x="16398" y="9463"/>
                  </a:lnTo>
                  <a:lnTo>
                    <a:pt x="16470" y="8741"/>
                  </a:lnTo>
                  <a:lnTo>
                    <a:pt x="16470" y="8019"/>
                  </a:lnTo>
                  <a:lnTo>
                    <a:pt x="16326" y="7296"/>
                  </a:lnTo>
                  <a:lnTo>
                    <a:pt x="16109" y="6646"/>
                  </a:lnTo>
                  <a:lnTo>
                    <a:pt x="15965" y="5924"/>
                  </a:lnTo>
                  <a:lnTo>
                    <a:pt x="15676" y="5274"/>
                  </a:lnTo>
                  <a:lnTo>
                    <a:pt x="15315" y="4696"/>
                  </a:lnTo>
                  <a:lnTo>
                    <a:pt x="14953" y="4046"/>
                  </a:lnTo>
                  <a:lnTo>
                    <a:pt x="14448" y="3540"/>
                  </a:lnTo>
                  <a:lnTo>
                    <a:pt x="13942" y="3034"/>
                  </a:lnTo>
                  <a:lnTo>
                    <a:pt x="13436" y="2529"/>
                  </a:lnTo>
                  <a:lnTo>
                    <a:pt x="12786" y="2168"/>
                  </a:lnTo>
                  <a:lnTo>
                    <a:pt x="12208" y="1806"/>
                  </a:lnTo>
                  <a:lnTo>
                    <a:pt x="11558" y="1445"/>
                  </a:lnTo>
                  <a:lnTo>
                    <a:pt x="10836" y="1301"/>
                  </a:lnTo>
                  <a:lnTo>
                    <a:pt x="10186" y="1084"/>
                  </a:lnTo>
                  <a:lnTo>
                    <a:pt x="9464" y="1012"/>
                  </a:lnTo>
                  <a:lnTo>
                    <a:pt x="8741" y="940"/>
                  </a:lnTo>
                  <a:close/>
                  <a:moveTo>
                    <a:pt x="9464" y="867"/>
                  </a:moveTo>
                  <a:lnTo>
                    <a:pt x="10186" y="940"/>
                  </a:lnTo>
                  <a:lnTo>
                    <a:pt x="10908" y="1156"/>
                  </a:lnTo>
                  <a:lnTo>
                    <a:pt x="11631" y="1373"/>
                  </a:lnTo>
                  <a:lnTo>
                    <a:pt x="12281" y="1662"/>
                  </a:lnTo>
                  <a:lnTo>
                    <a:pt x="12859" y="2095"/>
                  </a:lnTo>
                  <a:lnTo>
                    <a:pt x="13509" y="2457"/>
                  </a:lnTo>
                  <a:lnTo>
                    <a:pt x="14014" y="2890"/>
                  </a:lnTo>
                  <a:lnTo>
                    <a:pt x="14592" y="3396"/>
                  </a:lnTo>
                  <a:lnTo>
                    <a:pt x="15026" y="3973"/>
                  </a:lnTo>
                  <a:lnTo>
                    <a:pt x="15387" y="4624"/>
                  </a:lnTo>
                  <a:lnTo>
                    <a:pt x="15820" y="5201"/>
                  </a:lnTo>
                  <a:lnTo>
                    <a:pt x="16037" y="5924"/>
                  </a:lnTo>
                  <a:lnTo>
                    <a:pt x="16254" y="6574"/>
                  </a:lnTo>
                  <a:lnTo>
                    <a:pt x="16398" y="7296"/>
                  </a:lnTo>
                  <a:lnTo>
                    <a:pt x="16543" y="8019"/>
                  </a:lnTo>
                  <a:lnTo>
                    <a:pt x="16543" y="8741"/>
                  </a:lnTo>
                  <a:lnTo>
                    <a:pt x="16543" y="9463"/>
                  </a:lnTo>
                  <a:lnTo>
                    <a:pt x="16470" y="10186"/>
                  </a:lnTo>
                  <a:lnTo>
                    <a:pt x="16254" y="10908"/>
                  </a:lnTo>
                  <a:lnTo>
                    <a:pt x="16037" y="11558"/>
                  </a:lnTo>
                  <a:lnTo>
                    <a:pt x="15676" y="12208"/>
                  </a:lnTo>
                  <a:lnTo>
                    <a:pt x="15387" y="12858"/>
                  </a:lnTo>
                  <a:lnTo>
                    <a:pt x="14953" y="13508"/>
                  </a:lnTo>
                  <a:lnTo>
                    <a:pt x="14448" y="14014"/>
                  </a:lnTo>
                  <a:lnTo>
                    <a:pt x="14014" y="14520"/>
                  </a:lnTo>
                  <a:lnTo>
                    <a:pt x="13436" y="15025"/>
                  </a:lnTo>
                  <a:lnTo>
                    <a:pt x="12786" y="15386"/>
                  </a:lnTo>
                  <a:lnTo>
                    <a:pt x="12208" y="15748"/>
                  </a:lnTo>
                  <a:lnTo>
                    <a:pt x="11486" y="16036"/>
                  </a:lnTo>
                  <a:lnTo>
                    <a:pt x="10836" y="16253"/>
                  </a:lnTo>
                  <a:lnTo>
                    <a:pt x="10114" y="16470"/>
                  </a:lnTo>
                  <a:lnTo>
                    <a:pt x="9391" y="16470"/>
                  </a:lnTo>
                  <a:lnTo>
                    <a:pt x="8669" y="16542"/>
                  </a:lnTo>
                  <a:lnTo>
                    <a:pt x="7947" y="16470"/>
                  </a:lnTo>
                  <a:lnTo>
                    <a:pt x="7224" y="16398"/>
                  </a:lnTo>
                  <a:lnTo>
                    <a:pt x="6502" y="16253"/>
                  </a:lnTo>
                  <a:lnTo>
                    <a:pt x="5852" y="15964"/>
                  </a:lnTo>
                  <a:lnTo>
                    <a:pt x="5202" y="15675"/>
                  </a:lnTo>
                  <a:lnTo>
                    <a:pt x="4552" y="15314"/>
                  </a:lnTo>
                  <a:lnTo>
                    <a:pt x="3902" y="14953"/>
                  </a:lnTo>
                  <a:lnTo>
                    <a:pt x="3396" y="14447"/>
                  </a:lnTo>
                  <a:lnTo>
                    <a:pt x="2890" y="13942"/>
                  </a:lnTo>
                  <a:lnTo>
                    <a:pt x="2385" y="13364"/>
                  </a:lnTo>
                  <a:lnTo>
                    <a:pt x="2024" y="12786"/>
                  </a:lnTo>
                  <a:lnTo>
                    <a:pt x="1662" y="12136"/>
                  </a:lnTo>
                  <a:lnTo>
                    <a:pt x="1157" y="10763"/>
                  </a:lnTo>
                  <a:lnTo>
                    <a:pt x="940" y="10041"/>
                  </a:lnTo>
                  <a:lnTo>
                    <a:pt x="868" y="9391"/>
                  </a:lnTo>
                  <a:lnTo>
                    <a:pt x="868" y="8596"/>
                  </a:lnTo>
                  <a:lnTo>
                    <a:pt x="868" y="7874"/>
                  </a:lnTo>
                  <a:lnTo>
                    <a:pt x="1012" y="7224"/>
                  </a:lnTo>
                  <a:lnTo>
                    <a:pt x="1157" y="6502"/>
                  </a:lnTo>
                  <a:lnTo>
                    <a:pt x="1373" y="5779"/>
                  </a:lnTo>
                  <a:lnTo>
                    <a:pt x="1662" y="5129"/>
                  </a:lnTo>
                  <a:lnTo>
                    <a:pt x="2024" y="4479"/>
                  </a:lnTo>
                  <a:lnTo>
                    <a:pt x="2457" y="3901"/>
                  </a:lnTo>
                  <a:lnTo>
                    <a:pt x="2963" y="3323"/>
                  </a:lnTo>
                  <a:lnTo>
                    <a:pt x="3396" y="2818"/>
                  </a:lnTo>
                  <a:lnTo>
                    <a:pt x="4046" y="2384"/>
                  </a:lnTo>
                  <a:lnTo>
                    <a:pt x="4624" y="1951"/>
                  </a:lnTo>
                  <a:lnTo>
                    <a:pt x="5202" y="1590"/>
                  </a:lnTo>
                  <a:lnTo>
                    <a:pt x="5924" y="1373"/>
                  </a:lnTo>
                  <a:lnTo>
                    <a:pt x="6574" y="1084"/>
                  </a:lnTo>
                  <a:lnTo>
                    <a:pt x="7297" y="940"/>
                  </a:lnTo>
                  <a:lnTo>
                    <a:pt x="8019" y="867"/>
                  </a:lnTo>
                  <a:close/>
                  <a:moveTo>
                    <a:pt x="8525" y="1"/>
                  </a:move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1642975" y="4156800"/>
              <a:ext cx="178800" cy="178800"/>
            </a:xfrm>
            <a:custGeom>
              <a:avLst/>
              <a:gdLst/>
              <a:ahLst/>
              <a:cxnLst/>
              <a:rect l="l" t="t" r="r" b="b"/>
              <a:pathLst>
                <a:path w="7152" h="7152" fill="none" extrusionOk="0">
                  <a:moveTo>
                    <a:pt x="3684" y="7151"/>
                  </a:moveTo>
                  <a:lnTo>
                    <a:pt x="2962" y="7079"/>
                  </a:lnTo>
                  <a:lnTo>
                    <a:pt x="2312" y="6935"/>
                  </a:lnTo>
                  <a:lnTo>
                    <a:pt x="1662" y="6573"/>
                  </a:lnTo>
                  <a:lnTo>
                    <a:pt x="1156" y="6140"/>
                  </a:lnTo>
                  <a:lnTo>
                    <a:pt x="651" y="5634"/>
                  </a:lnTo>
                  <a:lnTo>
                    <a:pt x="290" y="4984"/>
                  </a:lnTo>
                  <a:lnTo>
                    <a:pt x="73" y="4334"/>
                  </a:lnTo>
                  <a:lnTo>
                    <a:pt x="1" y="3684"/>
                  </a:lnTo>
                  <a:lnTo>
                    <a:pt x="1" y="2962"/>
                  </a:lnTo>
                  <a:lnTo>
                    <a:pt x="217" y="2312"/>
                  </a:lnTo>
                  <a:lnTo>
                    <a:pt x="578" y="1662"/>
                  </a:lnTo>
                  <a:lnTo>
                    <a:pt x="1012" y="1084"/>
                  </a:lnTo>
                  <a:lnTo>
                    <a:pt x="1517" y="650"/>
                  </a:lnTo>
                  <a:lnTo>
                    <a:pt x="2095" y="289"/>
                  </a:lnTo>
                  <a:lnTo>
                    <a:pt x="2818" y="72"/>
                  </a:lnTo>
                  <a:lnTo>
                    <a:pt x="3468" y="0"/>
                  </a:lnTo>
                  <a:lnTo>
                    <a:pt x="4190" y="0"/>
                  </a:lnTo>
                  <a:lnTo>
                    <a:pt x="4840" y="217"/>
                  </a:lnTo>
                  <a:lnTo>
                    <a:pt x="5490" y="506"/>
                  </a:lnTo>
                  <a:lnTo>
                    <a:pt x="6068" y="939"/>
                  </a:lnTo>
                  <a:lnTo>
                    <a:pt x="6502" y="1517"/>
                  </a:lnTo>
                  <a:lnTo>
                    <a:pt x="6863" y="2095"/>
                  </a:lnTo>
                  <a:lnTo>
                    <a:pt x="7079" y="2745"/>
                  </a:lnTo>
                  <a:lnTo>
                    <a:pt x="7152" y="3467"/>
                  </a:lnTo>
                  <a:lnTo>
                    <a:pt x="7152" y="4190"/>
                  </a:lnTo>
                  <a:lnTo>
                    <a:pt x="6935" y="4840"/>
                  </a:lnTo>
                  <a:lnTo>
                    <a:pt x="6646" y="5490"/>
                  </a:lnTo>
                  <a:lnTo>
                    <a:pt x="6213" y="6068"/>
                  </a:lnTo>
                  <a:lnTo>
                    <a:pt x="5635" y="6501"/>
                  </a:lnTo>
                  <a:lnTo>
                    <a:pt x="5057" y="6862"/>
                  </a:lnTo>
                  <a:lnTo>
                    <a:pt x="4407" y="7007"/>
                  </a:lnTo>
                  <a:lnTo>
                    <a:pt x="3684" y="7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1540050" y="4052050"/>
              <a:ext cx="386475" cy="386475"/>
            </a:xfrm>
            <a:custGeom>
              <a:avLst/>
              <a:gdLst/>
              <a:ahLst/>
              <a:cxnLst/>
              <a:rect l="l" t="t" r="r" b="b"/>
              <a:pathLst>
                <a:path w="15459" h="15459" fill="none" extrusionOk="0">
                  <a:moveTo>
                    <a:pt x="7729" y="1"/>
                  </a:moveTo>
                  <a:lnTo>
                    <a:pt x="7007" y="73"/>
                  </a:lnTo>
                  <a:lnTo>
                    <a:pt x="6357" y="145"/>
                  </a:lnTo>
                  <a:lnTo>
                    <a:pt x="5634" y="290"/>
                  </a:lnTo>
                  <a:lnTo>
                    <a:pt x="4984" y="578"/>
                  </a:lnTo>
                  <a:lnTo>
                    <a:pt x="4262" y="795"/>
                  </a:lnTo>
                  <a:lnTo>
                    <a:pt x="3684" y="1156"/>
                  </a:lnTo>
                  <a:lnTo>
                    <a:pt x="3106" y="1518"/>
                  </a:lnTo>
                  <a:lnTo>
                    <a:pt x="2528" y="1951"/>
                  </a:lnTo>
                  <a:lnTo>
                    <a:pt x="1517" y="3034"/>
                  </a:lnTo>
                  <a:lnTo>
                    <a:pt x="1156" y="3612"/>
                  </a:lnTo>
                  <a:lnTo>
                    <a:pt x="795" y="4262"/>
                  </a:lnTo>
                  <a:lnTo>
                    <a:pt x="506" y="4913"/>
                  </a:lnTo>
                  <a:lnTo>
                    <a:pt x="289" y="5563"/>
                  </a:lnTo>
                  <a:lnTo>
                    <a:pt x="145" y="6285"/>
                  </a:lnTo>
                  <a:lnTo>
                    <a:pt x="0" y="7007"/>
                  </a:lnTo>
                  <a:lnTo>
                    <a:pt x="0" y="7657"/>
                  </a:lnTo>
                  <a:lnTo>
                    <a:pt x="0" y="8380"/>
                  </a:lnTo>
                  <a:lnTo>
                    <a:pt x="72" y="9102"/>
                  </a:lnTo>
                  <a:lnTo>
                    <a:pt x="289" y="9824"/>
                  </a:lnTo>
                  <a:lnTo>
                    <a:pt x="795" y="11125"/>
                  </a:lnTo>
                  <a:lnTo>
                    <a:pt x="1084" y="11775"/>
                  </a:lnTo>
                  <a:lnTo>
                    <a:pt x="1517" y="12353"/>
                  </a:lnTo>
                  <a:lnTo>
                    <a:pt x="1951" y="12858"/>
                  </a:lnTo>
                  <a:lnTo>
                    <a:pt x="2456" y="13436"/>
                  </a:lnTo>
                  <a:lnTo>
                    <a:pt x="2962" y="13869"/>
                  </a:lnTo>
                  <a:lnTo>
                    <a:pt x="4262" y="14592"/>
                  </a:lnTo>
                  <a:lnTo>
                    <a:pt x="4840" y="14881"/>
                  </a:lnTo>
                  <a:lnTo>
                    <a:pt x="5562" y="15170"/>
                  </a:lnTo>
                  <a:lnTo>
                    <a:pt x="6212" y="15314"/>
                  </a:lnTo>
                  <a:lnTo>
                    <a:pt x="6935" y="15386"/>
                  </a:lnTo>
                  <a:lnTo>
                    <a:pt x="7657" y="15459"/>
                  </a:lnTo>
                  <a:lnTo>
                    <a:pt x="8379" y="15459"/>
                  </a:lnTo>
                  <a:lnTo>
                    <a:pt x="9102" y="15386"/>
                  </a:lnTo>
                  <a:lnTo>
                    <a:pt x="9752" y="15170"/>
                  </a:lnTo>
                  <a:lnTo>
                    <a:pt x="10474" y="14953"/>
                  </a:lnTo>
                  <a:lnTo>
                    <a:pt x="11124" y="14736"/>
                  </a:lnTo>
                  <a:lnTo>
                    <a:pt x="11702" y="14375"/>
                  </a:lnTo>
                  <a:lnTo>
                    <a:pt x="12352" y="13942"/>
                  </a:lnTo>
                  <a:lnTo>
                    <a:pt x="12858" y="13508"/>
                  </a:lnTo>
                  <a:lnTo>
                    <a:pt x="13363" y="13003"/>
                  </a:lnTo>
                  <a:lnTo>
                    <a:pt x="13869" y="12425"/>
                  </a:lnTo>
                  <a:lnTo>
                    <a:pt x="14303" y="11847"/>
                  </a:lnTo>
                  <a:lnTo>
                    <a:pt x="14591" y="11197"/>
                  </a:lnTo>
                  <a:lnTo>
                    <a:pt x="14953" y="10619"/>
                  </a:lnTo>
                  <a:lnTo>
                    <a:pt x="15169" y="9897"/>
                  </a:lnTo>
                  <a:lnTo>
                    <a:pt x="15314" y="9247"/>
                  </a:lnTo>
                  <a:lnTo>
                    <a:pt x="15386" y="8524"/>
                  </a:lnTo>
                  <a:lnTo>
                    <a:pt x="15458" y="7802"/>
                  </a:lnTo>
                  <a:lnTo>
                    <a:pt x="15458" y="7080"/>
                  </a:lnTo>
                  <a:lnTo>
                    <a:pt x="15314" y="6357"/>
                  </a:lnTo>
                  <a:lnTo>
                    <a:pt x="15097" y="5707"/>
                  </a:lnTo>
                  <a:lnTo>
                    <a:pt x="14953" y="4985"/>
                  </a:lnTo>
                  <a:lnTo>
                    <a:pt x="14664" y="4335"/>
                  </a:lnTo>
                  <a:lnTo>
                    <a:pt x="14303" y="3757"/>
                  </a:lnTo>
                  <a:lnTo>
                    <a:pt x="13941" y="3107"/>
                  </a:lnTo>
                  <a:lnTo>
                    <a:pt x="13436" y="2601"/>
                  </a:lnTo>
                  <a:lnTo>
                    <a:pt x="12930" y="2095"/>
                  </a:lnTo>
                  <a:lnTo>
                    <a:pt x="12424" y="1590"/>
                  </a:lnTo>
                  <a:lnTo>
                    <a:pt x="11774" y="1229"/>
                  </a:lnTo>
                  <a:lnTo>
                    <a:pt x="11196" y="867"/>
                  </a:lnTo>
                  <a:lnTo>
                    <a:pt x="10546" y="506"/>
                  </a:lnTo>
                  <a:lnTo>
                    <a:pt x="9824" y="362"/>
                  </a:lnTo>
                  <a:lnTo>
                    <a:pt x="9174" y="145"/>
                  </a:lnTo>
                  <a:lnTo>
                    <a:pt x="8452" y="73"/>
                  </a:lnTo>
                  <a:lnTo>
                    <a:pt x="77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1536425" y="4050250"/>
              <a:ext cx="391900" cy="391900"/>
            </a:xfrm>
            <a:custGeom>
              <a:avLst/>
              <a:gdLst/>
              <a:ahLst/>
              <a:cxnLst/>
              <a:rect l="l" t="t" r="r" b="b"/>
              <a:pathLst>
                <a:path w="15676" h="15676" fill="none" extrusionOk="0">
                  <a:moveTo>
                    <a:pt x="7802" y="15675"/>
                  </a:moveTo>
                  <a:lnTo>
                    <a:pt x="7802" y="15675"/>
                  </a:lnTo>
                  <a:lnTo>
                    <a:pt x="7080" y="15603"/>
                  </a:lnTo>
                  <a:lnTo>
                    <a:pt x="6357" y="15531"/>
                  </a:lnTo>
                  <a:lnTo>
                    <a:pt x="5635" y="15386"/>
                  </a:lnTo>
                  <a:lnTo>
                    <a:pt x="4985" y="15097"/>
                  </a:lnTo>
                  <a:lnTo>
                    <a:pt x="4335" y="14808"/>
                  </a:lnTo>
                  <a:lnTo>
                    <a:pt x="3685" y="14447"/>
                  </a:lnTo>
                  <a:lnTo>
                    <a:pt x="3035" y="14086"/>
                  </a:lnTo>
                  <a:lnTo>
                    <a:pt x="2529" y="13580"/>
                  </a:lnTo>
                  <a:lnTo>
                    <a:pt x="2023" y="13075"/>
                  </a:lnTo>
                  <a:lnTo>
                    <a:pt x="1518" y="12497"/>
                  </a:lnTo>
                  <a:lnTo>
                    <a:pt x="1157" y="11919"/>
                  </a:lnTo>
                  <a:lnTo>
                    <a:pt x="795" y="11269"/>
                  </a:lnTo>
                  <a:lnTo>
                    <a:pt x="290" y="9896"/>
                  </a:lnTo>
                  <a:lnTo>
                    <a:pt x="73" y="9174"/>
                  </a:lnTo>
                  <a:lnTo>
                    <a:pt x="1" y="8524"/>
                  </a:lnTo>
                  <a:lnTo>
                    <a:pt x="1" y="7729"/>
                  </a:lnTo>
                  <a:lnTo>
                    <a:pt x="1" y="7007"/>
                  </a:lnTo>
                  <a:lnTo>
                    <a:pt x="145" y="6357"/>
                  </a:lnTo>
                  <a:lnTo>
                    <a:pt x="290" y="5635"/>
                  </a:lnTo>
                  <a:lnTo>
                    <a:pt x="506" y="4912"/>
                  </a:lnTo>
                  <a:lnTo>
                    <a:pt x="795" y="4262"/>
                  </a:lnTo>
                  <a:lnTo>
                    <a:pt x="1157" y="3612"/>
                  </a:lnTo>
                  <a:lnTo>
                    <a:pt x="1590" y="3034"/>
                  </a:lnTo>
                  <a:lnTo>
                    <a:pt x="2096" y="2456"/>
                  </a:lnTo>
                  <a:lnTo>
                    <a:pt x="2529" y="1951"/>
                  </a:lnTo>
                  <a:lnTo>
                    <a:pt x="3179" y="1517"/>
                  </a:lnTo>
                  <a:lnTo>
                    <a:pt x="3757" y="1084"/>
                  </a:lnTo>
                  <a:lnTo>
                    <a:pt x="4335" y="723"/>
                  </a:lnTo>
                  <a:lnTo>
                    <a:pt x="5057" y="506"/>
                  </a:lnTo>
                  <a:lnTo>
                    <a:pt x="5707" y="217"/>
                  </a:lnTo>
                  <a:lnTo>
                    <a:pt x="6430" y="73"/>
                  </a:lnTo>
                  <a:lnTo>
                    <a:pt x="7152" y="0"/>
                  </a:lnTo>
                  <a:lnTo>
                    <a:pt x="7874" y="0"/>
                  </a:lnTo>
                  <a:lnTo>
                    <a:pt x="8597" y="0"/>
                  </a:lnTo>
                  <a:lnTo>
                    <a:pt x="9319" y="73"/>
                  </a:lnTo>
                  <a:lnTo>
                    <a:pt x="10041" y="289"/>
                  </a:lnTo>
                  <a:lnTo>
                    <a:pt x="10764" y="506"/>
                  </a:lnTo>
                  <a:lnTo>
                    <a:pt x="11414" y="795"/>
                  </a:lnTo>
                  <a:lnTo>
                    <a:pt x="11992" y="1228"/>
                  </a:lnTo>
                  <a:lnTo>
                    <a:pt x="12642" y="1590"/>
                  </a:lnTo>
                  <a:lnTo>
                    <a:pt x="13147" y="2023"/>
                  </a:lnTo>
                  <a:lnTo>
                    <a:pt x="13725" y="2529"/>
                  </a:lnTo>
                  <a:lnTo>
                    <a:pt x="14159" y="3106"/>
                  </a:lnTo>
                  <a:lnTo>
                    <a:pt x="14520" y="3757"/>
                  </a:lnTo>
                  <a:lnTo>
                    <a:pt x="14953" y="4334"/>
                  </a:lnTo>
                  <a:lnTo>
                    <a:pt x="15170" y="5057"/>
                  </a:lnTo>
                  <a:lnTo>
                    <a:pt x="15387" y="5707"/>
                  </a:lnTo>
                  <a:lnTo>
                    <a:pt x="15531" y="6429"/>
                  </a:lnTo>
                  <a:lnTo>
                    <a:pt x="15676" y="7152"/>
                  </a:lnTo>
                  <a:lnTo>
                    <a:pt x="15676" y="7874"/>
                  </a:lnTo>
                  <a:lnTo>
                    <a:pt x="15676" y="8596"/>
                  </a:lnTo>
                  <a:lnTo>
                    <a:pt x="15603" y="9319"/>
                  </a:lnTo>
                  <a:lnTo>
                    <a:pt x="15387" y="10041"/>
                  </a:lnTo>
                  <a:lnTo>
                    <a:pt x="15170" y="10691"/>
                  </a:lnTo>
                  <a:lnTo>
                    <a:pt x="14809" y="11341"/>
                  </a:lnTo>
                  <a:lnTo>
                    <a:pt x="14520" y="11991"/>
                  </a:lnTo>
                  <a:lnTo>
                    <a:pt x="14086" y="12641"/>
                  </a:lnTo>
                  <a:lnTo>
                    <a:pt x="13581" y="13147"/>
                  </a:lnTo>
                  <a:lnTo>
                    <a:pt x="13147" y="13653"/>
                  </a:lnTo>
                  <a:lnTo>
                    <a:pt x="12569" y="14158"/>
                  </a:lnTo>
                  <a:lnTo>
                    <a:pt x="11919" y="14519"/>
                  </a:lnTo>
                  <a:lnTo>
                    <a:pt x="11341" y="14881"/>
                  </a:lnTo>
                  <a:lnTo>
                    <a:pt x="10619" y="15169"/>
                  </a:lnTo>
                  <a:lnTo>
                    <a:pt x="9969" y="15386"/>
                  </a:lnTo>
                  <a:lnTo>
                    <a:pt x="9247" y="15603"/>
                  </a:lnTo>
                  <a:lnTo>
                    <a:pt x="8524" y="15603"/>
                  </a:lnTo>
                  <a:lnTo>
                    <a:pt x="7802" y="156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1514750" y="4028575"/>
              <a:ext cx="435250" cy="433425"/>
            </a:xfrm>
            <a:custGeom>
              <a:avLst/>
              <a:gdLst/>
              <a:ahLst/>
              <a:cxnLst/>
              <a:rect l="l" t="t" r="r" b="b"/>
              <a:pathLst>
                <a:path w="17410" h="17337" fill="none" extrusionOk="0">
                  <a:moveTo>
                    <a:pt x="9247" y="1"/>
                  </a:moveTo>
                  <a:lnTo>
                    <a:pt x="8525" y="1"/>
                  </a:lnTo>
                  <a:lnTo>
                    <a:pt x="7802" y="73"/>
                  </a:lnTo>
                  <a:lnTo>
                    <a:pt x="7152" y="73"/>
                  </a:lnTo>
                  <a:lnTo>
                    <a:pt x="6430" y="290"/>
                  </a:lnTo>
                  <a:lnTo>
                    <a:pt x="5780" y="506"/>
                  </a:lnTo>
                  <a:lnTo>
                    <a:pt x="5057" y="795"/>
                  </a:lnTo>
                  <a:lnTo>
                    <a:pt x="4407" y="1156"/>
                  </a:lnTo>
                  <a:lnTo>
                    <a:pt x="3829" y="1517"/>
                  </a:lnTo>
                  <a:lnTo>
                    <a:pt x="3252" y="1879"/>
                  </a:lnTo>
                  <a:lnTo>
                    <a:pt x="2674" y="2384"/>
                  </a:lnTo>
                  <a:lnTo>
                    <a:pt x="2240" y="2890"/>
                  </a:lnTo>
                  <a:lnTo>
                    <a:pt x="1735" y="3468"/>
                  </a:lnTo>
                  <a:lnTo>
                    <a:pt x="1373" y="4046"/>
                  </a:lnTo>
                  <a:lnTo>
                    <a:pt x="940" y="4696"/>
                  </a:lnTo>
                  <a:lnTo>
                    <a:pt x="723" y="5346"/>
                  </a:lnTo>
                  <a:lnTo>
                    <a:pt x="434" y="5996"/>
                  </a:lnTo>
                  <a:lnTo>
                    <a:pt x="218" y="6718"/>
                  </a:lnTo>
                  <a:lnTo>
                    <a:pt x="145" y="7368"/>
                  </a:lnTo>
                  <a:lnTo>
                    <a:pt x="1" y="8091"/>
                  </a:lnTo>
                  <a:lnTo>
                    <a:pt x="1" y="8813"/>
                  </a:lnTo>
                  <a:lnTo>
                    <a:pt x="73" y="9535"/>
                  </a:lnTo>
                  <a:lnTo>
                    <a:pt x="145" y="10258"/>
                  </a:lnTo>
                  <a:lnTo>
                    <a:pt x="290" y="10980"/>
                  </a:lnTo>
                  <a:lnTo>
                    <a:pt x="507" y="11630"/>
                  </a:lnTo>
                  <a:lnTo>
                    <a:pt x="796" y="12280"/>
                  </a:lnTo>
                  <a:lnTo>
                    <a:pt x="1157" y="12930"/>
                  </a:lnTo>
                  <a:lnTo>
                    <a:pt x="1518" y="13581"/>
                  </a:lnTo>
                  <a:lnTo>
                    <a:pt x="1951" y="14158"/>
                  </a:lnTo>
                  <a:lnTo>
                    <a:pt x="2457" y="14664"/>
                  </a:lnTo>
                  <a:lnTo>
                    <a:pt x="2963" y="15170"/>
                  </a:lnTo>
                  <a:lnTo>
                    <a:pt x="3468" y="15603"/>
                  </a:lnTo>
                  <a:lnTo>
                    <a:pt x="4118" y="16036"/>
                  </a:lnTo>
                  <a:lnTo>
                    <a:pt x="4696" y="16398"/>
                  </a:lnTo>
                  <a:lnTo>
                    <a:pt x="5346" y="16687"/>
                  </a:lnTo>
                  <a:lnTo>
                    <a:pt x="6069" y="16975"/>
                  </a:lnTo>
                  <a:lnTo>
                    <a:pt x="6719" y="17120"/>
                  </a:lnTo>
                  <a:lnTo>
                    <a:pt x="7441" y="17264"/>
                  </a:lnTo>
                  <a:lnTo>
                    <a:pt x="8163" y="17337"/>
                  </a:lnTo>
                  <a:lnTo>
                    <a:pt x="8886" y="17337"/>
                  </a:lnTo>
                  <a:lnTo>
                    <a:pt x="9608" y="17337"/>
                  </a:lnTo>
                  <a:lnTo>
                    <a:pt x="10330" y="17264"/>
                  </a:lnTo>
                  <a:lnTo>
                    <a:pt x="10981" y="17048"/>
                  </a:lnTo>
                  <a:lnTo>
                    <a:pt x="11703" y="16831"/>
                  </a:lnTo>
                  <a:lnTo>
                    <a:pt x="12353" y="16542"/>
                  </a:lnTo>
                  <a:lnTo>
                    <a:pt x="13003" y="16253"/>
                  </a:lnTo>
                  <a:lnTo>
                    <a:pt x="13581" y="15892"/>
                  </a:lnTo>
                  <a:lnTo>
                    <a:pt x="14159" y="15459"/>
                  </a:lnTo>
                  <a:lnTo>
                    <a:pt x="14737" y="15025"/>
                  </a:lnTo>
                  <a:lnTo>
                    <a:pt x="15242" y="14447"/>
                  </a:lnTo>
                  <a:lnTo>
                    <a:pt x="15676" y="13942"/>
                  </a:lnTo>
                  <a:lnTo>
                    <a:pt x="16109" y="13364"/>
                  </a:lnTo>
                  <a:lnTo>
                    <a:pt x="16470" y="12714"/>
                  </a:lnTo>
                  <a:lnTo>
                    <a:pt x="16759" y="12064"/>
                  </a:lnTo>
                  <a:lnTo>
                    <a:pt x="16976" y="11341"/>
                  </a:lnTo>
                  <a:lnTo>
                    <a:pt x="17120" y="10691"/>
                  </a:lnTo>
                  <a:lnTo>
                    <a:pt x="17337" y="9969"/>
                  </a:lnTo>
                  <a:lnTo>
                    <a:pt x="17409" y="9246"/>
                  </a:lnTo>
                  <a:lnTo>
                    <a:pt x="17409" y="8524"/>
                  </a:lnTo>
                  <a:lnTo>
                    <a:pt x="17409" y="7802"/>
                  </a:lnTo>
                  <a:lnTo>
                    <a:pt x="17265" y="7079"/>
                  </a:lnTo>
                  <a:lnTo>
                    <a:pt x="17120" y="6429"/>
                  </a:lnTo>
                  <a:lnTo>
                    <a:pt x="16904" y="5707"/>
                  </a:lnTo>
                  <a:lnTo>
                    <a:pt x="16615" y="5057"/>
                  </a:lnTo>
                  <a:lnTo>
                    <a:pt x="16254" y="4407"/>
                  </a:lnTo>
                  <a:lnTo>
                    <a:pt x="15892" y="3829"/>
                  </a:lnTo>
                  <a:lnTo>
                    <a:pt x="15531" y="3179"/>
                  </a:lnTo>
                  <a:lnTo>
                    <a:pt x="15026" y="2673"/>
                  </a:lnTo>
                  <a:lnTo>
                    <a:pt x="14448" y="2240"/>
                  </a:lnTo>
                  <a:lnTo>
                    <a:pt x="13942" y="1734"/>
                  </a:lnTo>
                  <a:lnTo>
                    <a:pt x="13292" y="1373"/>
                  </a:lnTo>
                  <a:lnTo>
                    <a:pt x="12714" y="940"/>
                  </a:lnTo>
                  <a:lnTo>
                    <a:pt x="12064" y="651"/>
                  </a:lnTo>
                  <a:lnTo>
                    <a:pt x="11414" y="362"/>
                  </a:lnTo>
                  <a:lnTo>
                    <a:pt x="10692" y="217"/>
                  </a:lnTo>
                  <a:lnTo>
                    <a:pt x="9969" y="73"/>
                  </a:lnTo>
                  <a:lnTo>
                    <a:pt x="9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1536425" y="4050250"/>
              <a:ext cx="391900" cy="391900"/>
            </a:xfrm>
            <a:custGeom>
              <a:avLst/>
              <a:gdLst/>
              <a:ahLst/>
              <a:cxnLst/>
              <a:rect l="l" t="t" r="r" b="b"/>
              <a:pathLst>
                <a:path w="15676" h="15676" extrusionOk="0">
                  <a:moveTo>
                    <a:pt x="7874" y="73"/>
                  </a:moveTo>
                  <a:lnTo>
                    <a:pt x="8597" y="145"/>
                  </a:lnTo>
                  <a:lnTo>
                    <a:pt x="9319" y="217"/>
                  </a:lnTo>
                  <a:lnTo>
                    <a:pt x="9969" y="434"/>
                  </a:lnTo>
                  <a:lnTo>
                    <a:pt x="10691" y="578"/>
                  </a:lnTo>
                  <a:lnTo>
                    <a:pt x="11341" y="939"/>
                  </a:lnTo>
                  <a:lnTo>
                    <a:pt x="11919" y="1301"/>
                  </a:lnTo>
                  <a:lnTo>
                    <a:pt x="12569" y="1662"/>
                  </a:lnTo>
                  <a:lnTo>
                    <a:pt x="13075" y="2167"/>
                  </a:lnTo>
                  <a:lnTo>
                    <a:pt x="13581" y="2673"/>
                  </a:lnTo>
                  <a:lnTo>
                    <a:pt x="14086" y="3179"/>
                  </a:lnTo>
                  <a:lnTo>
                    <a:pt x="14448" y="3829"/>
                  </a:lnTo>
                  <a:lnTo>
                    <a:pt x="14809" y="4407"/>
                  </a:lnTo>
                  <a:lnTo>
                    <a:pt x="15098" y="5057"/>
                  </a:lnTo>
                  <a:lnTo>
                    <a:pt x="15242" y="5779"/>
                  </a:lnTo>
                  <a:lnTo>
                    <a:pt x="15459" y="6429"/>
                  </a:lnTo>
                  <a:lnTo>
                    <a:pt x="15603" y="7152"/>
                  </a:lnTo>
                  <a:lnTo>
                    <a:pt x="15603" y="7874"/>
                  </a:lnTo>
                  <a:lnTo>
                    <a:pt x="15531" y="8596"/>
                  </a:lnTo>
                  <a:lnTo>
                    <a:pt x="15459" y="9319"/>
                  </a:lnTo>
                  <a:lnTo>
                    <a:pt x="15314" y="9969"/>
                  </a:lnTo>
                  <a:lnTo>
                    <a:pt x="15098" y="10691"/>
                  </a:lnTo>
                  <a:lnTo>
                    <a:pt x="14736" y="11269"/>
                  </a:lnTo>
                  <a:lnTo>
                    <a:pt x="14448" y="11919"/>
                  </a:lnTo>
                  <a:lnTo>
                    <a:pt x="14014" y="12497"/>
                  </a:lnTo>
                  <a:lnTo>
                    <a:pt x="13508" y="13075"/>
                  </a:lnTo>
                  <a:lnTo>
                    <a:pt x="13003" y="13580"/>
                  </a:lnTo>
                  <a:lnTo>
                    <a:pt x="12497" y="14014"/>
                  </a:lnTo>
                  <a:lnTo>
                    <a:pt x="11847" y="14447"/>
                  </a:lnTo>
                  <a:lnTo>
                    <a:pt x="11269" y="14808"/>
                  </a:lnTo>
                  <a:lnTo>
                    <a:pt x="10619" y="15025"/>
                  </a:lnTo>
                  <a:lnTo>
                    <a:pt x="9897" y="15242"/>
                  </a:lnTo>
                  <a:lnTo>
                    <a:pt x="9247" y="15458"/>
                  </a:lnTo>
                  <a:lnTo>
                    <a:pt x="8524" y="15531"/>
                  </a:lnTo>
                  <a:lnTo>
                    <a:pt x="7802" y="15531"/>
                  </a:lnTo>
                  <a:lnTo>
                    <a:pt x="7080" y="15458"/>
                  </a:lnTo>
                  <a:lnTo>
                    <a:pt x="6357" y="15386"/>
                  </a:lnTo>
                  <a:lnTo>
                    <a:pt x="5707" y="15242"/>
                  </a:lnTo>
                  <a:lnTo>
                    <a:pt x="4985" y="14953"/>
                  </a:lnTo>
                  <a:lnTo>
                    <a:pt x="4407" y="14664"/>
                  </a:lnTo>
                  <a:lnTo>
                    <a:pt x="3107" y="13941"/>
                  </a:lnTo>
                  <a:lnTo>
                    <a:pt x="2601" y="13508"/>
                  </a:lnTo>
                  <a:lnTo>
                    <a:pt x="2096" y="12930"/>
                  </a:lnTo>
                  <a:lnTo>
                    <a:pt x="1662" y="12425"/>
                  </a:lnTo>
                  <a:lnTo>
                    <a:pt x="1229" y="11847"/>
                  </a:lnTo>
                  <a:lnTo>
                    <a:pt x="940" y="11197"/>
                  </a:lnTo>
                  <a:lnTo>
                    <a:pt x="434" y="9896"/>
                  </a:lnTo>
                  <a:lnTo>
                    <a:pt x="217" y="9174"/>
                  </a:lnTo>
                  <a:lnTo>
                    <a:pt x="145" y="8452"/>
                  </a:lnTo>
                  <a:lnTo>
                    <a:pt x="145" y="7729"/>
                  </a:lnTo>
                  <a:lnTo>
                    <a:pt x="145" y="7079"/>
                  </a:lnTo>
                  <a:lnTo>
                    <a:pt x="290" y="6357"/>
                  </a:lnTo>
                  <a:lnTo>
                    <a:pt x="434" y="5635"/>
                  </a:lnTo>
                  <a:lnTo>
                    <a:pt x="651" y="4985"/>
                  </a:lnTo>
                  <a:lnTo>
                    <a:pt x="940" y="4334"/>
                  </a:lnTo>
                  <a:lnTo>
                    <a:pt x="1301" y="3684"/>
                  </a:lnTo>
                  <a:lnTo>
                    <a:pt x="1662" y="3106"/>
                  </a:lnTo>
                  <a:lnTo>
                    <a:pt x="2673" y="2023"/>
                  </a:lnTo>
                  <a:lnTo>
                    <a:pt x="3251" y="1590"/>
                  </a:lnTo>
                  <a:lnTo>
                    <a:pt x="3829" y="1228"/>
                  </a:lnTo>
                  <a:lnTo>
                    <a:pt x="4407" y="867"/>
                  </a:lnTo>
                  <a:lnTo>
                    <a:pt x="5129" y="650"/>
                  </a:lnTo>
                  <a:lnTo>
                    <a:pt x="5779" y="362"/>
                  </a:lnTo>
                  <a:lnTo>
                    <a:pt x="6502" y="217"/>
                  </a:lnTo>
                  <a:lnTo>
                    <a:pt x="7152" y="145"/>
                  </a:lnTo>
                  <a:lnTo>
                    <a:pt x="7874" y="73"/>
                  </a:lnTo>
                  <a:close/>
                  <a:moveTo>
                    <a:pt x="7152" y="0"/>
                  </a:move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1540050" y="4052050"/>
              <a:ext cx="386475" cy="386475"/>
            </a:xfrm>
            <a:custGeom>
              <a:avLst/>
              <a:gdLst/>
              <a:ahLst/>
              <a:cxnLst/>
              <a:rect l="l" t="t" r="r" b="b"/>
              <a:pathLst>
                <a:path w="15459" h="15459" fill="none" extrusionOk="0">
                  <a:moveTo>
                    <a:pt x="7657" y="15459"/>
                  </a:moveTo>
                  <a:lnTo>
                    <a:pt x="6935" y="15386"/>
                  </a:lnTo>
                  <a:lnTo>
                    <a:pt x="6212" y="15314"/>
                  </a:lnTo>
                  <a:lnTo>
                    <a:pt x="5562" y="15170"/>
                  </a:lnTo>
                  <a:lnTo>
                    <a:pt x="4840" y="14881"/>
                  </a:lnTo>
                  <a:lnTo>
                    <a:pt x="4262" y="14592"/>
                  </a:lnTo>
                  <a:lnTo>
                    <a:pt x="2962" y="13869"/>
                  </a:lnTo>
                  <a:lnTo>
                    <a:pt x="2456" y="13436"/>
                  </a:lnTo>
                  <a:lnTo>
                    <a:pt x="1951" y="12858"/>
                  </a:lnTo>
                  <a:lnTo>
                    <a:pt x="1517" y="12353"/>
                  </a:lnTo>
                  <a:lnTo>
                    <a:pt x="1084" y="11775"/>
                  </a:lnTo>
                  <a:lnTo>
                    <a:pt x="795" y="11125"/>
                  </a:lnTo>
                  <a:lnTo>
                    <a:pt x="289" y="9824"/>
                  </a:lnTo>
                  <a:lnTo>
                    <a:pt x="72" y="9102"/>
                  </a:lnTo>
                  <a:lnTo>
                    <a:pt x="0" y="8380"/>
                  </a:lnTo>
                  <a:lnTo>
                    <a:pt x="0" y="7657"/>
                  </a:lnTo>
                  <a:lnTo>
                    <a:pt x="0" y="7007"/>
                  </a:lnTo>
                  <a:lnTo>
                    <a:pt x="145" y="6285"/>
                  </a:lnTo>
                  <a:lnTo>
                    <a:pt x="289" y="5563"/>
                  </a:lnTo>
                  <a:lnTo>
                    <a:pt x="506" y="4913"/>
                  </a:lnTo>
                  <a:lnTo>
                    <a:pt x="795" y="4262"/>
                  </a:lnTo>
                  <a:lnTo>
                    <a:pt x="1156" y="3612"/>
                  </a:lnTo>
                  <a:lnTo>
                    <a:pt x="1517" y="3034"/>
                  </a:lnTo>
                  <a:lnTo>
                    <a:pt x="2528" y="1951"/>
                  </a:lnTo>
                  <a:lnTo>
                    <a:pt x="3106" y="1518"/>
                  </a:lnTo>
                  <a:lnTo>
                    <a:pt x="3684" y="1156"/>
                  </a:lnTo>
                  <a:lnTo>
                    <a:pt x="4262" y="795"/>
                  </a:lnTo>
                  <a:lnTo>
                    <a:pt x="4984" y="578"/>
                  </a:lnTo>
                  <a:lnTo>
                    <a:pt x="5634" y="290"/>
                  </a:lnTo>
                  <a:lnTo>
                    <a:pt x="6357" y="145"/>
                  </a:lnTo>
                  <a:lnTo>
                    <a:pt x="7007" y="73"/>
                  </a:lnTo>
                  <a:lnTo>
                    <a:pt x="7729" y="1"/>
                  </a:lnTo>
                  <a:lnTo>
                    <a:pt x="8452" y="73"/>
                  </a:lnTo>
                  <a:lnTo>
                    <a:pt x="9174" y="145"/>
                  </a:lnTo>
                  <a:lnTo>
                    <a:pt x="9824" y="362"/>
                  </a:lnTo>
                  <a:lnTo>
                    <a:pt x="10546" y="506"/>
                  </a:lnTo>
                  <a:lnTo>
                    <a:pt x="11196" y="867"/>
                  </a:lnTo>
                  <a:lnTo>
                    <a:pt x="11774" y="1229"/>
                  </a:lnTo>
                  <a:lnTo>
                    <a:pt x="12424" y="1590"/>
                  </a:lnTo>
                  <a:lnTo>
                    <a:pt x="12930" y="2095"/>
                  </a:lnTo>
                  <a:lnTo>
                    <a:pt x="13436" y="2601"/>
                  </a:lnTo>
                  <a:lnTo>
                    <a:pt x="13941" y="3107"/>
                  </a:lnTo>
                  <a:lnTo>
                    <a:pt x="14303" y="3757"/>
                  </a:lnTo>
                  <a:lnTo>
                    <a:pt x="14664" y="4335"/>
                  </a:lnTo>
                  <a:lnTo>
                    <a:pt x="14953" y="4985"/>
                  </a:lnTo>
                  <a:lnTo>
                    <a:pt x="15097" y="5707"/>
                  </a:lnTo>
                  <a:lnTo>
                    <a:pt x="15314" y="6357"/>
                  </a:lnTo>
                  <a:lnTo>
                    <a:pt x="15458" y="7080"/>
                  </a:lnTo>
                  <a:lnTo>
                    <a:pt x="15458" y="7802"/>
                  </a:lnTo>
                  <a:lnTo>
                    <a:pt x="15386" y="8524"/>
                  </a:lnTo>
                  <a:lnTo>
                    <a:pt x="15314" y="9247"/>
                  </a:lnTo>
                  <a:lnTo>
                    <a:pt x="15169" y="9897"/>
                  </a:lnTo>
                  <a:lnTo>
                    <a:pt x="14953" y="10619"/>
                  </a:lnTo>
                  <a:lnTo>
                    <a:pt x="14591" y="11197"/>
                  </a:lnTo>
                  <a:lnTo>
                    <a:pt x="14303" y="11847"/>
                  </a:lnTo>
                  <a:lnTo>
                    <a:pt x="13869" y="12425"/>
                  </a:lnTo>
                  <a:lnTo>
                    <a:pt x="13363" y="13003"/>
                  </a:lnTo>
                  <a:lnTo>
                    <a:pt x="12858" y="13508"/>
                  </a:lnTo>
                  <a:lnTo>
                    <a:pt x="12352" y="13942"/>
                  </a:lnTo>
                  <a:lnTo>
                    <a:pt x="11702" y="14375"/>
                  </a:lnTo>
                  <a:lnTo>
                    <a:pt x="11124" y="14736"/>
                  </a:lnTo>
                  <a:lnTo>
                    <a:pt x="10474" y="14953"/>
                  </a:lnTo>
                  <a:lnTo>
                    <a:pt x="9752" y="15170"/>
                  </a:lnTo>
                  <a:lnTo>
                    <a:pt x="9102" y="15386"/>
                  </a:lnTo>
                  <a:lnTo>
                    <a:pt x="8379" y="15459"/>
                  </a:lnTo>
                  <a:lnTo>
                    <a:pt x="7657" y="154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1536425" y="4050250"/>
              <a:ext cx="391900" cy="391900"/>
            </a:xfrm>
            <a:custGeom>
              <a:avLst/>
              <a:gdLst/>
              <a:ahLst/>
              <a:cxnLst/>
              <a:rect l="l" t="t" r="r" b="b"/>
              <a:pathLst>
                <a:path w="15676" h="15676" fill="none" extrusionOk="0">
                  <a:moveTo>
                    <a:pt x="7874" y="0"/>
                  </a:moveTo>
                  <a:lnTo>
                    <a:pt x="7152" y="0"/>
                  </a:lnTo>
                  <a:lnTo>
                    <a:pt x="6430" y="73"/>
                  </a:lnTo>
                  <a:lnTo>
                    <a:pt x="5707" y="217"/>
                  </a:lnTo>
                  <a:lnTo>
                    <a:pt x="5057" y="506"/>
                  </a:lnTo>
                  <a:lnTo>
                    <a:pt x="4335" y="723"/>
                  </a:lnTo>
                  <a:lnTo>
                    <a:pt x="3757" y="1084"/>
                  </a:lnTo>
                  <a:lnTo>
                    <a:pt x="3179" y="1517"/>
                  </a:lnTo>
                  <a:lnTo>
                    <a:pt x="2529" y="1951"/>
                  </a:lnTo>
                  <a:lnTo>
                    <a:pt x="2096" y="2456"/>
                  </a:lnTo>
                  <a:lnTo>
                    <a:pt x="1590" y="3034"/>
                  </a:lnTo>
                  <a:lnTo>
                    <a:pt x="1157" y="3612"/>
                  </a:lnTo>
                  <a:lnTo>
                    <a:pt x="795" y="4262"/>
                  </a:lnTo>
                  <a:lnTo>
                    <a:pt x="506" y="4912"/>
                  </a:lnTo>
                  <a:lnTo>
                    <a:pt x="290" y="5635"/>
                  </a:lnTo>
                  <a:lnTo>
                    <a:pt x="145" y="6357"/>
                  </a:lnTo>
                  <a:lnTo>
                    <a:pt x="1" y="7007"/>
                  </a:lnTo>
                  <a:lnTo>
                    <a:pt x="1" y="7729"/>
                  </a:lnTo>
                  <a:lnTo>
                    <a:pt x="1" y="8524"/>
                  </a:lnTo>
                  <a:lnTo>
                    <a:pt x="73" y="9174"/>
                  </a:lnTo>
                  <a:lnTo>
                    <a:pt x="290" y="9896"/>
                  </a:lnTo>
                  <a:lnTo>
                    <a:pt x="795" y="11269"/>
                  </a:lnTo>
                  <a:lnTo>
                    <a:pt x="1157" y="11919"/>
                  </a:lnTo>
                  <a:lnTo>
                    <a:pt x="1518" y="12497"/>
                  </a:lnTo>
                  <a:lnTo>
                    <a:pt x="2023" y="13075"/>
                  </a:lnTo>
                  <a:lnTo>
                    <a:pt x="2529" y="13580"/>
                  </a:lnTo>
                  <a:lnTo>
                    <a:pt x="3035" y="14086"/>
                  </a:lnTo>
                  <a:lnTo>
                    <a:pt x="3685" y="14447"/>
                  </a:lnTo>
                  <a:lnTo>
                    <a:pt x="4335" y="14808"/>
                  </a:lnTo>
                  <a:lnTo>
                    <a:pt x="4985" y="15097"/>
                  </a:lnTo>
                  <a:lnTo>
                    <a:pt x="5635" y="15386"/>
                  </a:lnTo>
                  <a:lnTo>
                    <a:pt x="6357" y="15531"/>
                  </a:lnTo>
                  <a:lnTo>
                    <a:pt x="7080" y="15603"/>
                  </a:lnTo>
                  <a:lnTo>
                    <a:pt x="7802" y="15675"/>
                  </a:lnTo>
                  <a:lnTo>
                    <a:pt x="7802" y="15675"/>
                  </a:lnTo>
                  <a:lnTo>
                    <a:pt x="8524" y="15603"/>
                  </a:lnTo>
                  <a:lnTo>
                    <a:pt x="9247" y="15603"/>
                  </a:lnTo>
                  <a:lnTo>
                    <a:pt x="9969" y="15386"/>
                  </a:lnTo>
                  <a:lnTo>
                    <a:pt x="10619" y="15169"/>
                  </a:lnTo>
                  <a:lnTo>
                    <a:pt x="11341" y="14881"/>
                  </a:lnTo>
                  <a:lnTo>
                    <a:pt x="11919" y="14519"/>
                  </a:lnTo>
                  <a:lnTo>
                    <a:pt x="12569" y="14158"/>
                  </a:lnTo>
                  <a:lnTo>
                    <a:pt x="13147" y="13653"/>
                  </a:lnTo>
                  <a:lnTo>
                    <a:pt x="13581" y="13147"/>
                  </a:lnTo>
                  <a:lnTo>
                    <a:pt x="14086" y="12641"/>
                  </a:lnTo>
                  <a:lnTo>
                    <a:pt x="14520" y="11991"/>
                  </a:lnTo>
                  <a:lnTo>
                    <a:pt x="14809" y="11341"/>
                  </a:lnTo>
                  <a:lnTo>
                    <a:pt x="15170" y="10691"/>
                  </a:lnTo>
                  <a:lnTo>
                    <a:pt x="15387" y="10041"/>
                  </a:lnTo>
                  <a:lnTo>
                    <a:pt x="15603" y="9319"/>
                  </a:lnTo>
                  <a:lnTo>
                    <a:pt x="15676" y="8596"/>
                  </a:lnTo>
                  <a:lnTo>
                    <a:pt x="15676" y="7874"/>
                  </a:lnTo>
                  <a:lnTo>
                    <a:pt x="15676" y="7152"/>
                  </a:lnTo>
                  <a:lnTo>
                    <a:pt x="15531" y="6429"/>
                  </a:lnTo>
                  <a:lnTo>
                    <a:pt x="15387" y="5707"/>
                  </a:lnTo>
                  <a:lnTo>
                    <a:pt x="15170" y="5057"/>
                  </a:lnTo>
                  <a:lnTo>
                    <a:pt x="14953" y="4334"/>
                  </a:lnTo>
                  <a:lnTo>
                    <a:pt x="14520" y="3757"/>
                  </a:lnTo>
                  <a:lnTo>
                    <a:pt x="14159" y="3106"/>
                  </a:lnTo>
                  <a:lnTo>
                    <a:pt x="13725" y="2529"/>
                  </a:lnTo>
                  <a:lnTo>
                    <a:pt x="13147" y="2023"/>
                  </a:lnTo>
                  <a:lnTo>
                    <a:pt x="12642" y="1590"/>
                  </a:lnTo>
                  <a:lnTo>
                    <a:pt x="11992" y="1228"/>
                  </a:lnTo>
                  <a:lnTo>
                    <a:pt x="11414" y="795"/>
                  </a:lnTo>
                  <a:lnTo>
                    <a:pt x="10764" y="506"/>
                  </a:lnTo>
                  <a:lnTo>
                    <a:pt x="10041" y="289"/>
                  </a:lnTo>
                  <a:lnTo>
                    <a:pt x="9319" y="73"/>
                  </a:lnTo>
                  <a:lnTo>
                    <a:pt x="8597" y="0"/>
                  </a:lnTo>
                  <a:lnTo>
                    <a:pt x="78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1642975" y="4156800"/>
              <a:ext cx="178800" cy="178800"/>
            </a:xfrm>
            <a:custGeom>
              <a:avLst/>
              <a:gdLst/>
              <a:ahLst/>
              <a:cxnLst/>
              <a:rect l="l" t="t" r="r" b="b"/>
              <a:pathLst>
                <a:path w="7152" h="7152" extrusionOk="0">
                  <a:moveTo>
                    <a:pt x="3396" y="2890"/>
                  </a:moveTo>
                  <a:lnTo>
                    <a:pt x="3973" y="2962"/>
                  </a:lnTo>
                  <a:lnTo>
                    <a:pt x="4262" y="3395"/>
                  </a:lnTo>
                  <a:lnTo>
                    <a:pt x="4190" y="3901"/>
                  </a:lnTo>
                  <a:lnTo>
                    <a:pt x="3757" y="4262"/>
                  </a:lnTo>
                  <a:lnTo>
                    <a:pt x="3179" y="4190"/>
                  </a:lnTo>
                  <a:lnTo>
                    <a:pt x="2890" y="3684"/>
                  </a:lnTo>
                  <a:lnTo>
                    <a:pt x="2962" y="3178"/>
                  </a:lnTo>
                  <a:lnTo>
                    <a:pt x="3396" y="2890"/>
                  </a:lnTo>
                  <a:close/>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1715200" y="4229025"/>
              <a:ext cx="34350" cy="34325"/>
            </a:xfrm>
            <a:custGeom>
              <a:avLst/>
              <a:gdLst/>
              <a:ahLst/>
              <a:cxnLst/>
              <a:rect l="l" t="t" r="r" b="b"/>
              <a:pathLst>
                <a:path w="1374" h="1373" fill="none" extrusionOk="0">
                  <a:moveTo>
                    <a:pt x="868" y="1373"/>
                  </a:moveTo>
                  <a:lnTo>
                    <a:pt x="290" y="1301"/>
                  </a:lnTo>
                  <a:lnTo>
                    <a:pt x="1" y="795"/>
                  </a:lnTo>
                  <a:lnTo>
                    <a:pt x="73" y="289"/>
                  </a:lnTo>
                  <a:lnTo>
                    <a:pt x="507" y="1"/>
                  </a:lnTo>
                  <a:lnTo>
                    <a:pt x="1084" y="73"/>
                  </a:lnTo>
                  <a:lnTo>
                    <a:pt x="1373" y="506"/>
                  </a:lnTo>
                  <a:lnTo>
                    <a:pt x="1301" y="1012"/>
                  </a:lnTo>
                  <a:lnTo>
                    <a:pt x="868" y="13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1642975" y="4156800"/>
              <a:ext cx="178800" cy="178800"/>
            </a:xfrm>
            <a:custGeom>
              <a:avLst/>
              <a:gdLst/>
              <a:ahLst/>
              <a:cxnLst/>
              <a:rect l="l" t="t" r="r" b="b"/>
              <a:pathLst>
                <a:path w="7152" h="7152" fill="none" extrusionOk="0">
                  <a:moveTo>
                    <a:pt x="3468" y="0"/>
                  </a:moveTo>
                  <a:lnTo>
                    <a:pt x="2818" y="72"/>
                  </a:lnTo>
                  <a:lnTo>
                    <a:pt x="2095" y="289"/>
                  </a:lnTo>
                  <a:lnTo>
                    <a:pt x="1517" y="650"/>
                  </a:lnTo>
                  <a:lnTo>
                    <a:pt x="1012" y="1084"/>
                  </a:lnTo>
                  <a:lnTo>
                    <a:pt x="578" y="1662"/>
                  </a:lnTo>
                  <a:lnTo>
                    <a:pt x="217" y="2312"/>
                  </a:lnTo>
                  <a:lnTo>
                    <a:pt x="1" y="2962"/>
                  </a:lnTo>
                  <a:lnTo>
                    <a:pt x="1" y="3684"/>
                  </a:lnTo>
                  <a:lnTo>
                    <a:pt x="73" y="4334"/>
                  </a:lnTo>
                  <a:lnTo>
                    <a:pt x="290" y="4984"/>
                  </a:lnTo>
                  <a:lnTo>
                    <a:pt x="651" y="5634"/>
                  </a:lnTo>
                  <a:lnTo>
                    <a:pt x="1156" y="6140"/>
                  </a:lnTo>
                  <a:lnTo>
                    <a:pt x="1662" y="6573"/>
                  </a:lnTo>
                  <a:lnTo>
                    <a:pt x="2312" y="6935"/>
                  </a:lnTo>
                  <a:lnTo>
                    <a:pt x="2962" y="7079"/>
                  </a:lnTo>
                  <a:lnTo>
                    <a:pt x="3684" y="7151"/>
                  </a:lnTo>
                  <a:lnTo>
                    <a:pt x="4407" y="7007"/>
                  </a:lnTo>
                  <a:lnTo>
                    <a:pt x="5057" y="6862"/>
                  </a:lnTo>
                  <a:lnTo>
                    <a:pt x="5635" y="6501"/>
                  </a:lnTo>
                  <a:lnTo>
                    <a:pt x="6213" y="6068"/>
                  </a:lnTo>
                  <a:lnTo>
                    <a:pt x="6646" y="5490"/>
                  </a:lnTo>
                  <a:lnTo>
                    <a:pt x="6935" y="4840"/>
                  </a:lnTo>
                  <a:lnTo>
                    <a:pt x="7152" y="4190"/>
                  </a:lnTo>
                  <a:lnTo>
                    <a:pt x="7152" y="3467"/>
                  </a:lnTo>
                  <a:lnTo>
                    <a:pt x="7079" y="2745"/>
                  </a:lnTo>
                  <a:lnTo>
                    <a:pt x="6863" y="2095"/>
                  </a:lnTo>
                  <a:lnTo>
                    <a:pt x="6502" y="1517"/>
                  </a:lnTo>
                  <a:lnTo>
                    <a:pt x="6068" y="939"/>
                  </a:lnTo>
                  <a:lnTo>
                    <a:pt x="5490" y="506"/>
                  </a:lnTo>
                  <a:lnTo>
                    <a:pt x="4840" y="217"/>
                  </a:lnTo>
                  <a:lnTo>
                    <a:pt x="4190" y="0"/>
                  </a:lnTo>
                  <a:lnTo>
                    <a:pt x="34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1715200" y="4229025"/>
              <a:ext cx="34350" cy="34325"/>
            </a:xfrm>
            <a:custGeom>
              <a:avLst/>
              <a:gdLst/>
              <a:ahLst/>
              <a:cxnLst/>
              <a:rect l="l" t="t" r="r" b="b"/>
              <a:pathLst>
                <a:path w="1374" h="1373" extrusionOk="0">
                  <a:moveTo>
                    <a:pt x="507" y="1"/>
                  </a:moveTo>
                  <a:lnTo>
                    <a:pt x="73" y="289"/>
                  </a:lnTo>
                  <a:lnTo>
                    <a:pt x="1" y="795"/>
                  </a:lnTo>
                  <a:lnTo>
                    <a:pt x="290" y="1301"/>
                  </a:lnTo>
                  <a:lnTo>
                    <a:pt x="868" y="1373"/>
                  </a:lnTo>
                  <a:lnTo>
                    <a:pt x="1301" y="1012"/>
                  </a:lnTo>
                  <a:lnTo>
                    <a:pt x="1373" y="506"/>
                  </a:lnTo>
                  <a:lnTo>
                    <a:pt x="1084" y="73"/>
                  </a:lnTo>
                  <a:lnTo>
                    <a:pt x="507" y="1"/>
                  </a:lnTo>
                  <a:close/>
                </a:path>
              </a:pathLst>
            </a:custGeom>
            <a:solidFill>
              <a:srgbClr val="F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1715200" y="4229025"/>
              <a:ext cx="34350" cy="34325"/>
            </a:xfrm>
            <a:custGeom>
              <a:avLst/>
              <a:gdLst/>
              <a:ahLst/>
              <a:cxnLst/>
              <a:rect l="l" t="t" r="r" b="b"/>
              <a:pathLst>
                <a:path w="1374" h="1373" fill="none" extrusionOk="0">
                  <a:moveTo>
                    <a:pt x="507" y="1"/>
                  </a:moveTo>
                  <a:lnTo>
                    <a:pt x="73" y="289"/>
                  </a:lnTo>
                  <a:lnTo>
                    <a:pt x="1" y="795"/>
                  </a:lnTo>
                  <a:lnTo>
                    <a:pt x="290" y="1301"/>
                  </a:lnTo>
                  <a:lnTo>
                    <a:pt x="868" y="1373"/>
                  </a:lnTo>
                  <a:lnTo>
                    <a:pt x="1301" y="1012"/>
                  </a:lnTo>
                  <a:lnTo>
                    <a:pt x="1373" y="506"/>
                  </a:lnTo>
                  <a:lnTo>
                    <a:pt x="1084" y="73"/>
                  </a:lnTo>
                  <a:lnTo>
                    <a:pt x="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7"/>
          <p:cNvGrpSpPr/>
          <p:nvPr/>
        </p:nvGrpSpPr>
        <p:grpSpPr>
          <a:xfrm>
            <a:off x="7931279" y="833678"/>
            <a:ext cx="232893" cy="320502"/>
            <a:chOff x="3474100" y="4592000"/>
            <a:chExt cx="196850" cy="270900"/>
          </a:xfrm>
        </p:grpSpPr>
        <p:sp>
          <p:nvSpPr>
            <p:cNvPr id="566" name="Google Shape;566;p37"/>
            <p:cNvSpPr/>
            <p:nvPr/>
          </p:nvSpPr>
          <p:spPr>
            <a:xfrm>
              <a:off x="3474100" y="4592000"/>
              <a:ext cx="196850" cy="270900"/>
            </a:xfrm>
            <a:custGeom>
              <a:avLst/>
              <a:gdLst/>
              <a:ahLst/>
              <a:cxnLst/>
              <a:rect l="l" t="t" r="r" b="b"/>
              <a:pathLst>
                <a:path w="7874" h="10836"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close/>
                </a:path>
              </a:pathLst>
            </a:custGeom>
            <a:solidFill>
              <a:srgbClr val="288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3474100" y="4592000"/>
              <a:ext cx="196850" cy="270900"/>
            </a:xfrm>
            <a:custGeom>
              <a:avLst/>
              <a:gdLst/>
              <a:ahLst/>
              <a:cxnLst/>
              <a:rect l="l" t="t" r="r" b="b"/>
              <a:pathLst>
                <a:path w="7874" h="10836" fill="none" extrusionOk="0">
                  <a:moveTo>
                    <a:pt x="6718" y="0"/>
                  </a:moveTo>
                  <a:lnTo>
                    <a:pt x="6068" y="289"/>
                  </a:lnTo>
                  <a:lnTo>
                    <a:pt x="5418" y="578"/>
                  </a:lnTo>
                  <a:lnTo>
                    <a:pt x="4840" y="867"/>
                  </a:lnTo>
                  <a:lnTo>
                    <a:pt x="4190" y="1228"/>
                  </a:lnTo>
                  <a:lnTo>
                    <a:pt x="3612" y="1517"/>
                  </a:lnTo>
                  <a:lnTo>
                    <a:pt x="2962" y="1806"/>
                  </a:lnTo>
                  <a:lnTo>
                    <a:pt x="2312" y="2095"/>
                  </a:lnTo>
                  <a:lnTo>
                    <a:pt x="1734" y="2456"/>
                  </a:lnTo>
                  <a:lnTo>
                    <a:pt x="1084" y="2745"/>
                  </a:lnTo>
                  <a:lnTo>
                    <a:pt x="1229" y="3468"/>
                  </a:lnTo>
                  <a:lnTo>
                    <a:pt x="1373" y="4262"/>
                  </a:lnTo>
                  <a:lnTo>
                    <a:pt x="1517" y="4985"/>
                  </a:lnTo>
                  <a:lnTo>
                    <a:pt x="1662" y="5707"/>
                  </a:lnTo>
                  <a:lnTo>
                    <a:pt x="1806" y="6429"/>
                  </a:lnTo>
                  <a:lnTo>
                    <a:pt x="1879" y="7152"/>
                  </a:lnTo>
                  <a:lnTo>
                    <a:pt x="2023" y="7874"/>
                  </a:lnTo>
                  <a:lnTo>
                    <a:pt x="2095" y="8669"/>
                  </a:lnTo>
                  <a:lnTo>
                    <a:pt x="1445" y="8669"/>
                  </a:lnTo>
                  <a:lnTo>
                    <a:pt x="867" y="8885"/>
                  </a:lnTo>
                  <a:lnTo>
                    <a:pt x="362" y="9319"/>
                  </a:lnTo>
                  <a:lnTo>
                    <a:pt x="1" y="9897"/>
                  </a:lnTo>
                  <a:lnTo>
                    <a:pt x="73" y="10547"/>
                  </a:lnTo>
                  <a:lnTo>
                    <a:pt x="723" y="10836"/>
                  </a:lnTo>
                  <a:lnTo>
                    <a:pt x="1445" y="10763"/>
                  </a:lnTo>
                  <a:lnTo>
                    <a:pt x="2095" y="10402"/>
                  </a:lnTo>
                  <a:lnTo>
                    <a:pt x="2601" y="9969"/>
                  </a:lnTo>
                  <a:lnTo>
                    <a:pt x="2890" y="9319"/>
                  </a:lnTo>
                  <a:lnTo>
                    <a:pt x="2818" y="8596"/>
                  </a:lnTo>
                  <a:lnTo>
                    <a:pt x="2745" y="7802"/>
                  </a:lnTo>
                  <a:lnTo>
                    <a:pt x="2673" y="7079"/>
                  </a:lnTo>
                  <a:lnTo>
                    <a:pt x="2456" y="6357"/>
                  </a:lnTo>
                  <a:lnTo>
                    <a:pt x="2312" y="5635"/>
                  </a:lnTo>
                  <a:lnTo>
                    <a:pt x="2240" y="4840"/>
                  </a:lnTo>
                  <a:lnTo>
                    <a:pt x="2095" y="4118"/>
                  </a:lnTo>
                  <a:lnTo>
                    <a:pt x="1879" y="3395"/>
                  </a:lnTo>
                  <a:lnTo>
                    <a:pt x="2529" y="3107"/>
                  </a:lnTo>
                  <a:lnTo>
                    <a:pt x="3107" y="2745"/>
                  </a:lnTo>
                  <a:lnTo>
                    <a:pt x="3757" y="2456"/>
                  </a:lnTo>
                  <a:lnTo>
                    <a:pt x="4335" y="2168"/>
                  </a:lnTo>
                  <a:lnTo>
                    <a:pt x="4985" y="1879"/>
                  </a:lnTo>
                  <a:lnTo>
                    <a:pt x="5563" y="1590"/>
                  </a:lnTo>
                  <a:lnTo>
                    <a:pt x="6213" y="1228"/>
                  </a:lnTo>
                  <a:lnTo>
                    <a:pt x="6357" y="1951"/>
                  </a:lnTo>
                  <a:lnTo>
                    <a:pt x="6502" y="2673"/>
                  </a:lnTo>
                  <a:lnTo>
                    <a:pt x="6646" y="3323"/>
                  </a:lnTo>
                  <a:lnTo>
                    <a:pt x="6718" y="4046"/>
                  </a:lnTo>
                  <a:lnTo>
                    <a:pt x="6863" y="4768"/>
                  </a:lnTo>
                  <a:lnTo>
                    <a:pt x="7007" y="5418"/>
                  </a:lnTo>
                  <a:lnTo>
                    <a:pt x="7079" y="6140"/>
                  </a:lnTo>
                  <a:lnTo>
                    <a:pt x="6429" y="6140"/>
                  </a:lnTo>
                  <a:lnTo>
                    <a:pt x="5851" y="6429"/>
                  </a:lnTo>
                  <a:lnTo>
                    <a:pt x="5346" y="6863"/>
                  </a:lnTo>
                  <a:lnTo>
                    <a:pt x="4985" y="7441"/>
                  </a:lnTo>
                  <a:lnTo>
                    <a:pt x="5129" y="8091"/>
                  </a:lnTo>
                  <a:lnTo>
                    <a:pt x="5707" y="8380"/>
                  </a:lnTo>
                  <a:lnTo>
                    <a:pt x="6429" y="8235"/>
                  </a:lnTo>
                  <a:lnTo>
                    <a:pt x="7079" y="7946"/>
                  </a:lnTo>
                  <a:lnTo>
                    <a:pt x="7585" y="7513"/>
                  </a:lnTo>
                  <a:lnTo>
                    <a:pt x="7874" y="6863"/>
                  </a:lnTo>
                  <a:lnTo>
                    <a:pt x="7874" y="6140"/>
                  </a:lnTo>
                  <a:lnTo>
                    <a:pt x="7730" y="5490"/>
                  </a:lnTo>
                  <a:lnTo>
                    <a:pt x="7657" y="4768"/>
                  </a:lnTo>
                  <a:lnTo>
                    <a:pt x="7513" y="4118"/>
                  </a:lnTo>
                  <a:lnTo>
                    <a:pt x="7441" y="3395"/>
                  </a:lnTo>
                  <a:lnTo>
                    <a:pt x="7296" y="2745"/>
                  </a:lnTo>
                  <a:lnTo>
                    <a:pt x="7152" y="2023"/>
                  </a:lnTo>
                  <a:lnTo>
                    <a:pt x="7007" y="1373"/>
                  </a:lnTo>
                  <a:lnTo>
                    <a:pt x="6863" y="651"/>
                  </a:lnTo>
                  <a:lnTo>
                    <a:pt x="67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37"/>
          <p:cNvSpPr txBox="1">
            <a:spLocks noGrp="1"/>
          </p:cNvSpPr>
          <p:nvPr>
            <p:ph type="title"/>
          </p:nvPr>
        </p:nvSpPr>
        <p:spPr>
          <a:xfrm>
            <a:off x="1028400" y="1754850"/>
            <a:ext cx="7087200" cy="849900"/>
          </a:xfrm>
          <a:prstGeom prst="rect">
            <a:avLst/>
          </a:prstGeom>
        </p:spPr>
        <p:txBody>
          <a:bodyPr spcFirstLastPara="1" wrap="square" lIns="91425" tIns="91425" rIns="91425" bIns="91425" anchor="ctr" anchorCtr="0">
            <a:noAutofit/>
          </a:bodyPr>
          <a:lstStyle/>
          <a:p>
            <a:pPr>
              <a:tabLst>
                <a:tab pos="360045" algn="l"/>
              </a:tabLst>
            </a:pPr>
            <a:r>
              <a:rPr lang="en-US" sz="4400" b="1" dirty="0">
                <a:latin typeface="Times New Roman" panose="02020603050405020304" pitchFamily="18" charset="0"/>
                <a:ea typeface="Arial" panose="020B0604020202020204" pitchFamily="34" charset="0"/>
                <a:cs typeface="Arial" panose="020B0604020202020204" pitchFamily="34" charset="0"/>
              </a:rPr>
              <a:t>I- ĐỘ TO VÀ BIÊN ĐỘ CỦA SÓNG ÂM </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825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5427" y="642886"/>
            <a:ext cx="6215917" cy="538500"/>
          </a:xfrm>
        </p:spPr>
        <p:txBody>
          <a:bodyPr/>
          <a:lstStyle/>
          <a:p>
            <a:r>
              <a:rPr lang="en-US" b="1" dirty="0" err="1">
                <a:latin typeface="Calibri" panose="020F0502020204030204" pitchFamily="34" charset="0"/>
                <a:cs typeface="Calibri" panose="020F0502020204030204" pitchFamily="34" charset="0"/>
              </a:rPr>
              <a:t>Tìm</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hiểu</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Biên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độ</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dao</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động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của</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nguồn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âm</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và</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sóng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âm</a:t>
            </a:r>
            <a:r>
              <a:rPr lang="en-US" b="1" dirty="0">
                <a:latin typeface="Calibri" panose="020F0502020204030204" pitchFamily="34" charset="0"/>
                <a:cs typeface="Calibri" panose="020F0502020204030204" pitchFamily="34" charset="0"/>
              </a:rPr>
              <a:t> </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 y="1922586"/>
            <a:ext cx="3558320" cy="1602031"/>
          </a:xfrm>
          <a:prstGeom prst="rect">
            <a:avLst/>
          </a:prstGeom>
        </p:spPr>
      </p:pic>
      <p:sp>
        <p:nvSpPr>
          <p:cNvPr id="10" name="Rectangle 9"/>
          <p:cNvSpPr/>
          <p:nvPr/>
        </p:nvSpPr>
        <p:spPr>
          <a:xfrm>
            <a:off x="3892704" y="1370986"/>
            <a:ext cx="4840988" cy="646331"/>
          </a:xfrm>
          <a:prstGeom prst="rect">
            <a:avLst/>
          </a:prstGeom>
        </p:spPr>
        <p:txBody>
          <a:bodyPr wrap="square">
            <a:spAutoFit/>
          </a:bodyPr>
          <a:lstStyle/>
          <a:p>
            <a:r>
              <a:rPr lang="en-US" sz="1800" b="1" dirty="0" smtClean="0">
                <a:latin typeface="Times New Roman" panose="02020603050405020304" pitchFamily="18" charset="0"/>
                <a:ea typeface="Arial" panose="020B0604020202020204" pitchFamily="34" charset="0"/>
              </a:rPr>
              <a:t>NV1: </a:t>
            </a:r>
            <a:r>
              <a:rPr lang="en-US" sz="1800" b="1" dirty="0" err="1" smtClean="0">
                <a:latin typeface="Times New Roman" panose="02020603050405020304" pitchFamily="18" charset="0"/>
                <a:ea typeface="Arial" panose="020B0604020202020204" pitchFamily="34" charset="0"/>
              </a:rPr>
              <a:t>Tiến</a:t>
            </a:r>
            <a:r>
              <a:rPr lang="en-US" sz="1800" b="1" dirty="0" smtClean="0">
                <a:latin typeface="Times New Roman" panose="02020603050405020304" pitchFamily="18" charset="0"/>
                <a:ea typeface="Arial" panose="020B0604020202020204" pitchFamily="34" charset="0"/>
              </a:rPr>
              <a:t> </a:t>
            </a:r>
            <a:r>
              <a:rPr lang="en-US" sz="1800" b="1" dirty="0" err="1">
                <a:latin typeface="Times New Roman" panose="02020603050405020304" pitchFamily="18" charset="0"/>
                <a:ea typeface="Arial" panose="020B0604020202020204" pitchFamily="34" charset="0"/>
              </a:rPr>
              <a:t>hành</a:t>
            </a:r>
            <a:r>
              <a:rPr lang="en-US" sz="1800" b="1" dirty="0">
                <a:latin typeface="Times New Roman" panose="02020603050405020304" pitchFamily="18" charset="0"/>
                <a:ea typeface="Arial" panose="020B0604020202020204" pitchFamily="34" charset="0"/>
              </a:rPr>
              <a:t> </a:t>
            </a:r>
            <a:r>
              <a:rPr lang="en-US" sz="1800" b="1" dirty="0" err="1">
                <a:latin typeface="Times New Roman" panose="02020603050405020304" pitchFamily="18" charset="0"/>
                <a:ea typeface="Arial" panose="020B0604020202020204" pitchFamily="34" charset="0"/>
              </a:rPr>
              <a:t>thì</a:t>
            </a:r>
            <a:r>
              <a:rPr lang="en-US" sz="1800" b="1" dirty="0">
                <a:latin typeface="Times New Roman" panose="02020603050405020304" pitchFamily="18" charset="0"/>
                <a:ea typeface="Arial" panose="020B0604020202020204" pitchFamily="34" charset="0"/>
              </a:rPr>
              <a:t> </a:t>
            </a:r>
            <a:r>
              <a:rPr lang="en-US" sz="1800" b="1" dirty="0" err="1">
                <a:latin typeface="Times New Roman" panose="02020603050405020304" pitchFamily="18" charset="0"/>
                <a:ea typeface="Arial" panose="020B0604020202020204" pitchFamily="34" charset="0"/>
              </a:rPr>
              <a:t>nghiệm</a:t>
            </a:r>
            <a:r>
              <a:rPr lang="en-US" sz="1800" b="1" dirty="0">
                <a:latin typeface="Times New Roman" panose="02020603050405020304" pitchFamily="18" charset="0"/>
                <a:ea typeface="Arial" panose="020B0604020202020204" pitchFamily="34" charset="0"/>
              </a:rPr>
              <a:t> </a:t>
            </a:r>
            <a:r>
              <a:rPr lang="en-US" sz="1800" b="1" dirty="0" err="1">
                <a:latin typeface="Times New Roman" panose="02020603050405020304" pitchFamily="18" charset="0"/>
                <a:ea typeface="Arial" panose="020B0604020202020204" pitchFamily="34" charset="0"/>
              </a:rPr>
              <a:t>như</a:t>
            </a:r>
            <a:r>
              <a:rPr lang="en-US" sz="1800" b="1" dirty="0">
                <a:latin typeface="Times New Roman" panose="02020603050405020304" pitchFamily="18" charset="0"/>
                <a:ea typeface="Arial" panose="020B0604020202020204" pitchFamily="34" charset="0"/>
              </a:rPr>
              <a:t> </a:t>
            </a:r>
            <a:r>
              <a:rPr lang="en-US" sz="1800" b="1" dirty="0" err="1">
                <a:latin typeface="Times New Roman" panose="02020603050405020304" pitchFamily="18" charset="0"/>
                <a:ea typeface="Arial" panose="020B0604020202020204" pitchFamily="34" charset="0"/>
              </a:rPr>
              <a:t>hình</a:t>
            </a:r>
            <a:r>
              <a:rPr lang="en-US" sz="1800" b="1" dirty="0">
                <a:latin typeface="Times New Roman" panose="02020603050405020304" pitchFamily="18" charset="0"/>
                <a:ea typeface="Arial" panose="020B0604020202020204" pitchFamily="34" charset="0"/>
              </a:rPr>
              <a:t> 13.1- SGK – </a:t>
            </a:r>
            <a:r>
              <a:rPr lang="en-US" sz="1800" b="1" dirty="0" err="1">
                <a:latin typeface="Times New Roman" panose="02020603050405020304" pitchFamily="18" charset="0"/>
                <a:ea typeface="Arial" panose="020B0604020202020204" pitchFamily="34" charset="0"/>
              </a:rPr>
              <a:t>tr</a:t>
            </a:r>
            <a:r>
              <a:rPr lang="en-US" sz="1800" b="1" dirty="0">
                <a:latin typeface="Times New Roman" panose="02020603050405020304" pitchFamily="18" charset="0"/>
                <a:ea typeface="Arial" panose="020B0604020202020204" pitchFamily="34" charset="0"/>
              </a:rPr>
              <a:t> 64</a:t>
            </a:r>
            <a:endParaRPr lang="en-US" sz="1800" b="1" dirty="0"/>
          </a:p>
        </p:txBody>
      </p:sp>
      <p:sp>
        <p:nvSpPr>
          <p:cNvPr id="12" name="Rectangle 11"/>
          <p:cNvSpPr/>
          <p:nvPr/>
        </p:nvSpPr>
        <p:spPr>
          <a:xfrm>
            <a:off x="3892704" y="2108016"/>
            <a:ext cx="3993401" cy="369332"/>
          </a:xfrm>
          <a:prstGeom prst="rect">
            <a:avLst/>
          </a:prstGeom>
        </p:spPr>
        <p:txBody>
          <a:bodyPr wrap="none">
            <a:spAutoFit/>
          </a:bodyPr>
          <a:lstStyle/>
          <a:p>
            <a:r>
              <a:rPr lang="en-US" sz="1800" b="1" i="1" dirty="0" smtClean="0">
                <a:solidFill>
                  <a:srgbClr val="C00000"/>
                </a:solidFill>
                <a:latin typeface="Times New Roman" panose="02020603050405020304" pitchFamily="18" charset="0"/>
                <a:ea typeface="Arial" panose="020B0604020202020204" pitchFamily="34" charset="0"/>
              </a:rPr>
              <a:t>?  </a:t>
            </a:r>
            <a:r>
              <a:rPr lang="en-US" sz="1800" b="1" i="1" dirty="0" err="1" smtClean="0">
                <a:solidFill>
                  <a:srgbClr val="C00000"/>
                </a:solidFill>
                <a:latin typeface="Times New Roman" panose="02020603050405020304" pitchFamily="18" charset="0"/>
                <a:ea typeface="Arial" panose="020B0604020202020204" pitchFamily="34" charset="0"/>
              </a:rPr>
              <a:t>Biên</a:t>
            </a:r>
            <a:r>
              <a:rPr lang="en-US" sz="1800" b="1" i="1" dirty="0" smtClean="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độ</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dao</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động</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của</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nguồn</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âm</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a:solidFill>
                  <a:srgbClr val="C00000"/>
                </a:solidFill>
                <a:latin typeface="Times New Roman" panose="02020603050405020304" pitchFamily="18" charset="0"/>
                <a:ea typeface="Arial" panose="020B0604020202020204" pitchFamily="34" charset="0"/>
              </a:rPr>
              <a:t>là</a:t>
            </a:r>
            <a:r>
              <a:rPr lang="en-US" sz="1800" b="1" i="1" dirty="0">
                <a:solidFill>
                  <a:srgbClr val="C00000"/>
                </a:solidFill>
                <a:latin typeface="Times New Roman" panose="02020603050405020304" pitchFamily="18" charset="0"/>
                <a:ea typeface="Arial" panose="020B0604020202020204" pitchFamily="34" charset="0"/>
              </a:rPr>
              <a:t> </a:t>
            </a:r>
            <a:r>
              <a:rPr lang="en-US" sz="1800" b="1" i="1" dirty="0" err="1" smtClean="0">
                <a:solidFill>
                  <a:srgbClr val="C00000"/>
                </a:solidFill>
                <a:latin typeface="Times New Roman" panose="02020603050405020304" pitchFamily="18" charset="0"/>
                <a:ea typeface="Arial" panose="020B0604020202020204" pitchFamily="34" charset="0"/>
              </a:rPr>
              <a:t>gì</a:t>
            </a:r>
            <a:endParaRPr lang="en-US" sz="1800" b="1" i="1" dirty="0">
              <a:solidFill>
                <a:srgbClr val="C00000"/>
              </a:solidFill>
            </a:endParaRPr>
          </a:p>
        </p:txBody>
      </p:sp>
      <p:sp>
        <p:nvSpPr>
          <p:cNvPr id="14" name="Rectangle 13"/>
          <p:cNvSpPr/>
          <p:nvPr/>
        </p:nvSpPr>
        <p:spPr>
          <a:xfrm>
            <a:off x="4513386" y="2568048"/>
            <a:ext cx="4220306" cy="923330"/>
          </a:xfrm>
          <a:prstGeom prst="rect">
            <a:avLst/>
          </a:prstGeom>
        </p:spPr>
        <p:txBody>
          <a:bodyPr wrap="square">
            <a:spAutoFit/>
          </a:bodyPr>
          <a:lstStyle/>
          <a:p>
            <a:r>
              <a:rPr lang="en-US" sz="1800" dirty="0" err="1" smtClean="0">
                <a:latin typeface="Times New Roman" panose="02020603050405020304" pitchFamily="18" charset="0"/>
                <a:ea typeface="Arial" panose="020B0604020202020204" pitchFamily="34" charset="0"/>
              </a:rPr>
              <a:t>Biên</a:t>
            </a:r>
            <a:r>
              <a:rPr lang="en-US" sz="1800" dirty="0" smtClean="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độ</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dao</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động</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là</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khoảng</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cách</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từ</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vị</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trí</a:t>
            </a:r>
            <a:r>
              <a:rPr lang="en-US" sz="1800" dirty="0">
                <a:latin typeface="Times New Roman" panose="02020603050405020304" pitchFamily="18" charset="0"/>
                <a:ea typeface="Arial" panose="020B0604020202020204" pitchFamily="34" charset="0"/>
              </a:rPr>
              <a:t> ban </a:t>
            </a:r>
            <a:r>
              <a:rPr lang="en-US" sz="1800" dirty="0" err="1">
                <a:latin typeface="Times New Roman" panose="02020603050405020304" pitchFamily="18" charset="0"/>
                <a:ea typeface="Arial" panose="020B0604020202020204" pitchFamily="34" charset="0"/>
              </a:rPr>
              <a:t>đầu</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cân</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bằng</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đến</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vị</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trí</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xa</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nhất</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của</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dao</a:t>
            </a:r>
            <a:r>
              <a:rPr lang="en-US" sz="1800" dirty="0">
                <a:latin typeface="Times New Roman" panose="02020603050405020304" pitchFamily="18" charset="0"/>
                <a:ea typeface="Arial" panose="020B0604020202020204" pitchFamily="34" charset="0"/>
              </a:rPr>
              <a:t> </a:t>
            </a:r>
            <a:r>
              <a:rPr lang="en-US" sz="1800" dirty="0" err="1">
                <a:latin typeface="Times New Roman" panose="02020603050405020304" pitchFamily="18" charset="0"/>
                <a:ea typeface="Arial" panose="020B0604020202020204" pitchFamily="34" charset="0"/>
              </a:rPr>
              <a:t>động</a:t>
            </a:r>
            <a:r>
              <a:rPr lang="en-US" sz="1800" dirty="0">
                <a:latin typeface="Times New Roman" panose="02020603050405020304" pitchFamily="18" charset="0"/>
                <a:ea typeface="Arial" panose="020B0604020202020204" pitchFamily="34" charset="0"/>
              </a:rPr>
              <a:t>. </a:t>
            </a:r>
            <a:endParaRPr lang="en-US" sz="1800" dirty="0"/>
          </a:p>
        </p:txBody>
      </p:sp>
    </p:spTree>
    <p:extLst>
      <p:ext uri="{BB962C8B-B14F-4D97-AF65-F5344CB8AC3E}">
        <p14:creationId xmlns:p14="http://schemas.microsoft.com/office/powerpoint/2010/main" val="16389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831" y="314640"/>
            <a:ext cx="8323385" cy="538500"/>
          </a:xfrm>
        </p:spPr>
        <p:txBody>
          <a:bodyPr/>
          <a:lstStyle/>
          <a:p>
            <a:r>
              <a:rPr lang="en-US" b="1" dirty="0" err="1" smtClean="0">
                <a:latin typeface="Calibri" panose="020F0502020204030204" pitchFamily="34" charset="0"/>
                <a:cs typeface="Calibri" panose="020F0502020204030204" pitchFamily="34" charset="0"/>
              </a:rPr>
              <a:t>Máy</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dao</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động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ký</a:t>
            </a:r>
            <a:r>
              <a:rPr lang="en-US" b="1" dirty="0" smtClean="0">
                <a:latin typeface="Calibri" panose="020F0502020204030204" pitchFamily="34" charset="0"/>
                <a:cs typeface="Calibri" panose="020F0502020204030204" pitchFamily="34" charset="0"/>
              </a:rPr>
              <a:t> – </a:t>
            </a:r>
            <a:r>
              <a:rPr lang="en-US" b="1" dirty="0" err="1" smtClean="0">
                <a:latin typeface="Calibri" panose="020F0502020204030204" pitchFamily="34" charset="0"/>
                <a:cs typeface="Calibri" panose="020F0502020204030204" pitchFamily="34" charset="0"/>
              </a:rPr>
              <a:t>Đồ</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thị</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dao</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động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âm</a:t>
            </a:r>
            <a:r>
              <a:rPr lang="en-US" b="1" dirty="0" smtClean="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524" y="1782137"/>
            <a:ext cx="4390476" cy="18285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59" y="1516930"/>
            <a:ext cx="4337312" cy="2358983"/>
          </a:xfrm>
          <a:prstGeom prst="rect">
            <a:avLst/>
          </a:prstGeom>
        </p:spPr>
      </p:pic>
    </p:spTree>
    <p:extLst>
      <p:ext uri="{BB962C8B-B14F-4D97-AF65-F5344CB8AC3E}">
        <p14:creationId xmlns:p14="http://schemas.microsoft.com/office/powerpoint/2010/main" val="99820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45" name="Google Shape;445;p34"/>
          <p:cNvSpPr/>
          <p:nvPr/>
        </p:nvSpPr>
        <p:spPr>
          <a:xfrm>
            <a:off x="867738" y="3876800"/>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539500" y="34089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rot="10800000">
            <a:off x="7990325" y="713225"/>
            <a:ext cx="285925" cy="553475"/>
          </a:xfrm>
          <a:custGeom>
            <a:avLst/>
            <a:gdLst/>
            <a:ahLst/>
            <a:cxnLst/>
            <a:rect l="l" t="t" r="r" b="b"/>
            <a:pathLst>
              <a:path w="11437" h="22139" extrusionOk="0">
                <a:moveTo>
                  <a:pt x="5410" y="1"/>
                </a:moveTo>
                <a:lnTo>
                  <a:pt x="5339" y="60"/>
                </a:lnTo>
                <a:lnTo>
                  <a:pt x="5327" y="108"/>
                </a:lnTo>
                <a:lnTo>
                  <a:pt x="4710" y="10239"/>
                </a:lnTo>
                <a:lnTo>
                  <a:pt x="24" y="11295"/>
                </a:lnTo>
                <a:lnTo>
                  <a:pt x="0" y="11319"/>
                </a:lnTo>
                <a:lnTo>
                  <a:pt x="24" y="11342"/>
                </a:lnTo>
                <a:lnTo>
                  <a:pt x="4876" y="11888"/>
                </a:lnTo>
                <a:lnTo>
                  <a:pt x="5861" y="22032"/>
                </a:lnTo>
                <a:lnTo>
                  <a:pt x="5873" y="22079"/>
                </a:lnTo>
                <a:lnTo>
                  <a:pt x="5944" y="22138"/>
                </a:lnTo>
                <a:lnTo>
                  <a:pt x="6027" y="22138"/>
                </a:lnTo>
                <a:lnTo>
                  <a:pt x="6098" y="22079"/>
                </a:lnTo>
                <a:lnTo>
                  <a:pt x="6110" y="22032"/>
                </a:lnTo>
                <a:lnTo>
                  <a:pt x="6727" y="11900"/>
                </a:lnTo>
                <a:lnTo>
                  <a:pt x="11413" y="10844"/>
                </a:lnTo>
                <a:lnTo>
                  <a:pt x="11437" y="10820"/>
                </a:lnTo>
                <a:lnTo>
                  <a:pt x="11413" y="10797"/>
                </a:lnTo>
                <a:lnTo>
                  <a:pt x="6561" y="10239"/>
                </a:lnTo>
                <a:lnTo>
                  <a:pt x="5576" y="108"/>
                </a:lnTo>
                <a:lnTo>
                  <a:pt x="5564" y="60"/>
                </a:lnTo>
                <a:lnTo>
                  <a:pt x="54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rot="10800000">
            <a:off x="8318238" y="1370625"/>
            <a:ext cx="286250" cy="363950"/>
          </a:xfrm>
          <a:custGeom>
            <a:avLst/>
            <a:gdLst/>
            <a:ahLst/>
            <a:cxnLst/>
            <a:rect l="l" t="t" r="r" b="b"/>
            <a:pathLst>
              <a:path w="11450" h="14558" extrusionOk="0">
                <a:moveTo>
                  <a:pt x="5363" y="1"/>
                </a:moveTo>
                <a:lnTo>
                  <a:pt x="5327" y="60"/>
                </a:lnTo>
                <a:lnTo>
                  <a:pt x="4710" y="6739"/>
                </a:lnTo>
                <a:lnTo>
                  <a:pt x="24" y="7427"/>
                </a:lnTo>
                <a:lnTo>
                  <a:pt x="1" y="7439"/>
                </a:lnTo>
                <a:lnTo>
                  <a:pt x="24" y="7463"/>
                </a:lnTo>
                <a:lnTo>
                  <a:pt x="4687" y="8317"/>
                </a:lnTo>
                <a:lnTo>
                  <a:pt x="5873" y="14498"/>
                </a:lnTo>
                <a:lnTo>
                  <a:pt x="5909" y="14557"/>
                </a:lnTo>
                <a:lnTo>
                  <a:pt x="6087" y="14557"/>
                </a:lnTo>
                <a:lnTo>
                  <a:pt x="6122" y="14498"/>
                </a:lnTo>
                <a:lnTo>
                  <a:pt x="6704" y="8056"/>
                </a:lnTo>
                <a:lnTo>
                  <a:pt x="11425" y="7131"/>
                </a:lnTo>
                <a:lnTo>
                  <a:pt x="11449" y="7119"/>
                </a:lnTo>
                <a:lnTo>
                  <a:pt x="11425" y="7107"/>
                </a:lnTo>
                <a:lnTo>
                  <a:pt x="6727" y="6478"/>
                </a:lnTo>
                <a:lnTo>
                  <a:pt x="5577" y="60"/>
                </a:lnTo>
                <a:lnTo>
                  <a:pt x="55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txBox="1">
            <a:spLocks noGrp="1"/>
          </p:cNvSpPr>
          <p:nvPr>
            <p:ph type="title"/>
          </p:nvPr>
        </p:nvSpPr>
        <p:spPr>
          <a:xfrm>
            <a:off x="4501545" y="1572508"/>
            <a:ext cx="4640295" cy="55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i="1" dirty="0" smtClean="0"/>
              <a:t>Hình 13.2 Thí nghiệm về mối quan hệ giữa biên độ dao động của nguồn âm và biên độ của sóng âm, biên độ của sóng âm và độ to của âm </a:t>
            </a:r>
            <a:endParaRPr i="1" dirty="0"/>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Lst>
          </a:blip>
          <a:srcRect t="1893" r="5930"/>
          <a:stretch/>
        </p:blipFill>
        <p:spPr>
          <a:xfrm>
            <a:off x="128955" y="1242646"/>
            <a:ext cx="4372590" cy="3597723"/>
          </a:xfrm>
          <a:prstGeom prst="rect">
            <a:avLst/>
          </a:prstGeom>
        </p:spPr>
      </p:pic>
      <p:sp>
        <p:nvSpPr>
          <p:cNvPr id="4" name="Rectangle 3"/>
          <p:cNvSpPr/>
          <p:nvPr/>
        </p:nvSpPr>
        <p:spPr>
          <a:xfrm>
            <a:off x="128955" y="343631"/>
            <a:ext cx="8768860" cy="707886"/>
          </a:xfrm>
          <a:prstGeom prst="rect">
            <a:avLst/>
          </a:prstGeom>
        </p:spPr>
        <p:txBody>
          <a:bodyPr wrap="square">
            <a:spAutoFit/>
          </a:bodyPr>
          <a:lstStyle/>
          <a:p>
            <a:pPr algn="just">
              <a:tabLst>
                <a:tab pos="228600" algn="l"/>
                <a:tab pos="450215" algn="l"/>
              </a:tabLst>
            </a:pPr>
            <a:r>
              <a:rPr lang="en-US" sz="2000" b="1" dirty="0" err="1"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Quan</a:t>
            </a:r>
            <a:r>
              <a:rPr lang="en-US" sz="2000" b="1" dirty="0" smtClean="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sát</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hình</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ảnh</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13.2b, 13.2c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rút</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ra</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mối</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quan</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hệ</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giữa</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biên</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sóng</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âm</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và</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biên</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dao</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động</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của</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nguồn</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r>
              <a:rPr lang="en-US" sz="2000" b="1" dirty="0" err="1">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âm</a:t>
            </a:r>
            <a:r>
              <a:rPr lang="en-US" sz="2000" b="1" dirty="0">
                <a:solidFill>
                  <a:schemeClr val="accent1">
                    <a:lumMod val="75000"/>
                  </a:schemeClr>
                </a:solidFill>
                <a:latin typeface="Times New Roman" panose="02020603050405020304" pitchFamily="18" charset="0"/>
                <a:ea typeface="Arial" panose="020B0604020202020204" pitchFamily="34" charset="0"/>
                <a:cs typeface="Arial" panose="020B0604020202020204" pitchFamily="34" charset="0"/>
              </a:rPr>
              <a:t>. </a:t>
            </a:r>
            <a:endParaRPr lang="en-US"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ight Arrow 5"/>
          <p:cNvSpPr/>
          <p:nvPr/>
        </p:nvSpPr>
        <p:spPr>
          <a:xfrm>
            <a:off x="3915391" y="3786119"/>
            <a:ext cx="633046" cy="367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5692" y="3590900"/>
            <a:ext cx="4572000" cy="707886"/>
          </a:xfrm>
          <a:prstGeom prst="rect">
            <a:avLst/>
          </a:prstGeom>
        </p:spPr>
        <p:txBody>
          <a:bodyPr>
            <a:spAutoFit/>
          </a:bodyPr>
          <a:lstStyle/>
          <a:p>
            <a:r>
              <a:rPr lang="en-US" sz="2000" b="1" dirty="0" err="1">
                <a:solidFill>
                  <a:srgbClr val="C00000"/>
                </a:solidFill>
                <a:latin typeface="Times New Roman" panose="02020603050405020304" pitchFamily="18" charset="0"/>
                <a:ea typeface="Arial" panose="020B0604020202020204" pitchFamily="34" charset="0"/>
              </a:rPr>
              <a:t>Biên</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độ</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của</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sóng</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âm</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tỉ</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lệ</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thuận</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với</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biên</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độ</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dao</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động</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của</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nguồn</a:t>
            </a:r>
            <a:r>
              <a:rPr lang="en-US" sz="2000" b="1" dirty="0">
                <a:solidFill>
                  <a:srgbClr val="C00000"/>
                </a:solidFill>
                <a:latin typeface="Times New Roman" panose="02020603050405020304" pitchFamily="18" charset="0"/>
                <a:ea typeface="Arial" panose="020B0604020202020204" pitchFamily="34" charset="0"/>
              </a:rPr>
              <a:t> </a:t>
            </a:r>
            <a:r>
              <a:rPr lang="en-US" sz="2000" b="1" dirty="0" err="1">
                <a:solidFill>
                  <a:srgbClr val="C00000"/>
                </a:solidFill>
                <a:latin typeface="Times New Roman" panose="02020603050405020304" pitchFamily="18" charset="0"/>
                <a:ea typeface="Arial" panose="020B0604020202020204" pitchFamily="34" charset="0"/>
              </a:rPr>
              <a:t>âm</a:t>
            </a:r>
            <a:endParaRPr lang="en-US" sz="20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Rectangle 2"/>
          <p:cNvSpPr/>
          <p:nvPr/>
        </p:nvSpPr>
        <p:spPr>
          <a:xfrm>
            <a:off x="539500" y="398585"/>
            <a:ext cx="7877669" cy="461665"/>
          </a:xfrm>
          <a:prstGeom prst="rect">
            <a:avLst/>
          </a:prstGeom>
        </p:spPr>
        <p:txBody>
          <a:bodyPr wrap="square">
            <a:spAutoFit/>
          </a:bodyPr>
          <a:lstStyle/>
          <a:p>
            <a:pPr algn="ct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Tìm</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hiểu</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mối</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liên</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hệ</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độ</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to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của</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âm</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với</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biên</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độ</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của</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sóng</a:t>
            </a:r>
            <a:r>
              <a:rPr lang="en-US" sz="2400" b="1" dirty="0">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 </a:t>
            </a:r>
            <a:r>
              <a:rPr lang="en-US" sz="2400" b="1" dirty="0" err="1">
                <a:solidFill>
                  <a:schemeClr val="accent1">
                    <a:lumMod val="75000"/>
                  </a:schemeClr>
                </a:solidFill>
                <a:latin typeface="Calibri" panose="020F0502020204030204" pitchFamily="34" charset="0"/>
                <a:ea typeface="Arial" panose="020B0604020202020204" pitchFamily="34" charset="0"/>
                <a:cs typeface="Calibri" panose="020F0502020204030204" pitchFamily="34" charset="0"/>
              </a:rPr>
              <a:t>âm</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6" name="Rectangle 5"/>
          <p:cNvSpPr/>
          <p:nvPr/>
        </p:nvSpPr>
        <p:spPr>
          <a:xfrm>
            <a:off x="82062" y="1428459"/>
            <a:ext cx="2403231" cy="2308324"/>
          </a:xfrm>
          <a:prstGeom prst="rect">
            <a:avLst/>
          </a:prstGeom>
        </p:spPr>
        <p:txBody>
          <a:bodyPr wrap="square">
            <a:spAutoFit/>
          </a:bodyPr>
          <a:lstStyle/>
          <a:p>
            <a:pPr algn="just">
              <a:tabLst>
                <a:tab pos="228600" algn="l"/>
              </a:tabLst>
            </a:pPr>
            <a:r>
              <a:rPr lang="en-US" sz="1800" b="1" i="1" dirty="0" err="1">
                <a:latin typeface="Times New Roman" panose="02020603050405020304" pitchFamily="18" charset="0"/>
                <a:ea typeface="Times New Roman" panose="02020603050405020304" pitchFamily="18" charset="0"/>
                <a:cs typeface="Arial" panose="020B0604020202020204" pitchFamily="34" charset="0"/>
              </a:rPr>
              <a:t>Thí</a:t>
            </a:r>
            <a:r>
              <a:rPr lang="en-US" sz="1800" b="1" i="1" dirty="0">
                <a:latin typeface="Times New Roman" panose="02020603050405020304" pitchFamily="18" charset="0"/>
                <a:ea typeface="Times New Roman" panose="02020603050405020304" pitchFamily="18" charset="0"/>
                <a:cs typeface="Arial" panose="020B0604020202020204" pitchFamily="34" charset="0"/>
              </a:rPr>
              <a:t> </a:t>
            </a:r>
            <a:r>
              <a:rPr lang="en-US" sz="1800" b="1" i="1" dirty="0" err="1">
                <a:latin typeface="Times New Roman" panose="02020603050405020304" pitchFamily="18" charset="0"/>
                <a:ea typeface="Times New Roman" panose="02020603050405020304" pitchFamily="18" charset="0"/>
                <a:cs typeface="Arial" panose="020B0604020202020204" pitchFamily="34" charset="0"/>
              </a:rPr>
              <a:t>nghiệm</a:t>
            </a:r>
            <a:r>
              <a:rPr lang="en-US" sz="1800" b="1" i="1" dirty="0">
                <a:latin typeface="Times New Roman" panose="02020603050405020304" pitchFamily="18" charset="0"/>
                <a:ea typeface="Times New Roman" panose="02020603050405020304" pitchFamily="18" charset="0"/>
                <a:cs typeface="Arial" panose="020B0604020202020204" pitchFamily="34" charset="0"/>
              </a:rPr>
              <a:t>: </a:t>
            </a:r>
            <a:endParaRPr lang="en-US" sz="1800" i="1" dirty="0">
              <a:latin typeface="Calibri" panose="020F0502020204030204" pitchFamily="34" charset="0"/>
              <a:ea typeface="Calibri" panose="020F0502020204030204" pitchFamily="34" charset="0"/>
              <a:cs typeface="Arial" panose="020B0604020202020204" pitchFamily="34" charset="0"/>
            </a:endParaRPr>
          </a:p>
          <a:p>
            <a:pPr algn="just">
              <a:tabLst>
                <a:tab pos="228600" algn="l"/>
              </a:tabLst>
            </a:pPr>
            <a:r>
              <a:rPr lang="en-US" sz="1800" dirty="0" err="1">
                <a:latin typeface="Times New Roman" panose="02020603050405020304" pitchFamily="18" charset="0"/>
                <a:ea typeface="Times New Roman" panose="02020603050405020304" pitchFamily="18" charset="0"/>
                <a:cs typeface="Arial" panose="020B0604020202020204" pitchFamily="34" charset="0"/>
              </a:rPr>
              <a:t>Cố</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định</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đầu</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thước</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thép</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đàn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hồi</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trên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mặt</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bàn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Khi</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đó</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thước</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đứng</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yên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tại</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vị</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trí</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cân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bằng</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Nâng</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đầu</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thước</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lệch</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khỏi</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vị</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trí</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cân</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bằng</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rồi</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buông</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tay</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để</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thước</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dao</a:t>
            </a:r>
            <a:r>
              <a:rPr 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sz="1800" dirty="0" err="1">
                <a:latin typeface="Times New Roman" panose="02020603050405020304" pitchFamily="18" charset="0"/>
                <a:ea typeface="Times New Roman" panose="02020603050405020304" pitchFamily="18" charset="0"/>
                <a:cs typeface="Arial" panose="020B0604020202020204" pitchFamily="34" charset="0"/>
              </a:rPr>
              <a:t>động</a:t>
            </a:r>
            <a:r>
              <a:rPr lang="en-US" sz="1800" dirty="0">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30053938"/>
              </p:ext>
            </p:extLst>
          </p:nvPr>
        </p:nvGraphicFramePr>
        <p:xfrm>
          <a:off x="2737492" y="2139404"/>
          <a:ext cx="6172045" cy="1854494"/>
        </p:xfrm>
        <a:graphic>
          <a:graphicData uri="http://schemas.openxmlformats.org/drawingml/2006/table">
            <a:tbl>
              <a:tblPr firstRow="1" firstCol="1" bandRow="1">
                <a:tableStyleId>{2E6AF00D-F2C1-45EB-A215-6F44DDC99CC8}</a:tableStyleId>
              </a:tblPr>
              <a:tblGrid>
                <a:gridCol w="2154729">
                  <a:extLst>
                    <a:ext uri="{9D8B030D-6E8A-4147-A177-3AD203B41FA5}">
                      <a16:colId xmlns:a16="http://schemas.microsoft.com/office/drawing/2014/main" val="1918533308"/>
                    </a:ext>
                  </a:extLst>
                </a:gridCol>
                <a:gridCol w="1763148">
                  <a:extLst>
                    <a:ext uri="{9D8B030D-6E8A-4147-A177-3AD203B41FA5}">
                      <a16:colId xmlns:a16="http://schemas.microsoft.com/office/drawing/2014/main" val="271069867"/>
                    </a:ext>
                  </a:extLst>
                </a:gridCol>
                <a:gridCol w="2254168">
                  <a:extLst>
                    <a:ext uri="{9D8B030D-6E8A-4147-A177-3AD203B41FA5}">
                      <a16:colId xmlns:a16="http://schemas.microsoft.com/office/drawing/2014/main" val="2806192321"/>
                    </a:ext>
                  </a:extLst>
                </a:gridCol>
              </a:tblGrid>
              <a:tr h="735054">
                <a:tc>
                  <a:txBody>
                    <a:bodyPr/>
                    <a:lstStyle/>
                    <a:p>
                      <a:pPr marL="0" marR="0" algn="ctr">
                        <a:spcBef>
                          <a:spcPts val="0"/>
                        </a:spcBef>
                        <a:spcAft>
                          <a:spcPts val="0"/>
                        </a:spcAft>
                        <a:tabLst>
                          <a:tab pos="228600" algn="l"/>
                        </a:tabLst>
                      </a:pP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dao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4">
                        <a:lumMod val="60000"/>
                        <a:lumOff val="40000"/>
                      </a:schemeClr>
                    </a:solidFill>
                  </a:tcPr>
                </a:tc>
                <a:tc>
                  <a:txBody>
                    <a:bodyPr/>
                    <a:lstStyle/>
                    <a:p>
                      <a:pPr marL="0" marR="0" algn="ctr">
                        <a:spcBef>
                          <a:spcPts val="0"/>
                        </a:spcBef>
                        <a:spcAft>
                          <a:spcPts val="0"/>
                        </a:spcAft>
                        <a:tabLst>
                          <a:tab pos="228600" algn="l"/>
                        </a:tabLst>
                      </a:pPr>
                      <a:r>
                        <a:rPr lang="en-US" sz="1600" dirty="0" err="1">
                          <a:effectLst/>
                          <a:latin typeface="Times New Roman" panose="02020603050405020304" pitchFamily="18" charset="0"/>
                          <a:cs typeface="Times New Roman" panose="02020603050405020304" pitchFamily="18" charset="0"/>
                        </a:rPr>
                        <a:t>Đầu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dao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động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mạnh</a:t>
                      </a:r>
                      <a:r>
                        <a:rPr lang="en-US" sz="1600" dirty="0">
                          <a:effectLst/>
                          <a:latin typeface="Times New Roman" panose="02020603050405020304" pitchFamily="18" charset="0"/>
                          <a:cs typeface="Times New Roman" panose="02020603050405020304" pitchFamily="18" charset="0"/>
                        </a:rPr>
                        <a:t> hay </a:t>
                      </a:r>
                      <a:r>
                        <a:rPr lang="en-US" sz="1600" dirty="0" err="1">
                          <a:effectLst/>
                          <a:latin typeface="Times New Roman" panose="02020603050405020304" pitchFamily="18" charset="0"/>
                          <a:cs typeface="Times New Roman" panose="02020603050405020304" pitchFamily="18" charset="0"/>
                        </a:rPr>
                        <a:t>yếu</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4">
                        <a:lumMod val="60000"/>
                        <a:lumOff val="40000"/>
                      </a:schemeClr>
                    </a:solidFill>
                  </a:tcPr>
                </a:tc>
                <a:tc>
                  <a:txBody>
                    <a:bodyPr/>
                    <a:lstStyle/>
                    <a:p>
                      <a:pPr marL="0" marR="0" algn="ctr">
                        <a:spcBef>
                          <a:spcPts val="0"/>
                        </a:spcBef>
                        <a:spcAft>
                          <a:spcPts val="0"/>
                        </a:spcAft>
                        <a:tabLst>
                          <a:tab pos="228600" algn="l"/>
                        </a:tabLst>
                      </a:pPr>
                      <a:r>
                        <a:rPr lang="en-US" sz="1600" dirty="0" err="1">
                          <a:effectLst/>
                          <a:latin typeface="Times New Roman" panose="02020603050405020304" pitchFamily="18" charset="0"/>
                          <a:cs typeface="Times New Roman" panose="02020603050405020304" pitchFamily="18" charset="0"/>
                        </a:rPr>
                        <a:t>Âm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phát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to hay </a:t>
                      </a:r>
                      <a:r>
                        <a:rPr lang="en-US" sz="1600" dirty="0" err="1">
                          <a:effectLst/>
                          <a:latin typeface="Times New Roman" panose="02020603050405020304" pitchFamily="18" charset="0"/>
                          <a:cs typeface="Times New Roman" panose="02020603050405020304" pitchFamily="18" charset="0"/>
                        </a:rPr>
                        <a:t>nhỏ</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solidFill>
                      <a:schemeClr val="accent4">
                        <a:lumMod val="60000"/>
                        <a:lumOff val="40000"/>
                      </a:schemeClr>
                    </a:solidFill>
                  </a:tcPr>
                </a:tc>
                <a:extLst>
                  <a:ext uri="{0D108BD9-81ED-4DB2-BD59-A6C34878D82A}">
                    <a16:rowId xmlns:a16="http://schemas.microsoft.com/office/drawing/2014/main" val="461149451"/>
                  </a:ext>
                </a:extLst>
              </a:tr>
              <a:tr h="735054">
                <a:tc>
                  <a:txBody>
                    <a:bodyPr/>
                    <a:lstStyle/>
                    <a:p>
                      <a:pPr marL="0" marR="0" algn="ctr">
                        <a:spcBef>
                          <a:spcPts val="0"/>
                        </a:spcBef>
                        <a:spcAft>
                          <a:spcPts val="0"/>
                        </a:spcAft>
                        <a:tabLst>
                          <a:tab pos="228600" algn="l"/>
                        </a:tabLst>
                      </a:pPr>
                      <a:r>
                        <a:rPr lang="en-US" sz="1600" dirty="0" err="1">
                          <a:effectLst/>
                          <a:latin typeface="Times New Roman" panose="02020603050405020304" pitchFamily="18" charset="0"/>
                          <a:cs typeface="Times New Roman" panose="02020603050405020304" pitchFamily="18" charset="0"/>
                        </a:rPr>
                        <a:t>Nâng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lệch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nhiều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tabLst>
                          <a:tab pos="228600"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tabLst>
                          <a:tab pos="228600"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53681091"/>
                  </a:ext>
                </a:extLst>
              </a:tr>
              <a:tr h="384386">
                <a:tc>
                  <a:txBody>
                    <a:bodyPr/>
                    <a:lstStyle/>
                    <a:p>
                      <a:pPr marL="0" marR="0" algn="ctr">
                        <a:spcBef>
                          <a:spcPts val="0"/>
                        </a:spcBef>
                        <a:spcAft>
                          <a:spcPts val="0"/>
                        </a:spcAft>
                        <a:tabLst>
                          <a:tab pos="228600" algn="l"/>
                        </a:tabLst>
                      </a:pPr>
                      <a:r>
                        <a:rPr lang="en-US" sz="1600">
                          <a:effectLst/>
                          <a:latin typeface="Times New Roman" panose="02020603050405020304" pitchFamily="18" charset="0"/>
                          <a:cs typeface="Times New Roman" panose="02020603050405020304" pitchFamily="18" charset="0"/>
                        </a:rPr>
                        <a:t>Nâng đầu thước lệch ít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tabLst>
                          <a:tab pos="228600"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spcBef>
                          <a:spcPts val="0"/>
                        </a:spcBef>
                        <a:spcAft>
                          <a:spcPts val="0"/>
                        </a:spcAft>
                        <a:tabLst>
                          <a:tab pos="228600"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10266954"/>
                  </a:ext>
                </a:extLst>
              </a:tr>
            </a:tbl>
          </a:graphicData>
        </a:graphic>
      </p:graphicFrame>
      <p:sp>
        <p:nvSpPr>
          <p:cNvPr id="11" name="Rectangle 10"/>
          <p:cNvSpPr/>
          <p:nvPr/>
        </p:nvSpPr>
        <p:spPr>
          <a:xfrm>
            <a:off x="3690410" y="902126"/>
            <a:ext cx="2185214" cy="369332"/>
          </a:xfrm>
          <a:prstGeom prst="rect">
            <a:avLst/>
          </a:prstGeom>
        </p:spPr>
        <p:txBody>
          <a:bodyPr wrap="none">
            <a:spAutoFit/>
          </a:bodyPr>
          <a:lstStyle/>
          <a:p>
            <a:pPr lvl="0" algn="just" eaLnBrk="0" fontAlgn="base" hangingPunct="0">
              <a:spcBef>
                <a:spcPct val="0"/>
              </a:spcBef>
              <a:spcAft>
                <a:spcPct val="0"/>
              </a:spcAft>
              <a:buClrTx/>
              <a:tabLst>
                <a:tab pos="228600" algn="l"/>
                <a:tab pos="539750" algn="l"/>
              </a:tabLst>
            </a:pPr>
            <a:r>
              <a:rPr lang="en-US" altLang="en-US" sz="1800" b="1" dirty="0">
                <a:latin typeface="Arial" panose="020B0604020202020204" pitchFamily="34" charset="0"/>
                <a:ea typeface="Times New Roman" panose="02020603050405020304" pitchFamily="18" charset="0"/>
                <a:cs typeface="Arial" panose="020B0604020202020204" pitchFamily="34" charset="0"/>
              </a:rPr>
              <a:t>PHIẾU HỌC TẬP 1</a:t>
            </a:r>
            <a:endParaRPr lang="en-US" altLang="en-US" sz="1800" dirty="0">
              <a:solidFill>
                <a:schemeClr val="tx1"/>
              </a:solidFill>
              <a:latin typeface="Arial" panose="020B0604020202020204" pitchFamily="34" charset="0"/>
            </a:endParaRPr>
          </a:p>
        </p:txBody>
      </p:sp>
      <p:sp>
        <p:nvSpPr>
          <p:cNvPr id="12" name="Rectangle 11"/>
          <p:cNvSpPr/>
          <p:nvPr/>
        </p:nvSpPr>
        <p:spPr>
          <a:xfrm>
            <a:off x="2596815" y="1428459"/>
            <a:ext cx="6207216" cy="646331"/>
          </a:xfrm>
          <a:prstGeom prst="rect">
            <a:avLst/>
          </a:prstGeom>
        </p:spPr>
        <p:txBody>
          <a:bodyPr wrap="square">
            <a:spAutoFit/>
          </a:bodyPr>
          <a:lstStyle/>
          <a:p>
            <a:pPr lvl="0" algn="just" eaLnBrk="0" fontAlgn="base" hangingPunct="0">
              <a:spcBef>
                <a:spcPct val="0"/>
              </a:spcBef>
              <a:spcAft>
                <a:spcPct val="0"/>
              </a:spcAft>
              <a:buClrTx/>
              <a:tabLst>
                <a:tab pos="228600" algn="l"/>
                <a:tab pos="539750" algn="l"/>
              </a:tabLst>
            </a:pP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1.</a:t>
            </a:r>
            <a:r>
              <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dao</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thước</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lắng</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737492" y="3993898"/>
            <a:ext cx="6406508" cy="830997"/>
          </a:xfrm>
          <a:prstGeom prst="rect">
            <a:avLst/>
          </a:prstGeom>
        </p:spPr>
        <p:txBody>
          <a:bodyPr wrap="square">
            <a:spAutoFit/>
          </a:bodyPr>
          <a:lstStyle/>
          <a:p>
            <a:pPr lvl="0" algn="just" eaLnBrk="0" fontAlgn="base" hangingPunct="0">
              <a:spcBef>
                <a:spcPct val="0"/>
              </a:spcBef>
              <a:spcAft>
                <a:spcPct val="0"/>
              </a:spcAft>
              <a:buClrTx/>
              <a:tabLst>
                <a:tab pos="228600" algn="l"/>
                <a:tab pos="539750" algn="l"/>
              </a:tabLst>
            </a:pPr>
            <a:r>
              <a:rPr lang="en-US" altLang="en-US" sz="1600" dirty="0">
                <a:latin typeface="Times New Roman" panose="02020603050405020304" pitchFamily="18" charset="0"/>
                <a:ea typeface="Arial" panose="020B0604020202020204" pitchFamily="34" charset="0"/>
                <a:cs typeface="Times New Roman" panose="02020603050405020304" pitchFamily="18" charset="0"/>
              </a:rPr>
              <a:t>2.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Rút</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mối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quan</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hệ</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giữa</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biên</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độ</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sóng</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với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độ</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to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a:t>
            </a:r>
            <a:endParaRPr lang="en-US" altLang="en-US" sz="16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ClrTx/>
              <a:tabLst>
                <a:tab pos="228600" algn="l"/>
                <a:tab pos="539750" algn="l"/>
              </a:tabLst>
            </a:pPr>
            <a:r>
              <a:rPr lang="en-US" altLang="en-US" sz="1600" dirty="0">
                <a:latin typeface="Times New Roman" panose="02020603050405020304" pitchFamily="18" charset="0"/>
                <a:ea typeface="Arial" panose="020B0604020202020204" pitchFamily="34" charset="0"/>
                <a:cs typeface="Times New Roman" panose="02020603050405020304" pitchFamily="18" charset="0"/>
              </a:rPr>
              <a:t>3.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Khi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gảy</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đàn</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hoặc</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đánh</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trống</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muốn</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âm</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phát</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ra</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to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hơn</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ta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làm</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thế</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nào</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Tại</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1600" dirty="0" err="1">
                <a:latin typeface="Times New Roman" panose="02020603050405020304" pitchFamily="18" charset="0"/>
                <a:ea typeface="Arial" panose="020B0604020202020204" pitchFamily="34" charset="0"/>
                <a:cs typeface="Times New Roman" panose="02020603050405020304" pitchFamily="18" charset="0"/>
              </a:rPr>
              <a:t>sao</a:t>
            </a:r>
            <a:r>
              <a:rPr lang="en-US" altLang="en-US" sz="1600"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36904402"/>
              </p:ext>
            </p:extLst>
          </p:nvPr>
        </p:nvGraphicFramePr>
        <p:xfrm>
          <a:off x="371035" y="1097583"/>
          <a:ext cx="8343900" cy="2999866"/>
        </p:xfrm>
        <a:graphic>
          <a:graphicData uri="http://schemas.openxmlformats.org/drawingml/2006/table">
            <a:tbl>
              <a:tblPr firstRow="1" firstCol="1" bandRow="1">
                <a:tableStyleId>{2E6AF00D-F2C1-45EB-A215-6F44DDC99CC8}</a:tableStyleId>
              </a:tblPr>
              <a:tblGrid>
                <a:gridCol w="2746070">
                  <a:extLst>
                    <a:ext uri="{9D8B030D-6E8A-4147-A177-3AD203B41FA5}">
                      <a16:colId xmlns:a16="http://schemas.microsoft.com/office/drawing/2014/main" val="2552724389"/>
                    </a:ext>
                  </a:extLst>
                </a:gridCol>
                <a:gridCol w="2550452">
                  <a:extLst>
                    <a:ext uri="{9D8B030D-6E8A-4147-A177-3AD203B41FA5}">
                      <a16:colId xmlns:a16="http://schemas.microsoft.com/office/drawing/2014/main" val="3704981739"/>
                    </a:ext>
                  </a:extLst>
                </a:gridCol>
                <a:gridCol w="3047378">
                  <a:extLst>
                    <a:ext uri="{9D8B030D-6E8A-4147-A177-3AD203B41FA5}">
                      <a16:colId xmlns:a16="http://schemas.microsoft.com/office/drawing/2014/main" val="2335296962"/>
                    </a:ext>
                  </a:extLst>
                </a:gridCol>
              </a:tblGrid>
              <a:tr h="594519">
                <a:tc>
                  <a:txBody>
                    <a:bodyPr/>
                    <a:lstStyle/>
                    <a:p>
                      <a:pPr marL="0" marR="0" algn="ctr">
                        <a:spcBef>
                          <a:spcPts val="0"/>
                        </a:spcBef>
                        <a:spcAft>
                          <a:spcPts val="0"/>
                        </a:spcAft>
                        <a:tabLst>
                          <a:tab pos="228600" algn="l"/>
                        </a:tabLst>
                      </a:pPr>
                      <a:r>
                        <a:rPr lang="en-US" sz="1300" dirty="0" err="1">
                          <a:effectLst/>
                        </a:rPr>
                        <a:t>Cách</a:t>
                      </a:r>
                      <a:r>
                        <a:rPr lang="en-US" sz="1300" dirty="0">
                          <a:effectLst/>
                        </a:rPr>
                        <a:t> </a:t>
                      </a:r>
                      <a:r>
                        <a:rPr lang="en-US" sz="1300" dirty="0" err="1">
                          <a:effectLst/>
                        </a:rPr>
                        <a:t>làm</a:t>
                      </a:r>
                      <a:r>
                        <a:rPr lang="en-US" sz="1300" dirty="0">
                          <a:effectLst/>
                        </a:rPr>
                        <a:t> </a:t>
                      </a:r>
                      <a:r>
                        <a:rPr lang="en-US" sz="1300" dirty="0" err="1">
                          <a:effectLst/>
                        </a:rPr>
                        <a:t>thước</a:t>
                      </a:r>
                      <a:r>
                        <a:rPr lang="en-US" sz="1300" dirty="0">
                          <a:effectLst/>
                        </a:rPr>
                        <a:t> </a:t>
                      </a:r>
                      <a:r>
                        <a:rPr lang="en-US" sz="1300" dirty="0" err="1">
                          <a:effectLst/>
                        </a:rPr>
                        <a:t>dao</a:t>
                      </a:r>
                      <a:r>
                        <a:rPr lang="en-US" sz="1300" dirty="0">
                          <a:effectLst/>
                        </a:rPr>
                        <a:t> </a:t>
                      </a:r>
                      <a:r>
                        <a:rPr lang="en-US" sz="1300" dirty="0" err="1">
                          <a:effectLst/>
                        </a:rPr>
                        <a:t>động</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solidFill>
                      <a:schemeClr val="accent4">
                        <a:lumMod val="60000"/>
                        <a:lumOff val="40000"/>
                      </a:schemeClr>
                    </a:solidFill>
                  </a:tcPr>
                </a:tc>
                <a:tc>
                  <a:txBody>
                    <a:bodyPr/>
                    <a:lstStyle/>
                    <a:p>
                      <a:pPr marL="0" marR="0" algn="ctr">
                        <a:spcBef>
                          <a:spcPts val="0"/>
                        </a:spcBef>
                        <a:spcAft>
                          <a:spcPts val="0"/>
                        </a:spcAft>
                        <a:tabLst>
                          <a:tab pos="228600" algn="l"/>
                        </a:tabLst>
                      </a:pPr>
                      <a:r>
                        <a:rPr lang="en-US" sz="1300" dirty="0" err="1">
                          <a:effectLst/>
                        </a:rPr>
                        <a:t>Đầu</a:t>
                      </a:r>
                      <a:r>
                        <a:rPr lang="en-US" sz="1300" dirty="0">
                          <a:effectLst/>
                        </a:rPr>
                        <a:t> </a:t>
                      </a:r>
                      <a:r>
                        <a:rPr lang="en-US" sz="1300" dirty="0" err="1">
                          <a:effectLst/>
                        </a:rPr>
                        <a:t>thước</a:t>
                      </a:r>
                      <a:r>
                        <a:rPr lang="en-US" sz="1300" dirty="0">
                          <a:effectLst/>
                        </a:rPr>
                        <a:t> </a:t>
                      </a:r>
                      <a:r>
                        <a:rPr lang="en-US" sz="1300" dirty="0" err="1">
                          <a:effectLst/>
                        </a:rPr>
                        <a:t>dao</a:t>
                      </a:r>
                      <a:r>
                        <a:rPr lang="en-US" sz="1300" dirty="0">
                          <a:effectLst/>
                        </a:rPr>
                        <a:t> </a:t>
                      </a:r>
                      <a:r>
                        <a:rPr lang="en-US" sz="1300" dirty="0" err="1">
                          <a:effectLst/>
                        </a:rPr>
                        <a:t>động</a:t>
                      </a:r>
                      <a:r>
                        <a:rPr lang="en-US" sz="1300" dirty="0">
                          <a:effectLst/>
                        </a:rPr>
                        <a:t> </a:t>
                      </a:r>
                      <a:r>
                        <a:rPr lang="en-US" sz="1300" dirty="0" err="1">
                          <a:effectLst/>
                        </a:rPr>
                        <a:t>mạnh</a:t>
                      </a:r>
                      <a:r>
                        <a:rPr lang="en-US" sz="1300" dirty="0">
                          <a:effectLst/>
                        </a:rPr>
                        <a:t> hay </a:t>
                      </a:r>
                      <a:r>
                        <a:rPr lang="en-US" sz="1300" dirty="0" err="1">
                          <a:effectLst/>
                        </a:rPr>
                        <a:t>yếu</a:t>
                      </a:r>
                      <a:r>
                        <a:rPr lang="en-US" sz="1300" dirty="0">
                          <a:effectLst/>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solidFill>
                      <a:schemeClr val="accent4">
                        <a:lumMod val="60000"/>
                        <a:lumOff val="40000"/>
                      </a:schemeClr>
                    </a:solidFill>
                  </a:tcPr>
                </a:tc>
                <a:tc>
                  <a:txBody>
                    <a:bodyPr/>
                    <a:lstStyle/>
                    <a:p>
                      <a:pPr marL="0" marR="0" algn="ctr">
                        <a:spcBef>
                          <a:spcPts val="0"/>
                        </a:spcBef>
                        <a:spcAft>
                          <a:spcPts val="0"/>
                        </a:spcAft>
                        <a:tabLst>
                          <a:tab pos="228600" algn="l"/>
                        </a:tabLst>
                      </a:pPr>
                      <a:r>
                        <a:rPr lang="en-US" sz="1300" dirty="0" err="1">
                          <a:effectLst/>
                        </a:rPr>
                        <a:t>Âm</a:t>
                      </a:r>
                      <a:r>
                        <a:rPr lang="en-US" sz="1300" dirty="0">
                          <a:effectLst/>
                        </a:rPr>
                        <a:t> </a:t>
                      </a:r>
                      <a:r>
                        <a:rPr lang="en-US" sz="1300" dirty="0" err="1">
                          <a:effectLst/>
                        </a:rPr>
                        <a:t>phát</a:t>
                      </a:r>
                      <a:r>
                        <a:rPr lang="en-US" sz="1300" dirty="0">
                          <a:effectLst/>
                        </a:rPr>
                        <a:t> </a:t>
                      </a:r>
                      <a:r>
                        <a:rPr lang="en-US" sz="1300" dirty="0" err="1">
                          <a:effectLst/>
                        </a:rPr>
                        <a:t>ra</a:t>
                      </a:r>
                      <a:r>
                        <a:rPr lang="en-US" sz="1300" dirty="0">
                          <a:effectLst/>
                        </a:rPr>
                        <a:t> to hay </a:t>
                      </a:r>
                      <a:r>
                        <a:rPr lang="en-US" sz="1300" dirty="0" err="1">
                          <a:effectLst/>
                        </a:rPr>
                        <a:t>nhỏ</a:t>
                      </a:r>
                      <a:r>
                        <a:rPr lang="en-US" sz="1300" dirty="0">
                          <a:effectLst/>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solidFill>
                      <a:schemeClr val="accent4">
                        <a:lumMod val="60000"/>
                        <a:lumOff val="40000"/>
                      </a:schemeClr>
                    </a:solidFill>
                  </a:tcPr>
                </a:tc>
                <a:extLst>
                  <a:ext uri="{0D108BD9-81ED-4DB2-BD59-A6C34878D82A}">
                    <a16:rowId xmlns:a16="http://schemas.microsoft.com/office/drawing/2014/main" val="2725332706"/>
                  </a:ext>
                </a:extLst>
              </a:tr>
              <a:tr h="594519">
                <a:tc>
                  <a:txBody>
                    <a:bodyPr/>
                    <a:lstStyle/>
                    <a:p>
                      <a:pPr marL="0" marR="0" algn="ctr">
                        <a:spcBef>
                          <a:spcPts val="0"/>
                        </a:spcBef>
                        <a:spcAft>
                          <a:spcPts val="0"/>
                        </a:spcAft>
                        <a:tabLst>
                          <a:tab pos="228600" algn="l"/>
                        </a:tabLst>
                      </a:pPr>
                      <a:r>
                        <a:rPr lang="en-US" sz="1300">
                          <a:effectLst/>
                        </a:rPr>
                        <a:t>Nâng đầu thước lệch nhiều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Mạnh</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To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6349284"/>
                  </a:ext>
                </a:extLst>
              </a:tr>
              <a:tr h="310895">
                <a:tc>
                  <a:txBody>
                    <a:bodyPr/>
                    <a:lstStyle/>
                    <a:p>
                      <a:pPr marL="0" marR="0" algn="ctr">
                        <a:spcBef>
                          <a:spcPts val="0"/>
                        </a:spcBef>
                        <a:spcAft>
                          <a:spcPts val="0"/>
                        </a:spcAft>
                        <a:tabLst>
                          <a:tab pos="228600" algn="l"/>
                        </a:tabLst>
                      </a:pPr>
                      <a:r>
                        <a:rPr lang="en-US" sz="1300">
                          <a:effectLst/>
                        </a:rPr>
                        <a:t>Nâng đầu thước lệch ít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Yếu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Nhỏ</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43896266"/>
                  </a:ext>
                </a:extLst>
              </a:tr>
              <a:tr h="594519">
                <a:tc>
                  <a:txBody>
                    <a:bodyPr/>
                    <a:lstStyle/>
                    <a:p>
                      <a:pPr marL="0" marR="0" algn="ctr">
                        <a:spcBef>
                          <a:spcPts val="0"/>
                        </a:spcBef>
                        <a:spcAft>
                          <a:spcPts val="0"/>
                        </a:spcAft>
                        <a:tabLst>
                          <a:tab pos="228600" algn="l"/>
                        </a:tabLst>
                      </a:pPr>
                      <a:r>
                        <a:rPr lang="en-US" sz="1300">
                          <a:effectLst/>
                        </a:rPr>
                        <a:t>Cách làm thước dao động</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Đầu thước dao động mạnh hay yếu?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Âm phát ra to hay nhỏ?</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869592764"/>
                  </a:ext>
                </a:extLst>
              </a:tr>
              <a:tr h="594519">
                <a:tc>
                  <a:txBody>
                    <a:bodyPr/>
                    <a:lstStyle/>
                    <a:p>
                      <a:pPr marL="0" marR="0" algn="ctr">
                        <a:spcBef>
                          <a:spcPts val="0"/>
                        </a:spcBef>
                        <a:spcAft>
                          <a:spcPts val="0"/>
                        </a:spcAft>
                        <a:tabLst>
                          <a:tab pos="228600" algn="l"/>
                        </a:tabLst>
                      </a:pPr>
                      <a:r>
                        <a:rPr lang="en-US" sz="1300">
                          <a:effectLst/>
                        </a:rPr>
                        <a:t>Nâng đầu thước lệch nhiều</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Mạnh</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To</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334480516"/>
                  </a:ext>
                </a:extLst>
              </a:tr>
              <a:tr h="310895">
                <a:tc>
                  <a:txBody>
                    <a:bodyPr/>
                    <a:lstStyle/>
                    <a:p>
                      <a:pPr marL="0" marR="0" algn="ctr">
                        <a:spcBef>
                          <a:spcPts val="0"/>
                        </a:spcBef>
                        <a:spcAft>
                          <a:spcPts val="0"/>
                        </a:spcAft>
                        <a:tabLst>
                          <a:tab pos="228600" algn="l"/>
                        </a:tabLst>
                      </a:pPr>
                      <a:r>
                        <a:rPr lang="en-US" sz="1300">
                          <a:effectLst/>
                        </a:rPr>
                        <a:t>Nâng đầu thước lệch ít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a:effectLst/>
                        </a:rPr>
                        <a:t>Yếu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spcBef>
                          <a:spcPts val="0"/>
                        </a:spcBef>
                        <a:spcAft>
                          <a:spcPts val="0"/>
                        </a:spcAft>
                        <a:tabLst>
                          <a:tab pos="228600" algn="l"/>
                        </a:tabLst>
                      </a:pPr>
                      <a:r>
                        <a:rPr lang="en-US" sz="1300" dirty="0" err="1">
                          <a:effectLst/>
                        </a:rPr>
                        <a:t>Nhỏ</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76302008"/>
                  </a:ext>
                </a:extLst>
              </a:tr>
            </a:tbl>
          </a:graphicData>
        </a:graphic>
      </p:graphicFrame>
      <p:sp>
        <p:nvSpPr>
          <p:cNvPr id="8" name="Rectangle 7"/>
          <p:cNvSpPr/>
          <p:nvPr/>
        </p:nvSpPr>
        <p:spPr>
          <a:xfrm>
            <a:off x="371035" y="4215036"/>
            <a:ext cx="8124444" cy="523220"/>
          </a:xfrm>
          <a:prstGeom prst="rect">
            <a:avLst/>
          </a:prstGeom>
        </p:spPr>
        <p:txBody>
          <a:bodyPr wrap="square">
            <a:spAutoFit/>
          </a:bodyPr>
          <a:lstStyle/>
          <a:p>
            <a:pPr lvl="0" algn="just" eaLnBrk="0" fontAlgn="base" hangingPunct="0">
              <a:spcBef>
                <a:spcPct val="0"/>
              </a:spcBef>
              <a:spcAft>
                <a:spcPct val="0"/>
              </a:spcAft>
              <a:buClrTx/>
              <a:tabLst>
                <a:tab pos="228600" algn="l"/>
                <a:tab pos="539750" algn="l"/>
              </a:tabLst>
            </a:pPr>
            <a:r>
              <a:rPr lang="en-US" altLang="en-US" b="1" dirty="0" err="1">
                <a:latin typeface="Arial" panose="020B0604020202020204" pitchFamily="34" charset="0"/>
                <a:ea typeface="Times New Roman" panose="02020603050405020304" pitchFamily="18" charset="0"/>
                <a:cs typeface="Arial" panose="020B0604020202020204" pitchFamily="34" charset="0"/>
              </a:rPr>
              <a:t>Nhận</a:t>
            </a:r>
            <a:r>
              <a:rPr lang="en-US" altLang="en-US" b="1" dirty="0">
                <a:latin typeface="Arial" panose="020B0604020202020204" pitchFamily="34" charset="0"/>
                <a:ea typeface="Times New Roman" panose="02020603050405020304" pitchFamily="18" charset="0"/>
                <a:cs typeface="Arial" panose="020B0604020202020204" pitchFamily="34" charset="0"/>
              </a:rPr>
              <a:t> </a:t>
            </a:r>
            <a:r>
              <a:rPr lang="en-US" altLang="en-US" b="1" dirty="0" err="1">
                <a:latin typeface="Arial" panose="020B0604020202020204" pitchFamily="34" charset="0"/>
                <a:ea typeface="Times New Roman" panose="02020603050405020304" pitchFamily="18" charset="0"/>
                <a:cs typeface="Arial" panose="020B0604020202020204" pitchFamily="34" charset="0"/>
              </a:rPr>
              <a:t>xét</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Đầu</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thước</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lệch</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khỏi</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vị</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trí</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cân</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bằng</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càng</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nhiều</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biên</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độ</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dao</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động</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càng</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mạnh</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âm</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phát</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ra</a:t>
            </a:r>
            <a:r>
              <a:rPr lang="en-US" altLang="en-US" dirty="0">
                <a:latin typeface="Arial" panose="020B0604020202020204" pitchFamily="34" charset="0"/>
                <a:ea typeface="Times New Roman" panose="02020603050405020304" pitchFamily="18" charset="0"/>
                <a:cs typeface="Arial" panose="020B0604020202020204" pitchFamily="34" charset="0"/>
              </a:rPr>
              <a:t> </a:t>
            </a:r>
            <a:r>
              <a:rPr lang="en-US" altLang="en-US" dirty="0" err="1">
                <a:latin typeface="Arial" panose="020B0604020202020204" pitchFamily="34" charset="0"/>
                <a:ea typeface="Times New Roman" panose="02020603050405020304" pitchFamily="18" charset="0"/>
                <a:cs typeface="Arial" panose="020B0604020202020204" pitchFamily="34" charset="0"/>
              </a:rPr>
              <a:t>càng</a:t>
            </a:r>
            <a:r>
              <a:rPr lang="en-US" altLang="en-US" dirty="0">
                <a:latin typeface="Arial" panose="020B0604020202020204" pitchFamily="34" charset="0"/>
                <a:ea typeface="Times New Roman" panose="02020603050405020304" pitchFamily="18" charset="0"/>
                <a:cs typeface="Arial" panose="020B0604020202020204" pitchFamily="34" charset="0"/>
              </a:rPr>
              <a:t> to.</a:t>
            </a:r>
            <a:endParaRPr lang="en-US" altLang="en-US" sz="900" dirty="0">
              <a:solidFill>
                <a:schemeClr val="tx1"/>
              </a:solidFill>
              <a:latin typeface="Arial" panose="020B0604020202020204" pitchFamily="34" charset="0"/>
            </a:endParaRPr>
          </a:p>
        </p:txBody>
      </p:sp>
      <p:sp>
        <p:nvSpPr>
          <p:cNvPr id="9" name="TextBox 8"/>
          <p:cNvSpPr txBox="1"/>
          <p:nvPr/>
        </p:nvSpPr>
        <p:spPr>
          <a:xfrm>
            <a:off x="371035" y="609600"/>
            <a:ext cx="312906" cy="369332"/>
          </a:xfrm>
          <a:prstGeom prst="rect">
            <a:avLst/>
          </a:prstGeom>
          <a:noFill/>
        </p:spPr>
        <p:txBody>
          <a:bodyPr wrap="none" rtlCol="0">
            <a:spAutoFit/>
          </a:bodyPr>
          <a:lstStyle/>
          <a:p>
            <a:r>
              <a:rPr lang="en-US" sz="1800" b="1" dirty="0" smtClean="0"/>
              <a:t>1</a:t>
            </a:r>
            <a:endParaRPr lang="en-US" sz="1800" b="1" dirty="0"/>
          </a:p>
        </p:txBody>
      </p:sp>
    </p:spTree>
    <p:extLst>
      <p:ext uri="{BB962C8B-B14F-4D97-AF65-F5344CB8AC3E}">
        <p14:creationId xmlns:p14="http://schemas.microsoft.com/office/powerpoint/2010/main" val="992107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A Lecture On Music">
  <a:themeElements>
    <a:clrScheme name="Simple Light">
      <a:dk1>
        <a:srgbClr val="434343"/>
      </a:dk1>
      <a:lt1>
        <a:srgbClr val="FFFFFF"/>
      </a:lt1>
      <a:dk2>
        <a:srgbClr val="595959"/>
      </a:dk2>
      <a:lt2>
        <a:srgbClr val="EEEEEE"/>
      </a:lt2>
      <a:accent1>
        <a:srgbClr val="303796"/>
      </a:accent1>
      <a:accent2>
        <a:srgbClr val="FFFCEC"/>
      </a:accent2>
      <a:accent3>
        <a:srgbClr val="F4F0DB"/>
      </a:accent3>
      <a:accent4>
        <a:srgbClr val="EEC52D"/>
      </a:accent4>
      <a:accent5>
        <a:srgbClr val="E18B8D"/>
      </a:accent5>
      <a:accent6>
        <a:srgbClr val="43434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1276</Words>
  <Application>Microsoft Office PowerPoint</Application>
  <PresentationFormat>On-screen Show (16:9)</PresentationFormat>
  <Paragraphs>141</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 Light</vt:lpstr>
      <vt:lpstr>Calibri</vt:lpstr>
      <vt:lpstr>Fira Sans Extra Condensed Medium</vt:lpstr>
      <vt:lpstr>Caveat Brush</vt:lpstr>
      <vt:lpstr>Open Sans</vt:lpstr>
      <vt:lpstr>Roboto</vt:lpstr>
      <vt:lpstr>Times New Roman</vt:lpstr>
      <vt:lpstr>Arial</vt:lpstr>
      <vt:lpstr>A Lecture On Music</vt:lpstr>
      <vt:lpstr>PowerPoint Presentation</vt:lpstr>
      <vt:lpstr>Bài 13: Độ to và độ cao của âm</vt:lpstr>
      <vt:lpstr>Khởi động </vt:lpstr>
      <vt:lpstr>I- ĐỘ TO VÀ BIÊN ĐỘ CỦA SÓNG ÂM </vt:lpstr>
      <vt:lpstr>Tìm hiểu Biên độ dao động của nguồn âm và sóng âm  </vt:lpstr>
      <vt:lpstr>Máy dao động ký – Đồ thị dao động âm </vt:lpstr>
      <vt:lpstr>Hình 13.2 Thí nghiệm về mối quan hệ giữa biên độ dao động của nguồn âm và biên độ của sóng âm, biên độ của sóng âm và độ to của 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vt:lpstr>
      <vt:lpstr>Câu hỏi</vt:lpstr>
      <vt:lpstr>Câu hỏi</vt:lpstr>
      <vt:lpstr>Luyện tập</vt:lpstr>
      <vt:lpstr>Câu 1: </vt:lpstr>
      <vt:lpstr>Câu 2: </vt:lpstr>
      <vt:lpstr>Câu 3: </vt:lpstr>
      <vt:lpstr>Câu 4: </vt:lpstr>
      <vt:lpstr>Câu 5: </vt:lpstr>
      <vt:lpstr>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Độ to và độ cao của âm</dc:title>
  <cp:lastModifiedBy>ADMIN</cp:lastModifiedBy>
  <cp:revision>8</cp:revision>
  <dcterms:modified xsi:type="dcterms:W3CDTF">2023-03-12T15:59:04Z</dcterms:modified>
</cp:coreProperties>
</file>