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0" r:id="rId2"/>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70" r:id="rId16"/>
    <p:sldId id="269" r:id="rId17"/>
    <p:sldId id="271" r:id="rId18"/>
    <p:sldId id="272" r:id="rId19"/>
    <p:sldId id="273" r:id="rId20"/>
    <p:sldId id="274" r:id="rId21"/>
    <p:sldId id="275" r:id="rId22"/>
    <p:sldId id="276" r:id="rId23"/>
    <p:sldId id="277" r:id="rId24"/>
    <p:sldId id="278" r:id="rId25"/>
    <p:sldId id="279" r:id="rId26"/>
    <p:sldId id="282" r:id="rId27"/>
    <p:sldId id="280" r:id="rId28"/>
    <p:sldId id="281" r:id="rId29"/>
    <p:sldId id="283" r:id="rId30"/>
    <p:sldId id="284" r:id="rId31"/>
    <p:sldId id="285" r:id="rId32"/>
    <p:sldId id="286" r:id="rId33"/>
    <p:sldId id="287" r:id="rId34"/>
    <p:sldId id="288" r:id="rId35"/>
    <p:sldId id="289" r:id="rId36"/>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3849" autoAdjust="0"/>
  </p:normalViewPr>
  <p:slideViewPr>
    <p:cSldViewPr snapToGrid="0" showGuides="1">
      <p:cViewPr varScale="1">
        <p:scale>
          <a:sx n="115" d="100"/>
          <a:sy n="115" d="100"/>
        </p:scale>
        <p:origin x="396" y="11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45E7D1D-19C2-4E2E-90C5-CDC7D364DC1E}" type="doc">
      <dgm:prSet loTypeId="urn:microsoft.com/office/officeart/2005/8/layout/hierarchy1" loCatId="hierarchy" qsTypeId="urn:microsoft.com/office/officeart/2005/8/quickstyle/simple1" qsCatId="simple" csTypeId="urn:microsoft.com/office/officeart/2005/8/colors/accent0_3" csCatId="mainScheme"/>
      <dgm:spPr/>
      <dgm:t>
        <a:bodyPr/>
        <a:lstStyle/>
        <a:p>
          <a:endParaRPr lang="en-US"/>
        </a:p>
      </dgm:t>
    </dgm:pt>
    <dgm:pt modelId="{E7CC53DD-71E1-4969-A1A4-C746CF5F07FB}">
      <dgm:prSet custT="1"/>
      <dgm:spPr/>
      <dgm:t>
        <a:bodyPr/>
        <a:lstStyle/>
        <a:p>
          <a:r>
            <a:rPr lang="en-US" sz="2800" dirty="0" err="1">
              <a:latin typeface="Times New Roman" panose="02020603050405020304" pitchFamily="18" charset="0"/>
              <a:cs typeface="Times New Roman" panose="02020603050405020304" pitchFamily="18" charset="0"/>
            </a:rPr>
            <a:t>Phân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tổ</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chức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sưu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tầm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liệu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nhất</a:t>
          </a:r>
          <a:r>
            <a:rPr lang="en-US" sz="2800" dirty="0">
              <a:latin typeface="Times New Roman" panose="02020603050405020304" pitchFamily="18" charset="0"/>
              <a:cs typeface="Times New Roman" panose="02020603050405020304" pitchFamily="18" charset="0"/>
            </a:rPr>
            <a:t> 2 </a:t>
          </a:r>
          <a:r>
            <a:rPr lang="en-US" sz="2800" dirty="0" err="1">
              <a:latin typeface="Times New Roman" panose="02020603050405020304" pitchFamily="18" charset="0"/>
              <a:cs typeface="Times New Roman" panose="02020603050405020304" pitchFamily="18" charset="0"/>
            </a:rPr>
            <a:t>tuần</a:t>
          </a:r>
          <a:endParaRPr lang="en-US" sz="2800" dirty="0">
            <a:latin typeface="Times New Roman" panose="02020603050405020304" pitchFamily="18" charset="0"/>
            <a:cs typeface="Times New Roman" panose="02020603050405020304" pitchFamily="18" charset="0"/>
          </a:endParaRPr>
        </a:p>
      </dgm:t>
    </dgm:pt>
    <dgm:pt modelId="{C788EA21-1BF5-4DD9-83C5-598DC2D019C4}" type="parTrans" cxnId="{422B079B-BF7E-4B5B-AFA3-BB9847A3EFB2}">
      <dgm:prSet/>
      <dgm:spPr/>
      <dgm:t>
        <a:bodyPr/>
        <a:lstStyle/>
        <a:p>
          <a:endParaRPr lang="en-US"/>
        </a:p>
      </dgm:t>
    </dgm:pt>
    <dgm:pt modelId="{39DF2BEF-133D-4B7B-83B3-FC026B45AAD8}" type="sibTrans" cxnId="{422B079B-BF7E-4B5B-AFA3-BB9847A3EFB2}">
      <dgm:prSet/>
      <dgm:spPr/>
      <dgm:t>
        <a:bodyPr/>
        <a:lstStyle/>
        <a:p>
          <a:endParaRPr lang="en-US"/>
        </a:p>
      </dgm:t>
    </dgm:pt>
    <dgm:pt modelId="{DC5449DA-2A3E-4973-9309-47135550F869}">
      <dgm:prSet custT="1"/>
      <dgm:spPr/>
      <dgm:t>
        <a:bodyPr/>
        <a:lstStyle/>
        <a:p>
          <a:r>
            <a:rPr lang="en-US" sz="2800" dirty="0" err="1">
              <a:latin typeface="Times New Roman" panose="02020603050405020304" pitchFamily="18" charset="0"/>
              <a:cs typeface="Times New Roman" panose="02020603050405020304" pitchFamily="18" charset="0"/>
            </a:rPr>
            <a:t>Trình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nêu</a:t>
          </a:r>
          <a:r>
            <a:rPr lang="en-US" sz="2800" dirty="0">
              <a:latin typeface="Times New Roman" panose="02020603050405020304" pitchFamily="18" charset="0"/>
              <a:cs typeface="Times New Roman" panose="02020603050405020304" pitchFamily="18" charset="0"/>
            </a:rPr>
            <a:t> ý </a:t>
          </a:r>
          <a:r>
            <a:rPr lang="en-US" sz="2800" dirty="0" err="1">
              <a:latin typeface="Times New Roman" panose="02020603050405020304" pitchFamily="18" charset="0"/>
              <a:cs typeface="Times New Roman" panose="02020603050405020304" pitchFamily="18" charset="0"/>
            </a:rPr>
            <a:t>kiến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hỏi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dựa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liệu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sưu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tầm</a:t>
          </a:r>
          <a:endParaRPr lang="en-US" sz="2800" dirty="0">
            <a:latin typeface="Times New Roman" panose="02020603050405020304" pitchFamily="18" charset="0"/>
            <a:cs typeface="Times New Roman" panose="02020603050405020304" pitchFamily="18" charset="0"/>
          </a:endParaRPr>
        </a:p>
      </dgm:t>
    </dgm:pt>
    <dgm:pt modelId="{41DD55D5-C5B8-401A-BD2A-0EFBDAAB0A6C}" type="parTrans" cxnId="{8406BDEE-5A08-4DF1-9B6D-87A474FB2730}">
      <dgm:prSet/>
      <dgm:spPr/>
      <dgm:t>
        <a:bodyPr/>
        <a:lstStyle/>
        <a:p>
          <a:endParaRPr lang="en-US"/>
        </a:p>
      </dgm:t>
    </dgm:pt>
    <dgm:pt modelId="{DDB7FCF9-A7FC-478C-A5D9-8A51A7CB068A}" type="sibTrans" cxnId="{8406BDEE-5A08-4DF1-9B6D-87A474FB2730}">
      <dgm:prSet/>
      <dgm:spPr/>
      <dgm:t>
        <a:bodyPr/>
        <a:lstStyle/>
        <a:p>
          <a:endParaRPr lang="en-US"/>
        </a:p>
      </dgm:t>
    </dgm:pt>
    <dgm:pt modelId="{246B9C81-D916-4890-B8CE-41431285D29A}">
      <dgm:prSet custT="1"/>
      <dgm:spPr/>
      <dgm:t>
        <a:bodyPr/>
        <a:lstStyle/>
        <a:p>
          <a:r>
            <a:rPr lang="en-US" sz="2800" dirty="0" err="1">
              <a:latin typeface="Times New Roman" panose="02020603050405020304" pitchFamily="18" charset="0"/>
              <a:cs typeface="Times New Roman" panose="02020603050405020304" pitchFamily="18" charset="0"/>
            </a:rPr>
            <a:t>Thảo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luận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xét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luận</a:t>
          </a:r>
          <a:endParaRPr lang="en-US" sz="2800" dirty="0">
            <a:latin typeface="Times New Roman" panose="02020603050405020304" pitchFamily="18" charset="0"/>
            <a:cs typeface="Times New Roman" panose="02020603050405020304" pitchFamily="18" charset="0"/>
          </a:endParaRPr>
        </a:p>
      </dgm:t>
    </dgm:pt>
    <dgm:pt modelId="{DF7376CD-2433-4408-BE16-DA3055E2EEE3}" type="parTrans" cxnId="{CBCB8145-A480-4233-B687-27E3D4097759}">
      <dgm:prSet/>
      <dgm:spPr/>
      <dgm:t>
        <a:bodyPr/>
        <a:lstStyle/>
        <a:p>
          <a:endParaRPr lang="en-US"/>
        </a:p>
      </dgm:t>
    </dgm:pt>
    <dgm:pt modelId="{4B6FC732-72CF-490A-A533-572E17A4AA47}" type="sibTrans" cxnId="{CBCB8145-A480-4233-B687-27E3D4097759}">
      <dgm:prSet/>
      <dgm:spPr/>
      <dgm:t>
        <a:bodyPr/>
        <a:lstStyle/>
        <a:p>
          <a:endParaRPr lang="en-US"/>
        </a:p>
      </dgm:t>
    </dgm:pt>
    <dgm:pt modelId="{ED363758-E760-42B6-BD18-F109BDA56736}" type="pres">
      <dgm:prSet presAssocID="{E45E7D1D-19C2-4E2E-90C5-CDC7D364DC1E}" presName="hierChild1" presStyleCnt="0">
        <dgm:presLayoutVars>
          <dgm:chPref val="1"/>
          <dgm:dir/>
          <dgm:animOne val="branch"/>
          <dgm:animLvl val="lvl"/>
          <dgm:resizeHandles/>
        </dgm:presLayoutVars>
      </dgm:prSet>
      <dgm:spPr/>
      <dgm:t>
        <a:bodyPr/>
        <a:lstStyle/>
        <a:p>
          <a:endParaRPr lang="en-US"/>
        </a:p>
      </dgm:t>
    </dgm:pt>
    <dgm:pt modelId="{C1A50FEE-5DA6-40FC-82E4-AB0EC0DF5C61}" type="pres">
      <dgm:prSet presAssocID="{E7CC53DD-71E1-4969-A1A4-C746CF5F07FB}" presName="hierRoot1" presStyleCnt="0"/>
      <dgm:spPr/>
    </dgm:pt>
    <dgm:pt modelId="{BCCB64ED-2214-4928-A931-75A9A9F83EDC}" type="pres">
      <dgm:prSet presAssocID="{E7CC53DD-71E1-4969-A1A4-C746CF5F07FB}" presName="composite" presStyleCnt="0"/>
      <dgm:spPr/>
    </dgm:pt>
    <dgm:pt modelId="{003632A1-81B9-498D-AD58-783F10AA96C7}" type="pres">
      <dgm:prSet presAssocID="{E7CC53DD-71E1-4969-A1A4-C746CF5F07FB}" presName="background" presStyleLbl="node0" presStyleIdx="0" presStyleCnt="3"/>
      <dgm:spPr/>
    </dgm:pt>
    <dgm:pt modelId="{AACEA64C-2E36-4BBF-8AC2-531202CA27D1}" type="pres">
      <dgm:prSet presAssocID="{E7CC53DD-71E1-4969-A1A4-C746CF5F07FB}" presName="text" presStyleLbl="fgAcc0" presStyleIdx="0" presStyleCnt="3">
        <dgm:presLayoutVars>
          <dgm:chPref val="3"/>
        </dgm:presLayoutVars>
      </dgm:prSet>
      <dgm:spPr/>
      <dgm:t>
        <a:bodyPr/>
        <a:lstStyle/>
        <a:p>
          <a:endParaRPr lang="en-US"/>
        </a:p>
      </dgm:t>
    </dgm:pt>
    <dgm:pt modelId="{A378E827-B683-4F04-8BD1-B23063DA0AF2}" type="pres">
      <dgm:prSet presAssocID="{E7CC53DD-71E1-4969-A1A4-C746CF5F07FB}" presName="hierChild2" presStyleCnt="0"/>
      <dgm:spPr/>
    </dgm:pt>
    <dgm:pt modelId="{3B5ABAA8-51F6-40AB-9FB6-E43CB6AB2487}" type="pres">
      <dgm:prSet presAssocID="{DC5449DA-2A3E-4973-9309-47135550F869}" presName="hierRoot1" presStyleCnt="0"/>
      <dgm:spPr/>
    </dgm:pt>
    <dgm:pt modelId="{3EE30BD8-564A-461A-9FA7-C7DEDB3BEB50}" type="pres">
      <dgm:prSet presAssocID="{DC5449DA-2A3E-4973-9309-47135550F869}" presName="composite" presStyleCnt="0"/>
      <dgm:spPr/>
    </dgm:pt>
    <dgm:pt modelId="{7406D6C7-5DAB-49C0-A4B0-AAB55A685138}" type="pres">
      <dgm:prSet presAssocID="{DC5449DA-2A3E-4973-9309-47135550F869}" presName="background" presStyleLbl="node0" presStyleIdx="1" presStyleCnt="3"/>
      <dgm:spPr/>
    </dgm:pt>
    <dgm:pt modelId="{4FB2645D-DCE8-436A-962E-98A3629FCF0E}" type="pres">
      <dgm:prSet presAssocID="{DC5449DA-2A3E-4973-9309-47135550F869}" presName="text" presStyleLbl="fgAcc0" presStyleIdx="1" presStyleCnt="3">
        <dgm:presLayoutVars>
          <dgm:chPref val="3"/>
        </dgm:presLayoutVars>
      </dgm:prSet>
      <dgm:spPr/>
      <dgm:t>
        <a:bodyPr/>
        <a:lstStyle/>
        <a:p>
          <a:endParaRPr lang="en-US"/>
        </a:p>
      </dgm:t>
    </dgm:pt>
    <dgm:pt modelId="{39764EEC-B7A7-4193-BB0C-B0CAFD86EE1D}" type="pres">
      <dgm:prSet presAssocID="{DC5449DA-2A3E-4973-9309-47135550F869}" presName="hierChild2" presStyleCnt="0"/>
      <dgm:spPr/>
    </dgm:pt>
    <dgm:pt modelId="{3476FD7A-A4E8-4158-A6CB-70104F42D091}" type="pres">
      <dgm:prSet presAssocID="{246B9C81-D916-4890-B8CE-41431285D29A}" presName="hierRoot1" presStyleCnt="0"/>
      <dgm:spPr/>
    </dgm:pt>
    <dgm:pt modelId="{C0B1FF35-B760-41C9-BEE8-4F7602216437}" type="pres">
      <dgm:prSet presAssocID="{246B9C81-D916-4890-B8CE-41431285D29A}" presName="composite" presStyleCnt="0"/>
      <dgm:spPr/>
    </dgm:pt>
    <dgm:pt modelId="{C67EDC94-8A20-4C52-9D8E-AA43322C4364}" type="pres">
      <dgm:prSet presAssocID="{246B9C81-D916-4890-B8CE-41431285D29A}" presName="background" presStyleLbl="node0" presStyleIdx="2" presStyleCnt="3"/>
      <dgm:spPr/>
    </dgm:pt>
    <dgm:pt modelId="{525EC3B2-32B3-4C6F-B2B1-5D755D78FB54}" type="pres">
      <dgm:prSet presAssocID="{246B9C81-D916-4890-B8CE-41431285D29A}" presName="text" presStyleLbl="fgAcc0" presStyleIdx="2" presStyleCnt="3">
        <dgm:presLayoutVars>
          <dgm:chPref val="3"/>
        </dgm:presLayoutVars>
      </dgm:prSet>
      <dgm:spPr/>
      <dgm:t>
        <a:bodyPr/>
        <a:lstStyle/>
        <a:p>
          <a:endParaRPr lang="en-US"/>
        </a:p>
      </dgm:t>
    </dgm:pt>
    <dgm:pt modelId="{C46E654C-8802-4751-B00A-11932A183FF7}" type="pres">
      <dgm:prSet presAssocID="{246B9C81-D916-4890-B8CE-41431285D29A}" presName="hierChild2" presStyleCnt="0"/>
      <dgm:spPr/>
    </dgm:pt>
  </dgm:ptLst>
  <dgm:cxnLst>
    <dgm:cxn modelId="{422B079B-BF7E-4B5B-AFA3-BB9847A3EFB2}" srcId="{E45E7D1D-19C2-4E2E-90C5-CDC7D364DC1E}" destId="{E7CC53DD-71E1-4969-A1A4-C746CF5F07FB}" srcOrd="0" destOrd="0" parTransId="{C788EA21-1BF5-4DD9-83C5-598DC2D019C4}" sibTransId="{39DF2BEF-133D-4B7B-83B3-FC026B45AAD8}"/>
    <dgm:cxn modelId="{81B56F41-586F-432B-9586-6834B2E7B281}" type="presOf" srcId="{E45E7D1D-19C2-4E2E-90C5-CDC7D364DC1E}" destId="{ED363758-E760-42B6-BD18-F109BDA56736}" srcOrd="0" destOrd="0" presId="urn:microsoft.com/office/officeart/2005/8/layout/hierarchy1"/>
    <dgm:cxn modelId="{5A200D75-4636-4987-86D7-61B96849FD2A}" type="presOf" srcId="{246B9C81-D916-4890-B8CE-41431285D29A}" destId="{525EC3B2-32B3-4C6F-B2B1-5D755D78FB54}" srcOrd="0" destOrd="0" presId="urn:microsoft.com/office/officeart/2005/8/layout/hierarchy1"/>
    <dgm:cxn modelId="{CBCB8145-A480-4233-B687-27E3D4097759}" srcId="{E45E7D1D-19C2-4E2E-90C5-CDC7D364DC1E}" destId="{246B9C81-D916-4890-B8CE-41431285D29A}" srcOrd="2" destOrd="0" parTransId="{DF7376CD-2433-4408-BE16-DA3055E2EEE3}" sibTransId="{4B6FC732-72CF-490A-A533-572E17A4AA47}"/>
    <dgm:cxn modelId="{8406BDEE-5A08-4DF1-9B6D-87A474FB2730}" srcId="{E45E7D1D-19C2-4E2E-90C5-CDC7D364DC1E}" destId="{DC5449DA-2A3E-4973-9309-47135550F869}" srcOrd="1" destOrd="0" parTransId="{41DD55D5-C5B8-401A-BD2A-0EFBDAAB0A6C}" sibTransId="{DDB7FCF9-A7FC-478C-A5D9-8A51A7CB068A}"/>
    <dgm:cxn modelId="{6FB55519-A879-4BEB-B2FA-43198331F3B8}" type="presOf" srcId="{DC5449DA-2A3E-4973-9309-47135550F869}" destId="{4FB2645D-DCE8-436A-962E-98A3629FCF0E}" srcOrd="0" destOrd="0" presId="urn:microsoft.com/office/officeart/2005/8/layout/hierarchy1"/>
    <dgm:cxn modelId="{138ADA22-D0C7-4861-AB31-B3DCAA8BB2E9}" type="presOf" srcId="{E7CC53DD-71E1-4969-A1A4-C746CF5F07FB}" destId="{AACEA64C-2E36-4BBF-8AC2-531202CA27D1}" srcOrd="0" destOrd="0" presId="urn:microsoft.com/office/officeart/2005/8/layout/hierarchy1"/>
    <dgm:cxn modelId="{338C847B-C814-48F5-9A1F-42FA924A9158}" type="presParOf" srcId="{ED363758-E760-42B6-BD18-F109BDA56736}" destId="{C1A50FEE-5DA6-40FC-82E4-AB0EC0DF5C61}" srcOrd="0" destOrd="0" presId="urn:microsoft.com/office/officeart/2005/8/layout/hierarchy1"/>
    <dgm:cxn modelId="{CA147809-E20A-412E-963D-21424F310278}" type="presParOf" srcId="{C1A50FEE-5DA6-40FC-82E4-AB0EC0DF5C61}" destId="{BCCB64ED-2214-4928-A931-75A9A9F83EDC}" srcOrd="0" destOrd="0" presId="urn:microsoft.com/office/officeart/2005/8/layout/hierarchy1"/>
    <dgm:cxn modelId="{8087F396-D9B0-4E5D-8F51-BC770E69155A}" type="presParOf" srcId="{BCCB64ED-2214-4928-A931-75A9A9F83EDC}" destId="{003632A1-81B9-498D-AD58-783F10AA96C7}" srcOrd="0" destOrd="0" presId="urn:microsoft.com/office/officeart/2005/8/layout/hierarchy1"/>
    <dgm:cxn modelId="{C249BC7C-9EEF-4548-ABA0-BE16AA04B67F}" type="presParOf" srcId="{BCCB64ED-2214-4928-A931-75A9A9F83EDC}" destId="{AACEA64C-2E36-4BBF-8AC2-531202CA27D1}" srcOrd="1" destOrd="0" presId="urn:microsoft.com/office/officeart/2005/8/layout/hierarchy1"/>
    <dgm:cxn modelId="{81423C20-5D67-4C94-A8C3-728190DF667D}" type="presParOf" srcId="{C1A50FEE-5DA6-40FC-82E4-AB0EC0DF5C61}" destId="{A378E827-B683-4F04-8BD1-B23063DA0AF2}" srcOrd="1" destOrd="0" presId="urn:microsoft.com/office/officeart/2005/8/layout/hierarchy1"/>
    <dgm:cxn modelId="{D19EAFD4-8124-4653-951C-96E4471FA116}" type="presParOf" srcId="{ED363758-E760-42B6-BD18-F109BDA56736}" destId="{3B5ABAA8-51F6-40AB-9FB6-E43CB6AB2487}" srcOrd="1" destOrd="0" presId="urn:microsoft.com/office/officeart/2005/8/layout/hierarchy1"/>
    <dgm:cxn modelId="{D9E2634A-EAD1-46B8-B6D1-62BE881EE5E9}" type="presParOf" srcId="{3B5ABAA8-51F6-40AB-9FB6-E43CB6AB2487}" destId="{3EE30BD8-564A-461A-9FA7-C7DEDB3BEB50}" srcOrd="0" destOrd="0" presId="urn:microsoft.com/office/officeart/2005/8/layout/hierarchy1"/>
    <dgm:cxn modelId="{F65F5391-4C11-450A-9C43-9FF222A609C6}" type="presParOf" srcId="{3EE30BD8-564A-461A-9FA7-C7DEDB3BEB50}" destId="{7406D6C7-5DAB-49C0-A4B0-AAB55A685138}" srcOrd="0" destOrd="0" presId="urn:microsoft.com/office/officeart/2005/8/layout/hierarchy1"/>
    <dgm:cxn modelId="{65700889-0CA0-4A2E-9F9D-633D71FB4053}" type="presParOf" srcId="{3EE30BD8-564A-461A-9FA7-C7DEDB3BEB50}" destId="{4FB2645D-DCE8-436A-962E-98A3629FCF0E}" srcOrd="1" destOrd="0" presId="urn:microsoft.com/office/officeart/2005/8/layout/hierarchy1"/>
    <dgm:cxn modelId="{F461FC5A-312C-4620-875A-A61ED933CC25}" type="presParOf" srcId="{3B5ABAA8-51F6-40AB-9FB6-E43CB6AB2487}" destId="{39764EEC-B7A7-4193-BB0C-B0CAFD86EE1D}" srcOrd="1" destOrd="0" presId="urn:microsoft.com/office/officeart/2005/8/layout/hierarchy1"/>
    <dgm:cxn modelId="{4F8A01A8-1C56-4964-B789-BFE71288CF7E}" type="presParOf" srcId="{ED363758-E760-42B6-BD18-F109BDA56736}" destId="{3476FD7A-A4E8-4158-A6CB-70104F42D091}" srcOrd="2" destOrd="0" presId="urn:microsoft.com/office/officeart/2005/8/layout/hierarchy1"/>
    <dgm:cxn modelId="{09A93AAC-4595-461B-B770-FFD2822A14B6}" type="presParOf" srcId="{3476FD7A-A4E8-4158-A6CB-70104F42D091}" destId="{C0B1FF35-B760-41C9-BEE8-4F7602216437}" srcOrd="0" destOrd="0" presId="urn:microsoft.com/office/officeart/2005/8/layout/hierarchy1"/>
    <dgm:cxn modelId="{EB380F21-CBAF-4355-A6E7-9D1DCDA4EFC8}" type="presParOf" srcId="{C0B1FF35-B760-41C9-BEE8-4F7602216437}" destId="{C67EDC94-8A20-4C52-9D8E-AA43322C4364}" srcOrd="0" destOrd="0" presId="urn:microsoft.com/office/officeart/2005/8/layout/hierarchy1"/>
    <dgm:cxn modelId="{B247BFC5-B63E-4A00-8C86-13E2F0521765}" type="presParOf" srcId="{C0B1FF35-B760-41C9-BEE8-4F7602216437}" destId="{525EC3B2-32B3-4C6F-B2B1-5D755D78FB54}" srcOrd="1" destOrd="0" presId="urn:microsoft.com/office/officeart/2005/8/layout/hierarchy1"/>
    <dgm:cxn modelId="{F4ABC41B-AAA4-4088-BBA4-7465D2077A1C}" type="presParOf" srcId="{3476FD7A-A4E8-4158-A6CB-70104F42D091}" destId="{C46E654C-8802-4751-B00A-11932A183FF7}"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3632A1-81B9-498D-AD58-783F10AA96C7}">
      <dsp:nvSpPr>
        <dsp:cNvPr id="0" name=""/>
        <dsp:cNvSpPr/>
      </dsp:nvSpPr>
      <dsp:spPr>
        <a:xfrm>
          <a:off x="0" y="524133"/>
          <a:ext cx="2918936" cy="1853524"/>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ACEA64C-2E36-4BBF-8AC2-531202CA27D1}">
      <dsp:nvSpPr>
        <dsp:cNvPr id="0" name=""/>
        <dsp:cNvSpPr/>
      </dsp:nvSpPr>
      <dsp:spPr>
        <a:xfrm>
          <a:off x="324326" y="832243"/>
          <a:ext cx="2918936" cy="1853524"/>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err="1">
              <a:latin typeface="Times New Roman" panose="02020603050405020304" pitchFamily="18" charset="0"/>
              <a:cs typeface="Times New Roman" panose="02020603050405020304" pitchFamily="18" charset="0"/>
            </a:rPr>
            <a:t>Phân</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công</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tổ</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chức</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sưu</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tầm</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tài</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liệu</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trước</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ít</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nhất</a:t>
          </a:r>
          <a:r>
            <a:rPr lang="en-US" sz="2800" kern="1200" dirty="0">
              <a:latin typeface="Times New Roman" panose="02020603050405020304" pitchFamily="18" charset="0"/>
              <a:cs typeface="Times New Roman" panose="02020603050405020304" pitchFamily="18" charset="0"/>
            </a:rPr>
            <a:t> 2 </a:t>
          </a:r>
          <a:r>
            <a:rPr lang="en-US" sz="2800" kern="1200" dirty="0" err="1">
              <a:latin typeface="Times New Roman" panose="02020603050405020304" pitchFamily="18" charset="0"/>
              <a:cs typeface="Times New Roman" panose="02020603050405020304" pitchFamily="18" charset="0"/>
            </a:rPr>
            <a:t>tuần</a:t>
          </a:r>
          <a:endParaRPr lang="en-US" sz="2800" kern="1200" dirty="0">
            <a:latin typeface="Times New Roman" panose="02020603050405020304" pitchFamily="18" charset="0"/>
            <a:cs typeface="Times New Roman" panose="02020603050405020304" pitchFamily="18" charset="0"/>
          </a:endParaRPr>
        </a:p>
      </dsp:txBody>
      <dsp:txXfrm>
        <a:off x="378614" y="886531"/>
        <a:ext cx="2810360" cy="1744948"/>
      </dsp:txXfrm>
    </dsp:sp>
    <dsp:sp modelId="{7406D6C7-5DAB-49C0-A4B0-AAB55A685138}">
      <dsp:nvSpPr>
        <dsp:cNvPr id="0" name=""/>
        <dsp:cNvSpPr/>
      </dsp:nvSpPr>
      <dsp:spPr>
        <a:xfrm>
          <a:off x="3567588" y="524133"/>
          <a:ext cx="2918936" cy="1853524"/>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FB2645D-DCE8-436A-962E-98A3629FCF0E}">
      <dsp:nvSpPr>
        <dsp:cNvPr id="0" name=""/>
        <dsp:cNvSpPr/>
      </dsp:nvSpPr>
      <dsp:spPr>
        <a:xfrm>
          <a:off x="3891915" y="832243"/>
          <a:ext cx="2918936" cy="1853524"/>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err="1">
              <a:latin typeface="Times New Roman" panose="02020603050405020304" pitchFamily="18" charset="0"/>
              <a:cs typeface="Times New Roman" panose="02020603050405020304" pitchFamily="18" charset="0"/>
            </a:rPr>
            <a:t>Trình</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bày</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nêu</a:t>
          </a:r>
          <a:r>
            <a:rPr lang="en-US" sz="2800" kern="1200" dirty="0">
              <a:latin typeface="Times New Roman" panose="02020603050405020304" pitchFamily="18" charset="0"/>
              <a:cs typeface="Times New Roman" panose="02020603050405020304" pitchFamily="18" charset="0"/>
            </a:rPr>
            <a:t> ý </a:t>
          </a:r>
          <a:r>
            <a:rPr lang="en-US" sz="2800" kern="1200" dirty="0" err="1">
              <a:latin typeface="Times New Roman" panose="02020603050405020304" pitchFamily="18" charset="0"/>
              <a:cs typeface="Times New Roman" panose="02020603050405020304" pitchFamily="18" charset="0"/>
            </a:rPr>
            <a:t>kiến</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trả</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lời</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các</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câu</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hỏi</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dựa</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trên</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tài</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liệu</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đã</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sưu</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tầm</a:t>
          </a:r>
          <a:endParaRPr lang="en-US" sz="2800" kern="1200" dirty="0">
            <a:latin typeface="Times New Roman" panose="02020603050405020304" pitchFamily="18" charset="0"/>
            <a:cs typeface="Times New Roman" panose="02020603050405020304" pitchFamily="18" charset="0"/>
          </a:endParaRPr>
        </a:p>
      </dsp:txBody>
      <dsp:txXfrm>
        <a:off x="3946203" y="886531"/>
        <a:ext cx="2810360" cy="1744948"/>
      </dsp:txXfrm>
    </dsp:sp>
    <dsp:sp modelId="{C67EDC94-8A20-4C52-9D8E-AA43322C4364}">
      <dsp:nvSpPr>
        <dsp:cNvPr id="0" name=""/>
        <dsp:cNvSpPr/>
      </dsp:nvSpPr>
      <dsp:spPr>
        <a:xfrm>
          <a:off x="7135177" y="524133"/>
          <a:ext cx="2918936" cy="1853524"/>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25EC3B2-32B3-4C6F-B2B1-5D755D78FB54}">
      <dsp:nvSpPr>
        <dsp:cNvPr id="0" name=""/>
        <dsp:cNvSpPr/>
      </dsp:nvSpPr>
      <dsp:spPr>
        <a:xfrm>
          <a:off x="7459503" y="832243"/>
          <a:ext cx="2918936" cy="1853524"/>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err="1">
              <a:latin typeface="Times New Roman" panose="02020603050405020304" pitchFamily="18" charset="0"/>
              <a:cs typeface="Times New Roman" panose="02020603050405020304" pitchFamily="18" charset="0"/>
            </a:rPr>
            <a:t>Thảo</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luận</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nhận</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xét</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kết</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luận</a:t>
          </a:r>
          <a:endParaRPr lang="en-US" sz="2800" kern="1200" dirty="0">
            <a:latin typeface="Times New Roman" panose="02020603050405020304" pitchFamily="18" charset="0"/>
            <a:cs typeface="Times New Roman" panose="02020603050405020304" pitchFamily="18" charset="0"/>
          </a:endParaRPr>
        </a:p>
      </dsp:txBody>
      <dsp:txXfrm>
        <a:off x="7513791" y="886531"/>
        <a:ext cx="2810360" cy="174494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DCAFB-3D26-4AE2-8BEE-231E0600622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6BA351F2-759D-48E4-BA38-0CFA23936A2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9001526B-E1B0-4FBC-8489-7E8837A63990}"/>
              </a:ext>
            </a:extLst>
          </p:cNvPr>
          <p:cNvSpPr>
            <a:spLocks noGrp="1"/>
          </p:cNvSpPr>
          <p:nvPr>
            <p:ph type="dt" sz="half" idx="10"/>
          </p:nvPr>
        </p:nvSpPr>
        <p:spPr/>
        <p:txBody>
          <a:bodyPr/>
          <a:lstStyle/>
          <a:p>
            <a:fld id="{EF2A2038-87F3-4828-ABB5-1132AD0C649B}" type="datetimeFigureOut">
              <a:rPr lang="vi-VN" smtClean="0"/>
              <a:t>13/02/2023</a:t>
            </a:fld>
            <a:endParaRPr lang="vi-VN"/>
          </a:p>
        </p:txBody>
      </p:sp>
      <p:sp>
        <p:nvSpPr>
          <p:cNvPr id="5" name="Footer Placeholder 4">
            <a:extLst>
              <a:ext uri="{FF2B5EF4-FFF2-40B4-BE49-F238E27FC236}">
                <a16:creationId xmlns:a16="http://schemas.microsoft.com/office/drawing/2014/main" id="{BFAC1E2F-1096-4A60-925F-C451E025A8E2}"/>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F45B61C5-9E63-4F36-9095-235E3EC5E011}"/>
              </a:ext>
            </a:extLst>
          </p:cNvPr>
          <p:cNvSpPr>
            <a:spLocks noGrp="1"/>
          </p:cNvSpPr>
          <p:nvPr>
            <p:ph type="sldNum" sz="quarter" idx="12"/>
          </p:nvPr>
        </p:nvSpPr>
        <p:spPr/>
        <p:txBody>
          <a:bodyPr/>
          <a:lstStyle/>
          <a:p>
            <a:fld id="{84FAC192-9B0A-425E-B597-AF14310BAC74}" type="slidenum">
              <a:rPr lang="vi-VN" smtClean="0"/>
              <a:t>‹#›</a:t>
            </a:fld>
            <a:endParaRPr lang="vi-VN"/>
          </a:p>
        </p:txBody>
      </p:sp>
    </p:spTree>
    <p:extLst>
      <p:ext uri="{BB962C8B-B14F-4D97-AF65-F5344CB8AC3E}">
        <p14:creationId xmlns:p14="http://schemas.microsoft.com/office/powerpoint/2010/main" val="39195890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C0419-F1A6-4EE2-9D6F-74FA720FCF5D}"/>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0E1DD2DB-269D-4492-AD6F-F0DFC64F98A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C6EE3E19-34F5-4168-9F4D-8CB0036124F6}"/>
              </a:ext>
            </a:extLst>
          </p:cNvPr>
          <p:cNvSpPr>
            <a:spLocks noGrp="1"/>
          </p:cNvSpPr>
          <p:nvPr>
            <p:ph type="dt" sz="half" idx="10"/>
          </p:nvPr>
        </p:nvSpPr>
        <p:spPr/>
        <p:txBody>
          <a:bodyPr/>
          <a:lstStyle/>
          <a:p>
            <a:fld id="{EF2A2038-87F3-4828-ABB5-1132AD0C649B}" type="datetimeFigureOut">
              <a:rPr lang="vi-VN" smtClean="0"/>
              <a:t>13/02/2023</a:t>
            </a:fld>
            <a:endParaRPr lang="vi-VN"/>
          </a:p>
        </p:txBody>
      </p:sp>
      <p:sp>
        <p:nvSpPr>
          <p:cNvPr id="5" name="Footer Placeholder 4">
            <a:extLst>
              <a:ext uri="{FF2B5EF4-FFF2-40B4-BE49-F238E27FC236}">
                <a16:creationId xmlns:a16="http://schemas.microsoft.com/office/drawing/2014/main" id="{C3DBFB42-1125-4784-B0F9-07969BC5BA56}"/>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079087DE-E5C4-4804-8ECD-FDCBAC9F7254}"/>
              </a:ext>
            </a:extLst>
          </p:cNvPr>
          <p:cNvSpPr>
            <a:spLocks noGrp="1"/>
          </p:cNvSpPr>
          <p:nvPr>
            <p:ph type="sldNum" sz="quarter" idx="12"/>
          </p:nvPr>
        </p:nvSpPr>
        <p:spPr/>
        <p:txBody>
          <a:bodyPr/>
          <a:lstStyle/>
          <a:p>
            <a:fld id="{84FAC192-9B0A-425E-B597-AF14310BAC74}" type="slidenum">
              <a:rPr lang="vi-VN" smtClean="0"/>
              <a:t>‹#›</a:t>
            </a:fld>
            <a:endParaRPr lang="vi-VN"/>
          </a:p>
        </p:txBody>
      </p:sp>
    </p:spTree>
    <p:extLst>
      <p:ext uri="{BB962C8B-B14F-4D97-AF65-F5344CB8AC3E}">
        <p14:creationId xmlns:p14="http://schemas.microsoft.com/office/powerpoint/2010/main" val="5101427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09C7D8E-9041-4C68-88FA-7F05BB86AC5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73E33FAC-6A4D-4B4C-BBBA-DA08A250C49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E4C5025C-F081-4FCA-8045-19128645FFAE}"/>
              </a:ext>
            </a:extLst>
          </p:cNvPr>
          <p:cNvSpPr>
            <a:spLocks noGrp="1"/>
          </p:cNvSpPr>
          <p:nvPr>
            <p:ph type="dt" sz="half" idx="10"/>
          </p:nvPr>
        </p:nvSpPr>
        <p:spPr/>
        <p:txBody>
          <a:bodyPr/>
          <a:lstStyle/>
          <a:p>
            <a:fld id="{EF2A2038-87F3-4828-ABB5-1132AD0C649B}" type="datetimeFigureOut">
              <a:rPr lang="vi-VN" smtClean="0"/>
              <a:t>13/02/2023</a:t>
            </a:fld>
            <a:endParaRPr lang="vi-VN"/>
          </a:p>
        </p:txBody>
      </p:sp>
      <p:sp>
        <p:nvSpPr>
          <p:cNvPr id="5" name="Footer Placeholder 4">
            <a:extLst>
              <a:ext uri="{FF2B5EF4-FFF2-40B4-BE49-F238E27FC236}">
                <a16:creationId xmlns:a16="http://schemas.microsoft.com/office/drawing/2014/main" id="{2653CBEC-3D95-47A2-A358-53DFB80227D6}"/>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D49E51BB-C707-4AF2-8329-7FB18BABE1E0}"/>
              </a:ext>
            </a:extLst>
          </p:cNvPr>
          <p:cNvSpPr>
            <a:spLocks noGrp="1"/>
          </p:cNvSpPr>
          <p:nvPr>
            <p:ph type="sldNum" sz="quarter" idx="12"/>
          </p:nvPr>
        </p:nvSpPr>
        <p:spPr/>
        <p:txBody>
          <a:bodyPr/>
          <a:lstStyle/>
          <a:p>
            <a:fld id="{84FAC192-9B0A-425E-B597-AF14310BAC74}" type="slidenum">
              <a:rPr lang="vi-VN" smtClean="0"/>
              <a:t>‹#›</a:t>
            </a:fld>
            <a:endParaRPr lang="vi-VN"/>
          </a:p>
        </p:txBody>
      </p:sp>
    </p:spTree>
    <p:extLst>
      <p:ext uri="{BB962C8B-B14F-4D97-AF65-F5344CB8AC3E}">
        <p14:creationId xmlns:p14="http://schemas.microsoft.com/office/powerpoint/2010/main" val="20372647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85B13F-7E03-44D1-8B07-7917BB824687}"/>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5117EAEC-66FC-4EED-9ADD-9A27FD72065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75BFF22D-0FBE-4D0A-9D17-F9F44134196A}"/>
              </a:ext>
            </a:extLst>
          </p:cNvPr>
          <p:cNvSpPr>
            <a:spLocks noGrp="1"/>
          </p:cNvSpPr>
          <p:nvPr>
            <p:ph type="dt" sz="half" idx="10"/>
          </p:nvPr>
        </p:nvSpPr>
        <p:spPr/>
        <p:txBody>
          <a:bodyPr/>
          <a:lstStyle/>
          <a:p>
            <a:fld id="{EF2A2038-87F3-4828-ABB5-1132AD0C649B}" type="datetimeFigureOut">
              <a:rPr lang="vi-VN" smtClean="0"/>
              <a:t>13/02/2023</a:t>
            </a:fld>
            <a:endParaRPr lang="vi-VN"/>
          </a:p>
        </p:txBody>
      </p:sp>
      <p:sp>
        <p:nvSpPr>
          <p:cNvPr id="5" name="Footer Placeholder 4">
            <a:extLst>
              <a:ext uri="{FF2B5EF4-FFF2-40B4-BE49-F238E27FC236}">
                <a16:creationId xmlns:a16="http://schemas.microsoft.com/office/drawing/2014/main" id="{D3E3DB08-7A9C-497B-A8A3-6DD9B751D04C}"/>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AAC11816-7FB7-4C56-B7DB-D507BDAEA0AD}"/>
              </a:ext>
            </a:extLst>
          </p:cNvPr>
          <p:cNvSpPr>
            <a:spLocks noGrp="1"/>
          </p:cNvSpPr>
          <p:nvPr>
            <p:ph type="sldNum" sz="quarter" idx="12"/>
          </p:nvPr>
        </p:nvSpPr>
        <p:spPr/>
        <p:txBody>
          <a:bodyPr/>
          <a:lstStyle/>
          <a:p>
            <a:fld id="{84FAC192-9B0A-425E-B597-AF14310BAC74}" type="slidenum">
              <a:rPr lang="vi-VN" smtClean="0"/>
              <a:t>‹#›</a:t>
            </a:fld>
            <a:endParaRPr lang="vi-VN"/>
          </a:p>
        </p:txBody>
      </p:sp>
    </p:spTree>
    <p:extLst>
      <p:ext uri="{BB962C8B-B14F-4D97-AF65-F5344CB8AC3E}">
        <p14:creationId xmlns:p14="http://schemas.microsoft.com/office/powerpoint/2010/main" val="22899042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599F02-F348-4D1F-B6BF-0EDAE0D9C42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1397458D-AB4B-4BBC-AFCC-D640A4C3F71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078AE46-2EA5-42A1-AE2C-971B33AB38FA}"/>
              </a:ext>
            </a:extLst>
          </p:cNvPr>
          <p:cNvSpPr>
            <a:spLocks noGrp="1"/>
          </p:cNvSpPr>
          <p:nvPr>
            <p:ph type="dt" sz="half" idx="10"/>
          </p:nvPr>
        </p:nvSpPr>
        <p:spPr/>
        <p:txBody>
          <a:bodyPr/>
          <a:lstStyle/>
          <a:p>
            <a:fld id="{EF2A2038-87F3-4828-ABB5-1132AD0C649B}" type="datetimeFigureOut">
              <a:rPr lang="vi-VN" smtClean="0"/>
              <a:t>13/02/2023</a:t>
            </a:fld>
            <a:endParaRPr lang="vi-VN"/>
          </a:p>
        </p:txBody>
      </p:sp>
      <p:sp>
        <p:nvSpPr>
          <p:cNvPr id="5" name="Footer Placeholder 4">
            <a:extLst>
              <a:ext uri="{FF2B5EF4-FFF2-40B4-BE49-F238E27FC236}">
                <a16:creationId xmlns:a16="http://schemas.microsoft.com/office/drawing/2014/main" id="{DF670A68-1F2D-475E-BE08-4970EF6C5899}"/>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EC4F4233-E89D-4CDF-B89F-DC824B424FDE}"/>
              </a:ext>
            </a:extLst>
          </p:cNvPr>
          <p:cNvSpPr>
            <a:spLocks noGrp="1"/>
          </p:cNvSpPr>
          <p:nvPr>
            <p:ph type="sldNum" sz="quarter" idx="12"/>
          </p:nvPr>
        </p:nvSpPr>
        <p:spPr/>
        <p:txBody>
          <a:bodyPr/>
          <a:lstStyle/>
          <a:p>
            <a:fld id="{84FAC192-9B0A-425E-B597-AF14310BAC74}" type="slidenum">
              <a:rPr lang="vi-VN" smtClean="0"/>
              <a:t>‹#›</a:t>
            </a:fld>
            <a:endParaRPr lang="vi-VN"/>
          </a:p>
        </p:txBody>
      </p:sp>
    </p:spTree>
    <p:extLst>
      <p:ext uri="{BB962C8B-B14F-4D97-AF65-F5344CB8AC3E}">
        <p14:creationId xmlns:p14="http://schemas.microsoft.com/office/powerpoint/2010/main" val="26571454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DC78F-78EC-4FFE-A8D3-36E730627E8A}"/>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7888D340-F7AC-4BD3-B54C-A1075A5B295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3642E700-040A-42D7-9D63-00F2A9DD6F8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045B26D8-C62A-474F-9565-BBDF0F8E3755}"/>
              </a:ext>
            </a:extLst>
          </p:cNvPr>
          <p:cNvSpPr>
            <a:spLocks noGrp="1"/>
          </p:cNvSpPr>
          <p:nvPr>
            <p:ph type="dt" sz="half" idx="10"/>
          </p:nvPr>
        </p:nvSpPr>
        <p:spPr/>
        <p:txBody>
          <a:bodyPr/>
          <a:lstStyle/>
          <a:p>
            <a:fld id="{EF2A2038-87F3-4828-ABB5-1132AD0C649B}" type="datetimeFigureOut">
              <a:rPr lang="vi-VN" smtClean="0"/>
              <a:t>13/02/2023</a:t>
            </a:fld>
            <a:endParaRPr lang="vi-VN"/>
          </a:p>
        </p:txBody>
      </p:sp>
      <p:sp>
        <p:nvSpPr>
          <p:cNvPr id="6" name="Footer Placeholder 5">
            <a:extLst>
              <a:ext uri="{FF2B5EF4-FFF2-40B4-BE49-F238E27FC236}">
                <a16:creationId xmlns:a16="http://schemas.microsoft.com/office/drawing/2014/main" id="{22B5D350-2F58-494B-BEB0-FE506694B8B1}"/>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E7673DC4-CB59-4360-BE15-B1D67065F254}"/>
              </a:ext>
            </a:extLst>
          </p:cNvPr>
          <p:cNvSpPr>
            <a:spLocks noGrp="1"/>
          </p:cNvSpPr>
          <p:nvPr>
            <p:ph type="sldNum" sz="quarter" idx="12"/>
          </p:nvPr>
        </p:nvSpPr>
        <p:spPr/>
        <p:txBody>
          <a:bodyPr/>
          <a:lstStyle/>
          <a:p>
            <a:fld id="{84FAC192-9B0A-425E-B597-AF14310BAC74}" type="slidenum">
              <a:rPr lang="vi-VN" smtClean="0"/>
              <a:t>‹#›</a:t>
            </a:fld>
            <a:endParaRPr lang="vi-VN"/>
          </a:p>
        </p:txBody>
      </p:sp>
    </p:spTree>
    <p:extLst>
      <p:ext uri="{BB962C8B-B14F-4D97-AF65-F5344CB8AC3E}">
        <p14:creationId xmlns:p14="http://schemas.microsoft.com/office/powerpoint/2010/main" val="23422657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E0DAD5-54B4-415B-A835-DA2290D94213}"/>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C127B24E-067D-420F-A977-2DE654DD42C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74F916B-2DD4-4D2B-ACF7-4977A910066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255E4907-9FD0-4B73-A46E-1037F71E928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2EAF773-2B1C-4C72-97C2-479189EB19C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18095AFB-90CC-46BA-8B5F-3D0212BB5185}"/>
              </a:ext>
            </a:extLst>
          </p:cNvPr>
          <p:cNvSpPr>
            <a:spLocks noGrp="1"/>
          </p:cNvSpPr>
          <p:nvPr>
            <p:ph type="dt" sz="half" idx="10"/>
          </p:nvPr>
        </p:nvSpPr>
        <p:spPr/>
        <p:txBody>
          <a:bodyPr/>
          <a:lstStyle/>
          <a:p>
            <a:fld id="{EF2A2038-87F3-4828-ABB5-1132AD0C649B}" type="datetimeFigureOut">
              <a:rPr lang="vi-VN" smtClean="0"/>
              <a:t>13/02/2023</a:t>
            </a:fld>
            <a:endParaRPr lang="vi-VN"/>
          </a:p>
        </p:txBody>
      </p:sp>
      <p:sp>
        <p:nvSpPr>
          <p:cNvPr id="8" name="Footer Placeholder 7">
            <a:extLst>
              <a:ext uri="{FF2B5EF4-FFF2-40B4-BE49-F238E27FC236}">
                <a16:creationId xmlns:a16="http://schemas.microsoft.com/office/drawing/2014/main" id="{7E5593A2-5C4F-4DE6-AAA5-E0C21726FDD2}"/>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B3AC1842-2305-4575-853C-36A1FE7D9F47}"/>
              </a:ext>
            </a:extLst>
          </p:cNvPr>
          <p:cNvSpPr>
            <a:spLocks noGrp="1"/>
          </p:cNvSpPr>
          <p:nvPr>
            <p:ph type="sldNum" sz="quarter" idx="12"/>
          </p:nvPr>
        </p:nvSpPr>
        <p:spPr/>
        <p:txBody>
          <a:bodyPr/>
          <a:lstStyle/>
          <a:p>
            <a:fld id="{84FAC192-9B0A-425E-B597-AF14310BAC74}" type="slidenum">
              <a:rPr lang="vi-VN" smtClean="0"/>
              <a:t>‹#›</a:t>
            </a:fld>
            <a:endParaRPr lang="vi-VN"/>
          </a:p>
        </p:txBody>
      </p:sp>
    </p:spTree>
    <p:extLst>
      <p:ext uri="{BB962C8B-B14F-4D97-AF65-F5344CB8AC3E}">
        <p14:creationId xmlns:p14="http://schemas.microsoft.com/office/powerpoint/2010/main" val="40770555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5D618-161E-4CF3-B0F6-3944D88DB41D}"/>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48ED6DEF-E680-4CC5-8874-3E65E75A32FE}"/>
              </a:ext>
            </a:extLst>
          </p:cNvPr>
          <p:cNvSpPr>
            <a:spLocks noGrp="1"/>
          </p:cNvSpPr>
          <p:nvPr>
            <p:ph type="dt" sz="half" idx="10"/>
          </p:nvPr>
        </p:nvSpPr>
        <p:spPr/>
        <p:txBody>
          <a:bodyPr/>
          <a:lstStyle/>
          <a:p>
            <a:fld id="{EF2A2038-87F3-4828-ABB5-1132AD0C649B}" type="datetimeFigureOut">
              <a:rPr lang="vi-VN" smtClean="0"/>
              <a:t>13/02/2023</a:t>
            </a:fld>
            <a:endParaRPr lang="vi-VN"/>
          </a:p>
        </p:txBody>
      </p:sp>
      <p:sp>
        <p:nvSpPr>
          <p:cNvPr id="4" name="Footer Placeholder 3">
            <a:extLst>
              <a:ext uri="{FF2B5EF4-FFF2-40B4-BE49-F238E27FC236}">
                <a16:creationId xmlns:a16="http://schemas.microsoft.com/office/drawing/2014/main" id="{42C53866-9E5C-410F-A825-69C4988D703F}"/>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F6E43545-CFDB-405D-8BBD-1E4DCCEEEA83}"/>
              </a:ext>
            </a:extLst>
          </p:cNvPr>
          <p:cNvSpPr>
            <a:spLocks noGrp="1"/>
          </p:cNvSpPr>
          <p:nvPr>
            <p:ph type="sldNum" sz="quarter" idx="12"/>
          </p:nvPr>
        </p:nvSpPr>
        <p:spPr/>
        <p:txBody>
          <a:bodyPr/>
          <a:lstStyle/>
          <a:p>
            <a:fld id="{84FAC192-9B0A-425E-B597-AF14310BAC74}" type="slidenum">
              <a:rPr lang="vi-VN" smtClean="0"/>
              <a:t>‹#›</a:t>
            </a:fld>
            <a:endParaRPr lang="vi-VN"/>
          </a:p>
        </p:txBody>
      </p:sp>
    </p:spTree>
    <p:extLst>
      <p:ext uri="{BB962C8B-B14F-4D97-AF65-F5344CB8AC3E}">
        <p14:creationId xmlns:p14="http://schemas.microsoft.com/office/powerpoint/2010/main" val="14921470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CE9BA5F-7762-4ADA-A836-DFD29B42B1DA}"/>
              </a:ext>
            </a:extLst>
          </p:cNvPr>
          <p:cNvSpPr>
            <a:spLocks noGrp="1"/>
          </p:cNvSpPr>
          <p:nvPr>
            <p:ph type="dt" sz="half" idx="10"/>
          </p:nvPr>
        </p:nvSpPr>
        <p:spPr/>
        <p:txBody>
          <a:bodyPr/>
          <a:lstStyle/>
          <a:p>
            <a:fld id="{EF2A2038-87F3-4828-ABB5-1132AD0C649B}" type="datetimeFigureOut">
              <a:rPr lang="vi-VN" smtClean="0"/>
              <a:t>13/02/2023</a:t>
            </a:fld>
            <a:endParaRPr lang="vi-VN"/>
          </a:p>
        </p:txBody>
      </p:sp>
      <p:sp>
        <p:nvSpPr>
          <p:cNvPr id="3" name="Footer Placeholder 2">
            <a:extLst>
              <a:ext uri="{FF2B5EF4-FFF2-40B4-BE49-F238E27FC236}">
                <a16:creationId xmlns:a16="http://schemas.microsoft.com/office/drawing/2014/main" id="{8D4A5C52-8BC7-44FE-B52C-89F00DFD570A}"/>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83BBDE9A-5761-4B4D-A48B-42AD188D9DF8}"/>
              </a:ext>
            </a:extLst>
          </p:cNvPr>
          <p:cNvSpPr>
            <a:spLocks noGrp="1"/>
          </p:cNvSpPr>
          <p:nvPr>
            <p:ph type="sldNum" sz="quarter" idx="12"/>
          </p:nvPr>
        </p:nvSpPr>
        <p:spPr/>
        <p:txBody>
          <a:bodyPr/>
          <a:lstStyle/>
          <a:p>
            <a:fld id="{84FAC192-9B0A-425E-B597-AF14310BAC74}" type="slidenum">
              <a:rPr lang="vi-VN" smtClean="0"/>
              <a:t>‹#›</a:t>
            </a:fld>
            <a:endParaRPr lang="vi-VN"/>
          </a:p>
        </p:txBody>
      </p:sp>
    </p:spTree>
    <p:extLst>
      <p:ext uri="{BB962C8B-B14F-4D97-AF65-F5344CB8AC3E}">
        <p14:creationId xmlns:p14="http://schemas.microsoft.com/office/powerpoint/2010/main" val="12433650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583D3-EA98-46A0-9EA2-BD92A6B7D84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A144411F-45F5-4D2B-93AC-ED9EC0B3451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D44702AE-376F-43FB-A1FA-B2750C6978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C8BD5A-F37D-416E-ABD2-B9C18BAF05F0}"/>
              </a:ext>
            </a:extLst>
          </p:cNvPr>
          <p:cNvSpPr>
            <a:spLocks noGrp="1"/>
          </p:cNvSpPr>
          <p:nvPr>
            <p:ph type="dt" sz="half" idx="10"/>
          </p:nvPr>
        </p:nvSpPr>
        <p:spPr/>
        <p:txBody>
          <a:bodyPr/>
          <a:lstStyle/>
          <a:p>
            <a:fld id="{EF2A2038-87F3-4828-ABB5-1132AD0C649B}" type="datetimeFigureOut">
              <a:rPr lang="vi-VN" smtClean="0"/>
              <a:t>13/02/2023</a:t>
            </a:fld>
            <a:endParaRPr lang="vi-VN"/>
          </a:p>
        </p:txBody>
      </p:sp>
      <p:sp>
        <p:nvSpPr>
          <p:cNvPr id="6" name="Footer Placeholder 5">
            <a:extLst>
              <a:ext uri="{FF2B5EF4-FFF2-40B4-BE49-F238E27FC236}">
                <a16:creationId xmlns:a16="http://schemas.microsoft.com/office/drawing/2014/main" id="{7722AE41-580C-4C70-8F69-F3B7923EB2DA}"/>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68E06CD2-2622-4E1F-9EA9-6F0DAC674C77}"/>
              </a:ext>
            </a:extLst>
          </p:cNvPr>
          <p:cNvSpPr>
            <a:spLocks noGrp="1"/>
          </p:cNvSpPr>
          <p:nvPr>
            <p:ph type="sldNum" sz="quarter" idx="12"/>
          </p:nvPr>
        </p:nvSpPr>
        <p:spPr/>
        <p:txBody>
          <a:bodyPr/>
          <a:lstStyle/>
          <a:p>
            <a:fld id="{84FAC192-9B0A-425E-B597-AF14310BAC74}" type="slidenum">
              <a:rPr lang="vi-VN" smtClean="0"/>
              <a:t>‹#›</a:t>
            </a:fld>
            <a:endParaRPr lang="vi-VN"/>
          </a:p>
        </p:txBody>
      </p:sp>
    </p:spTree>
    <p:extLst>
      <p:ext uri="{BB962C8B-B14F-4D97-AF65-F5344CB8AC3E}">
        <p14:creationId xmlns:p14="http://schemas.microsoft.com/office/powerpoint/2010/main" val="29913688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470B3-BDA0-4E97-AB1E-DE0675709FA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6E82F91F-EB87-4C06-B3BD-FB5F4C3C15B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DA539735-645A-4343-AE4A-B71A3BB6C3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554E496-9E0B-4BB5-B4EB-61DB7EC9C8FD}"/>
              </a:ext>
            </a:extLst>
          </p:cNvPr>
          <p:cNvSpPr>
            <a:spLocks noGrp="1"/>
          </p:cNvSpPr>
          <p:nvPr>
            <p:ph type="dt" sz="half" idx="10"/>
          </p:nvPr>
        </p:nvSpPr>
        <p:spPr/>
        <p:txBody>
          <a:bodyPr/>
          <a:lstStyle/>
          <a:p>
            <a:fld id="{EF2A2038-87F3-4828-ABB5-1132AD0C649B}" type="datetimeFigureOut">
              <a:rPr lang="vi-VN" smtClean="0"/>
              <a:t>13/02/2023</a:t>
            </a:fld>
            <a:endParaRPr lang="vi-VN"/>
          </a:p>
        </p:txBody>
      </p:sp>
      <p:sp>
        <p:nvSpPr>
          <p:cNvPr id="6" name="Footer Placeholder 5">
            <a:extLst>
              <a:ext uri="{FF2B5EF4-FFF2-40B4-BE49-F238E27FC236}">
                <a16:creationId xmlns:a16="http://schemas.microsoft.com/office/drawing/2014/main" id="{E3D27641-CABD-43B7-9F5C-5AE40A65696F}"/>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384D7BDE-685B-442C-8CB7-701E74FB0286}"/>
              </a:ext>
            </a:extLst>
          </p:cNvPr>
          <p:cNvSpPr>
            <a:spLocks noGrp="1"/>
          </p:cNvSpPr>
          <p:nvPr>
            <p:ph type="sldNum" sz="quarter" idx="12"/>
          </p:nvPr>
        </p:nvSpPr>
        <p:spPr/>
        <p:txBody>
          <a:bodyPr/>
          <a:lstStyle/>
          <a:p>
            <a:fld id="{84FAC192-9B0A-425E-B597-AF14310BAC74}" type="slidenum">
              <a:rPr lang="vi-VN" smtClean="0"/>
              <a:t>‹#›</a:t>
            </a:fld>
            <a:endParaRPr lang="vi-VN"/>
          </a:p>
        </p:txBody>
      </p:sp>
    </p:spTree>
    <p:extLst>
      <p:ext uri="{BB962C8B-B14F-4D97-AF65-F5344CB8AC3E}">
        <p14:creationId xmlns:p14="http://schemas.microsoft.com/office/powerpoint/2010/main" val="41841835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AF89B16-F76E-4817-90B2-CC00F27D98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CF611DA3-9283-4374-83F9-EDEE7C790C1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11FDFA29-4262-43D4-BA9F-FD6A24153DF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2A2038-87F3-4828-ABB5-1132AD0C649B}" type="datetimeFigureOut">
              <a:rPr lang="vi-VN" smtClean="0"/>
              <a:t>13/02/2023</a:t>
            </a:fld>
            <a:endParaRPr lang="vi-VN"/>
          </a:p>
        </p:txBody>
      </p:sp>
      <p:sp>
        <p:nvSpPr>
          <p:cNvPr id="5" name="Footer Placeholder 4">
            <a:extLst>
              <a:ext uri="{FF2B5EF4-FFF2-40B4-BE49-F238E27FC236}">
                <a16:creationId xmlns:a16="http://schemas.microsoft.com/office/drawing/2014/main" id="{0C94F1AE-B892-4E6C-A29C-9119B8AA9E8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a:extLst>
              <a:ext uri="{FF2B5EF4-FFF2-40B4-BE49-F238E27FC236}">
                <a16:creationId xmlns:a16="http://schemas.microsoft.com/office/drawing/2014/main" id="{C5883863-6143-44F5-9EC1-B30AB404790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FAC192-9B0A-425E-B597-AF14310BAC74}" type="slidenum">
              <a:rPr lang="vi-VN" smtClean="0"/>
              <a:t>‹#›</a:t>
            </a:fld>
            <a:endParaRPr lang="vi-VN"/>
          </a:p>
        </p:txBody>
      </p:sp>
    </p:spTree>
    <p:extLst>
      <p:ext uri="{BB962C8B-B14F-4D97-AF65-F5344CB8AC3E}">
        <p14:creationId xmlns:p14="http://schemas.microsoft.com/office/powerpoint/2010/main" val="14479618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hyperlink" Target="https://www.youtube.com/watch?v=WUrUCtsdipk"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6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ình nền Powerpoint làm Slide chào hỏi 10 - Kinh nghiệm dạy học">
            <a:extLst>
              <a:ext uri="{FF2B5EF4-FFF2-40B4-BE49-F238E27FC236}">
                <a16:creationId xmlns:a16="http://schemas.microsoft.com/office/drawing/2014/main" id="{894BBEDC-F54C-EE29-9D33-3E8854AFB5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33262"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747DD1AF-1262-2A13-C784-A99C0C12842A}"/>
              </a:ext>
            </a:extLst>
          </p:cNvPr>
          <p:cNvSpPr txBox="1"/>
          <p:nvPr/>
        </p:nvSpPr>
        <p:spPr>
          <a:xfrm>
            <a:off x="1902446" y="1580505"/>
            <a:ext cx="8514639" cy="1723549"/>
          </a:xfrm>
          <a:prstGeom prst="rect">
            <a:avLst/>
          </a:prstGeom>
          <a:noFill/>
        </p:spPr>
        <p:txBody>
          <a:bodyPr wrap="none" rtlCol="0">
            <a:spAutoFit/>
          </a:bodyPr>
          <a:lstStyle/>
          <a:p>
            <a:pPr algn="ctr"/>
            <a:r>
              <a:rPr lang="en-US" sz="2400" b="1" dirty="0" smtClean="0">
                <a:ln w="38100">
                  <a:noFill/>
                </a:ln>
                <a:solidFill>
                  <a:srgbClr val="FF0000"/>
                </a:solidFill>
                <a:latin typeface="Times New Roman" panose="02020603050405020304" pitchFamily="18" charset="0"/>
                <a:cs typeface="Times New Roman" panose="02020603050405020304" pitchFamily="18" charset="0"/>
              </a:rPr>
              <a:t>BÀI GIẢNG ĐIỆN TỬ </a:t>
            </a:r>
            <a:r>
              <a:rPr lang="en-US" sz="2400" b="1" dirty="0" smtClean="0">
                <a:ln w="38100">
                  <a:noFill/>
                </a:ln>
                <a:solidFill>
                  <a:srgbClr val="FF0000"/>
                </a:solidFill>
                <a:latin typeface="Times New Roman" panose="02020603050405020304" pitchFamily="18" charset="0"/>
                <a:cs typeface="Times New Roman" panose="02020603050405020304" pitchFamily="18" charset="0"/>
              </a:rPr>
              <a:t>MÔN KHOA HỌC TỰ NHIÊN </a:t>
            </a:r>
            <a:r>
              <a:rPr lang="en-US" sz="2400" b="1" dirty="0" smtClean="0">
                <a:ln w="38100">
                  <a:noFill/>
                </a:ln>
                <a:solidFill>
                  <a:srgbClr val="FF0000"/>
                </a:solidFill>
                <a:latin typeface="Times New Roman" panose="02020603050405020304" pitchFamily="18" charset="0"/>
                <a:cs typeface="Times New Roman" panose="02020603050405020304" pitchFamily="18" charset="0"/>
              </a:rPr>
              <a:t>7</a:t>
            </a:r>
          </a:p>
          <a:p>
            <a:pPr algn="ctr"/>
            <a:endParaRPr lang="en-US" b="1" dirty="0" smtClean="0">
              <a:ln w="38100">
                <a:noFill/>
              </a:ln>
              <a:solidFill>
                <a:srgbClr val="FF0000"/>
              </a:solidFill>
              <a:latin typeface="Times New Roman" panose="02020603050405020304" pitchFamily="18" charset="0"/>
              <a:cs typeface="Times New Roman" panose="02020603050405020304" pitchFamily="18" charset="0"/>
            </a:endParaRPr>
          </a:p>
          <a:p>
            <a:pPr algn="ctr"/>
            <a:r>
              <a:rPr lang="en-US" sz="3200" b="1" dirty="0" smtClean="0">
                <a:ln w="38100">
                  <a:noFill/>
                </a:ln>
                <a:solidFill>
                  <a:srgbClr val="FFFF00"/>
                </a:solidFill>
                <a:latin typeface="Times New Roman" panose="02020603050405020304" pitchFamily="18" charset="0"/>
                <a:cs typeface="Times New Roman" panose="02020603050405020304" pitchFamily="18" charset="0"/>
              </a:rPr>
              <a:t>BÀI </a:t>
            </a:r>
            <a:r>
              <a:rPr lang="en-US" sz="3200" b="1" dirty="0" smtClean="0">
                <a:ln w="38100">
                  <a:noFill/>
                </a:ln>
                <a:solidFill>
                  <a:srgbClr val="FFFF00"/>
                </a:solidFill>
                <a:latin typeface="Times New Roman" panose="02020603050405020304" pitchFamily="18" charset="0"/>
                <a:cs typeface="Times New Roman" panose="02020603050405020304" pitchFamily="18" charset="0"/>
              </a:rPr>
              <a:t>11</a:t>
            </a:r>
            <a:r>
              <a:rPr lang="en-US" sz="3200" b="1" dirty="0" smtClean="0">
                <a:ln w="38100">
                  <a:noFill/>
                </a:ln>
                <a:solidFill>
                  <a:srgbClr val="FFFF99"/>
                </a:solidFill>
                <a:latin typeface="Times New Roman" panose="02020603050405020304" pitchFamily="18" charset="0"/>
                <a:cs typeface="Times New Roman" panose="02020603050405020304" pitchFamily="18" charset="0"/>
              </a:rPr>
              <a:t>. </a:t>
            </a:r>
            <a:r>
              <a:rPr lang="en-US" sz="3200" b="1" dirty="0">
                <a:solidFill>
                  <a:srgbClr val="FFFF99"/>
                </a:solidFill>
                <a:latin typeface="Times New Roman" panose="02020603050405020304" pitchFamily="18" charset="0"/>
                <a:ea typeface="Arial" panose="020B0604020202020204" pitchFamily="34" charset="0"/>
                <a:cs typeface="Arial" panose="020B0604020202020204" pitchFamily="34" charset="0"/>
              </a:rPr>
              <a:t>THẢO LUẬN VỀ ẢNH HƯỞNG CỦA </a:t>
            </a:r>
            <a:endParaRPr lang="en-US" sz="3200" b="1" dirty="0" smtClean="0">
              <a:solidFill>
                <a:srgbClr val="FFFF99"/>
              </a:solidFill>
              <a:latin typeface="Times New Roman" panose="02020603050405020304" pitchFamily="18" charset="0"/>
              <a:ea typeface="Arial" panose="020B0604020202020204" pitchFamily="34" charset="0"/>
              <a:cs typeface="Arial" panose="020B0604020202020204" pitchFamily="34" charset="0"/>
            </a:endParaRPr>
          </a:p>
          <a:p>
            <a:pPr algn="ctr"/>
            <a:r>
              <a:rPr lang="en-US" sz="3200" b="1" dirty="0" smtClean="0">
                <a:solidFill>
                  <a:srgbClr val="FFFF99"/>
                </a:solidFill>
                <a:latin typeface="Times New Roman" panose="02020603050405020304" pitchFamily="18" charset="0"/>
                <a:ea typeface="Arial" panose="020B0604020202020204" pitchFamily="34" charset="0"/>
                <a:cs typeface="Arial" panose="020B0604020202020204" pitchFamily="34" charset="0"/>
              </a:rPr>
              <a:t>TỐC </a:t>
            </a:r>
            <a:r>
              <a:rPr lang="en-US" sz="3200" b="1">
                <a:solidFill>
                  <a:srgbClr val="FFFF99"/>
                </a:solidFill>
                <a:latin typeface="Times New Roman" panose="02020603050405020304" pitchFamily="18" charset="0"/>
                <a:ea typeface="Arial" panose="020B0604020202020204" pitchFamily="34" charset="0"/>
                <a:cs typeface="Arial" panose="020B0604020202020204" pitchFamily="34" charset="0"/>
              </a:rPr>
              <a:t>ĐỘ </a:t>
            </a:r>
            <a:r>
              <a:rPr lang="en-US" sz="3200" b="1" smtClean="0">
                <a:solidFill>
                  <a:srgbClr val="FFFF99"/>
                </a:solidFill>
                <a:latin typeface="Times New Roman" panose="02020603050405020304" pitchFamily="18" charset="0"/>
                <a:ea typeface="Arial" panose="020B0604020202020204" pitchFamily="34" charset="0"/>
              </a:rPr>
              <a:t>TRONG </a:t>
            </a:r>
            <a:r>
              <a:rPr lang="en-US" sz="3200" b="1" dirty="0">
                <a:solidFill>
                  <a:srgbClr val="FFFF99"/>
                </a:solidFill>
                <a:latin typeface="Times New Roman" panose="02020603050405020304" pitchFamily="18" charset="0"/>
                <a:ea typeface="Arial" panose="020B0604020202020204" pitchFamily="34" charset="0"/>
              </a:rPr>
              <a:t>AN TOÀN GIAO THÔNG</a:t>
            </a:r>
            <a:r>
              <a:rPr lang="en-US" sz="3200" b="1" dirty="0" smtClean="0">
                <a:ln w="38100">
                  <a:noFill/>
                </a:ln>
                <a:solidFill>
                  <a:srgbClr val="FFFF99"/>
                </a:solidFill>
                <a:latin typeface="Times New Roman" panose="02020603050405020304" pitchFamily="18" charset="0"/>
                <a:cs typeface="Times New Roman" panose="02020603050405020304" pitchFamily="18" charset="0"/>
              </a:rPr>
              <a:t> </a:t>
            </a:r>
            <a:endParaRPr lang="en-VN" sz="3200" b="1" dirty="0">
              <a:ln w="38100">
                <a:noFill/>
              </a:ln>
              <a:solidFill>
                <a:srgbClr val="FFFF99"/>
              </a:solidFill>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D0ED2715-3602-A60F-684E-95177943243B}"/>
              </a:ext>
            </a:extLst>
          </p:cNvPr>
          <p:cNvPicPr>
            <a:picLocks noChangeAspect="1"/>
          </p:cNvPicPr>
          <p:nvPr/>
        </p:nvPicPr>
        <p:blipFill rotWithShape="1">
          <a:blip r:embed="rId3"/>
          <a:srcRect l="9323" t="7012" r="8375" b="3760"/>
          <a:stretch/>
        </p:blipFill>
        <p:spPr>
          <a:xfrm>
            <a:off x="379987" y="239534"/>
            <a:ext cx="1027821" cy="1035299"/>
          </a:xfrm>
          <a:prstGeom prst="ellipse">
            <a:avLst/>
          </a:prstGeom>
        </p:spPr>
      </p:pic>
      <p:sp>
        <p:nvSpPr>
          <p:cNvPr id="5" name="TextBox 4">
            <a:extLst>
              <a:ext uri="{FF2B5EF4-FFF2-40B4-BE49-F238E27FC236}">
                <a16:creationId xmlns:a16="http://schemas.microsoft.com/office/drawing/2014/main" id="{0D979643-5930-F34B-D70D-3C7631DB7CF4}"/>
              </a:ext>
            </a:extLst>
          </p:cNvPr>
          <p:cNvSpPr txBox="1"/>
          <p:nvPr/>
        </p:nvSpPr>
        <p:spPr>
          <a:xfrm>
            <a:off x="3605058" y="3561062"/>
            <a:ext cx="3588483" cy="954107"/>
          </a:xfrm>
          <a:prstGeom prst="rect">
            <a:avLst/>
          </a:prstGeom>
          <a:noFill/>
        </p:spPr>
        <p:txBody>
          <a:bodyPr wrap="none" rtlCol="0">
            <a:spAutoFit/>
          </a:bodyPr>
          <a:lstStyle/>
          <a:p>
            <a:r>
              <a:rPr lang="en-US" sz="2800" b="1" dirty="0" smtClean="0">
                <a:ln w="38100">
                  <a:noFill/>
                </a:ln>
                <a:solidFill>
                  <a:schemeClr val="accent5">
                    <a:lumMod val="20000"/>
                    <a:lumOff val="80000"/>
                  </a:schemeClr>
                </a:solidFill>
                <a:latin typeface="Times New Roman" panose="02020603050405020304" pitchFamily="18" charset="0"/>
                <a:cs typeface="Times New Roman" panose="02020603050405020304" pitchFamily="18" charset="0"/>
              </a:rPr>
              <a:t>GV: Nguyễn Thị </a:t>
            </a:r>
            <a:r>
              <a:rPr lang="en-US" sz="2800" b="1" dirty="0" smtClean="0">
                <a:ln w="38100">
                  <a:noFill/>
                </a:ln>
                <a:solidFill>
                  <a:schemeClr val="accent5">
                    <a:lumMod val="20000"/>
                    <a:lumOff val="80000"/>
                  </a:schemeClr>
                </a:solidFill>
                <a:latin typeface="Times New Roman" panose="02020603050405020304" pitchFamily="18" charset="0"/>
                <a:cs typeface="Times New Roman" panose="02020603050405020304" pitchFamily="18" charset="0"/>
              </a:rPr>
              <a:t>Loan</a:t>
            </a:r>
            <a:endParaRPr lang="en-US" sz="2800" b="1" dirty="0" smtClean="0">
              <a:ln w="38100">
                <a:noFill/>
              </a:ln>
              <a:solidFill>
                <a:schemeClr val="accent5">
                  <a:lumMod val="20000"/>
                  <a:lumOff val="80000"/>
                </a:schemeClr>
              </a:solidFill>
              <a:latin typeface="Times New Roman" panose="02020603050405020304" pitchFamily="18" charset="0"/>
              <a:cs typeface="Times New Roman" panose="02020603050405020304" pitchFamily="18" charset="0"/>
            </a:endParaRPr>
          </a:p>
          <a:p>
            <a:r>
              <a:rPr lang="en-US" sz="2800" b="1" dirty="0" smtClean="0">
                <a:ln w="38100">
                  <a:noFill/>
                </a:ln>
                <a:solidFill>
                  <a:schemeClr val="accent5">
                    <a:lumMod val="20000"/>
                    <a:lumOff val="80000"/>
                  </a:schemeClr>
                </a:solidFill>
                <a:latin typeface="Times New Roman" panose="02020603050405020304" pitchFamily="18" charset="0"/>
                <a:cs typeface="Times New Roman" panose="02020603050405020304" pitchFamily="18" charset="0"/>
              </a:rPr>
              <a:t>Tổ Tự nhiên</a:t>
            </a:r>
            <a:endParaRPr lang="en-VN" sz="2800" b="1" dirty="0">
              <a:ln w="38100">
                <a:noFill/>
              </a:ln>
              <a:solidFill>
                <a:schemeClr val="accent5">
                  <a:lumMod val="20000"/>
                  <a:lumOff val="80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0D979643-5930-F34B-D70D-3C7631DB7CF4}"/>
              </a:ext>
            </a:extLst>
          </p:cNvPr>
          <p:cNvSpPr txBox="1"/>
          <p:nvPr/>
        </p:nvSpPr>
        <p:spPr>
          <a:xfrm>
            <a:off x="3508494" y="616470"/>
            <a:ext cx="5302542" cy="553998"/>
          </a:xfrm>
          <a:prstGeom prst="rect">
            <a:avLst/>
          </a:prstGeom>
          <a:noFill/>
        </p:spPr>
        <p:txBody>
          <a:bodyPr wrap="none" rtlCol="0">
            <a:spAutoFit/>
          </a:bodyPr>
          <a:lstStyle/>
          <a:p>
            <a:r>
              <a:rPr lang="en-US" sz="3000" b="1" smtClean="0">
                <a:ln w="38100">
                  <a:noFill/>
                </a:ln>
                <a:solidFill>
                  <a:schemeClr val="bg1"/>
                </a:solidFill>
                <a:latin typeface="Times New Roman" panose="02020603050405020304" pitchFamily="18" charset="0"/>
                <a:cs typeface="Times New Roman" panose="02020603050405020304" pitchFamily="18" charset="0"/>
              </a:rPr>
              <a:t>TRƯỜNG THCS LONG BIÊN</a:t>
            </a:r>
            <a:endParaRPr lang="en-VN" sz="3000" b="1" dirty="0">
              <a:ln w="38100">
                <a:noFill/>
              </a:ln>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002270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7A2404-DF8B-4185-B48B-81379EC76467}"/>
              </a:ext>
            </a:extLst>
          </p:cNvPr>
          <p:cNvSpPr>
            <a:spLocks noGrp="1"/>
          </p:cNvSpPr>
          <p:nvPr>
            <p:ph type="title"/>
          </p:nvPr>
        </p:nvSpPr>
        <p:spPr/>
        <p:txBody>
          <a:bodyPr>
            <a:normAutofit/>
          </a:bodyPr>
          <a:lstStyle/>
          <a:p>
            <a:pPr algn="ctr"/>
            <a:r>
              <a:rPr lang="en-US" sz="4000" dirty="0" err="1">
                <a:latin typeface="Times New Roman" panose="02020603050405020304" pitchFamily="18" charset="0"/>
                <a:cs typeface="Times New Roman" panose="02020603050405020304" pitchFamily="18" charset="0"/>
              </a:rPr>
              <a:t>Tình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hình</a:t>
            </a:r>
            <a:r>
              <a:rPr lang="en-US" sz="4000" dirty="0">
                <a:latin typeface="Times New Roman" panose="02020603050405020304" pitchFamily="18" charset="0"/>
                <a:cs typeface="Times New Roman" panose="02020603050405020304" pitchFamily="18" charset="0"/>
              </a:rPr>
              <a:t> vi </a:t>
            </a:r>
            <a:r>
              <a:rPr lang="en-US" sz="4000" dirty="0" err="1">
                <a:latin typeface="Times New Roman" panose="02020603050405020304" pitchFamily="18" charset="0"/>
                <a:cs typeface="Times New Roman" panose="02020603050405020304" pitchFamily="18" charset="0"/>
              </a:rPr>
              <a:t>phạm</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về</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tốc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độ</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gây</a:t>
            </a:r>
            <a:r>
              <a:rPr lang="en-US" sz="4000" dirty="0">
                <a:latin typeface="Times New Roman" panose="02020603050405020304" pitchFamily="18" charset="0"/>
                <a:cs typeface="Times New Roman" panose="02020603050405020304" pitchFamily="18" charset="0"/>
              </a:rPr>
              <a:t> tai </a:t>
            </a:r>
            <a:r>
              <a:rPr lang="en-US" sz="4000" dirty="0" err="1">
                <a:latin typeface="Times New Roman" panose="02020603050405020304" pitchFamily="18" charset="0"/>
                <a:cs typeface="Times New Roman" panose="02020603050405020304" pitchFamily="18" charset="0"/>
              </a:rPr>
              <a:t>nạn</a:t>
            </a:r>
            <a:endParaRPr lang="vi-VN" sz="4000"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2D58A089-6433-4598-94A7-2FE518C906D5}"/>
              </a:ext>
            </a:extLst>
          </p:cNvPr>
          <p:cNvSpPr txBox="1"/>
          <p:nvPr/>
        </p:nvSpPr>
        <p:spPr>
          <a:xfrm>
            <a:off x="838200" y="1982727"/>
            <a:ext cx="6093500" cy="366703"/>
          </a:xfrm>
          <a:prstGeom prst="rect">
            <a:avLst/>
          </a:prstGeom>
          <a:noFill/>
        </p:spPr>
        <p:txBody>
          <a:bodyPr wrap="square">
            <a:spAutoFit/>
          </a:bodyPr>
          <a:lstStyle/>
          <a:p>
            <a:pPr indent="270510">
              <a:lnSpc>
                <a:spcPct val="106000"/>
              </a:lnSpc>
            </a:pPr>
            <a:r>
              <a:rPr lang="en-US" sz="1800" u="sng" dirty="0">
                <a:solidFill>
                  <a:srgbClr val="007AC0"/>
                </a:solidFill>
                <a:effectLst/>
                <a:latin typeface="Times New Roman" panose="02020603050405020304" pitchFamily="18" charset="0"/>
                <a:ea typeface="Times New Roman" panose="02020603050405020304" pitchFamily="18" charset="0"/>
                <a:hlinkClick r:id="rId2"/>
              </a:rPr>
              <a:t>https://www.youtube.com/watch?v=WUrUCtsdipk</a:t>
            </a:r>
            <a:endParaRPr lang="vi-VN" sz="1600" dirty="0">
              <a:effectLst/>
              <a:latin typeface="Times New Roman" panose="02020603050405020304" pitchFamily="18" charset="0"/>
              <a:ea typeface="Times New Roman" panose="02020603050405020304" pitchFamily="18" charset="0"/>
            </a:endParaRPr>
          </a:p>
        </p:txBody>
      </p:sp>
      <p:sp>
        <p:nvSpPr>
          <p:cNvPr id="6" name="TextBox 5">
            <a:extLst>
              <a:ext uri="{FF2B5EF4-FFF2-40B4-BE49-F238E27FC236}">
                <a16:creationId xmlns:a16="http://schemas.microsoft.com/office/drawing/2014/main" id="{864ED2A7-7B2B-4418-A386-87A6D9B08C72}"/>
              </a:ext>
            </a:extLst>
          </p:cNvPr>
          <p:cNvSpPr txBox="1"/>
          <p:nvPr/>
        </p:nvSpPr>
        <p:spPr>
          <a:xfrm>
            <a:off x="359764" y="3672590"/>
            <a:ext cx="11407515" cy="523220"/>
          </a:xfrm>
          <a:prstGeom prst="rect">
            <a:avLst/>
          </a:prstGeom>
          <a:noFill/>
        </p:spPr>
        <p:txBody>
          <a:bodyPr wrap="square" rtlCol="0">
            <a:spAutoFit/>
          </a:bodyPr>
          <a:lstStyle/>
          <a:p>
            <a:r>
              <a:rPr lang="vi-VN" sz="2800" i="1" dirty="0">
                <a:solidFill>
                  <a:srgbClr val="000000"/>
                </a:solidFill>
                <a:effectLst/>
                <a:latin typeface="+mj-lt"/>
                <a:ea typeface="Calibri" panose="020F0502020204030204" pitchFamily="34" charset="0"/>
                <a:cs typeface="Arial" panose="020B0604020202020204" pitchFamily="34" charset="0"/>
              </a:rPr>
              <a:t>Em có nhận xét gì về ý thức của người tham gia giao thông trong video trên?</a:t>
            </a:r>
            <a:endParaRPr lang="vi-VN" sz="2800" dirty="0">
              <a:latin typeface="+mj-lt"/>
            </a:endParaRPr>
          </a:p>
        </p:txBody>
      </p:sp>
    </p:spTree>
    <p:extLst>
      <p:ext uri="{BB962C8B-B14F-4D97-AF65-F5344CB8AC3E}">
        <p14:creationId xmlns:p14="http://schemas.microsoft.com/office/powerpoint/2010/main" val="4245471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AE7E52-0F5C-4C3D-973B-8194F3308D62}"/>
              </a:ext>
            </a:extLst>
          </p:cNvPr>
          <p:cNvSpPr>
            <a:spLocks noGrp="1"/>
          </p:cNvSpPr>
          <p:nvPr>
            <p:ph type="title"/>
          </p:nvPr>
        </p:nvSpPr>
        <p:spPr/>
        <p:txBody>
          <a:bodyPr/>
          <a:lstStyle/>
          <a:p>
            <a:r>
              <a:rPr lang="en-US" dirty="0" err="1"/>
              <a:t>Tình</a:t>
            </a:r>
            <a:r>
              <a:rPr lang="en-US" dirty="0"/>
              <a:t> </a:t>
            </a:r>
            <a:r>
              <a:rPr lang="en-US" dirty="0" err="1"/>
              <a:t>hình</a:t>
            </a:r>
            <a:r>
              <a:rPr lang="en-US" dirty="0"/>
              <a:t> vi </a:t>
            </a:r>
            <a:r>
              <a:rPr lang="en-US" dirty="0" err="1"/>
              <a:t>phạm</a:t>
            </a:r>
            <a:r>
              <a:rPr lang="en-US" dirty="0"/>
              <a:t> </a:t>
            </a:r>
            <a:r>
              <a:rPr lang="en-US" dirty="0" err="1"/>
              <a:t>về</a:t>
            </a:r>
            <a:r>
              <a:rPr lang="en-US" dirty="0"/>
              <a:t> </a:t>
            </a:r>
            <a:r>
              <a:rPr lang="en-US" dirty="0" err="1"/>
              <a:t>tốc</a:t>
            </a:r>
            <a:r>
              <a:rPr lang="en-US" dirty="0"/>
              <a:t> </a:t>
            </a:r>
            <a:r>
              <a:rPr lang="en-US" dirty="0" err="1"/>
              <a:t>độ</a:t>
            </a:r>
            <a:r>
              <a:rPr lang="en-US" dirty="0"/>
              <a:t> </a:t>
            </a:r>
            <a:r>
              <a:rPr lang="en-US" dirty="0" err="1"/>
              <a:t>gây</a:t>
            </a:r>
            <a:r>
              <a:rPr lang="en-US" dirty="0"/>
              <a:t> tai </a:t>
            </a:r>
            <a:r>
              <a:rPr lang="en-US" dirty="0" err="1"/>
              <a:t>nạn</a:t>
            </a:r>
            <a:endParaRPr lang="vi-VN" dirty="0"/>
          </a:p>
        </p:txBody>
      </p:sp>
      <p:pic>
        <p:nvPicPr>
          <p:cNvPr id="5122" name="Picture 2" descr="Mở ảnh">
            <a:extLst>
              <a:ext uri="{FF2B5EF4-FFF2-40B4-BE49-F238E27FC236}">
                <a16:creationId xmlns:a16="http://schemas.microsoft.com/office/drawing/2014/main" id="{90020E3B-AB7F-4793-A5E3-C52C6AF9CF4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1567543"/>
            <a:ext cx="10314214" cy="50455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90873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6E9B3E6-E277-4D68-BA48-9CB43FFBD6E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AE1C45F0-260A-458C-96ED-C1F6D215121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2" name="Rectangle 11">
              <a:extLst>
                <a:ext uri="{FF2B5EF4-FFF2-40B4-BE49-F238E27FC236}">
                  <a16:creationId xmlns:a16="http://schemas.microsoft.com/office/drawing/2014/main" id="{A6604B49-AD5C-4590-B051-06C8222ECD9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43ECCAF-29C5-4537-947C-7EA1292463D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D49787B-8DE6-4467-AD0A-8DECC6E0C2D6}"/>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Rectangle 15">
            <a:extLst>
              <a:ext uri="{FF2B5EF4-FFF2-40B4-BE49-F238E27FC236}">
                <a16:creationId xmlns:a16="http://schemas.microsoft.com/office/drawing/2014/main" id="{D5B0017B-2ECA-49AF-B397-DC140825DF8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DC1DBB5-118A-4655-8BCE-7612A14B826F}"/>
              </a:ext>
            </a:extLst>
          </p:cNvPr>
          <p:cNvSpPr>
            <a:spLocks noGrp="1"/>
          </p:cNvSpPr>
          <p:nvPr>
            <p:ph type="title"/>
          </p:nvPr>
        </p:nvSpPr>
        <p:spPr>
          <a:xfrm>
            <a:off x="1043631" y="809898"/>
            <a:ext cx="10173010" cy="1554480"/>
          </a:xfrm>
        </p:spPr>
        <p:txBody>
          <a:bodyPr anchor="ctr">
            <a:normAutofit/>
          </a:bodyPr>
          <a:lstStyle/>
          <a:p>
            <a:r>
              <a:rPr lang="en-US" sz="4800" dirty="0">
                <a:latin typeface="Times New Roman" panose="02020603050405020304" pitchFamily="18" charset="0"/>
                <a:cs typeface="Times New Roman" panose="02020603050405020304" pitchFamily="18" charset="0"/>
              </a:rPr>
              <a:t>III. THẢO LUẬN</a:t>
            </a:r>
            <a:endParaRPr lang="vi-VN" sz="4800" dirty="0">
              <a:latin typeface="Times New Roman" panose="02020603050405020304" pitchFamily="18" charset="0"/>
              <a:cs typeface="Times New Roman" panose="02020603050405020304" pitchFamily="18" charset="0"/>
            </a:endParaRPr>
          </a:p>
        </p:txBody>
      </p:sp>
      <p:cxnSp>
        <p:nvCxnSpPr>
          <p:cNvPr id="18" name="Straight Connector 17">
            <a:extLst>
              <a:ext uri="{FF2B5EF4-FFF2-40B4-BE49-F238E27FC236}">
                <a16:creationId xmlns:a16="http://schemas.microsoft.com/office/drawing/2014/main" id="{6CF1BAF6-AD41-4082-B212-8A1F9A2E8779}"/>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graphicFrame>
        <p:nvGraphicFramePr>
          <p:cNvPr id="15" name="Content Placeholder 2">
            <a:extLst>
              <a:ext uri="{FF2B5EF4-FFF2-40B4-BE49-F238E27FC236}">
                <a16:creationId xmlns:a16="http://schemas.microsoft.com/office/drawing/2014/main" id="{96787819-EA10-7584-DD61-FA8FE91BB4A7}"/>
              </a:ext>
            </a:extLst>
          </p:cNvPr>
          <p:cNvGraphicFramePr>
            <a:graphicFrameLocks noGrp="1"/>
          </p:cNvGraphicFramePr>
          <p:nvPr>
            <p:ph idx="1"/>
            <p:extLst>
              <p:ext uri="{D42A27DB-BD31-4B8C-83A1-F6EECF244321}">
                <p14:modId xmlns:p14="http://schemas.microsoft.com/office/powerpoint/2010/main" val="1456285026"/>
              </p:ext>
            </p:extLst>
          </p:nvPr>
        </p:nvGraphicFramePr>
        <p:xfrm>
          <a:off x="904602" y="3017519"/>
          <a:ext cx="10378440" cy="32099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311684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DDD70FD-1E98-420E-A8BA-F5FFA1C3AAE5}"/>
              </a:ext>
            </a:extLst>
          </p:cNvPr>
          <p:cNvSpPr txBox="1"/>
          <p:nvPr/>
        </p:nvSpPr>
        <p:spPr>
          <a:xfrm>
            <a:off x="391885" y="0"/>
            <a:ext cx="11408229" cy="707886"/>
          </a:xfrm>
          <a:prstGeom prst="rect">
            <a:avLst/>
          </a:prstGeom>
          <a:noFill/>
        </p:spPr>
        <p:txBody>
          <a:bodyPr wrap="square" rtlCol="0">
            <a:spAutoFit/>
          </a:bodyPr>
          <a:lstStyle/>
          <a:p>
            <a:r>
              <a:rPr lang="en-US" sz="4000" dirty="0" err="1">
                <a:latin typeface="Times New Roman" panose="02020603050405020304" pitchFamily="18" charset="0"/>
                <a:cs typeface="Times New Roman" panose="02020603050405020304" pitchFamily="18" charset="0"/>
              </a:rPr>
              <a:t>Phân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công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Nhiệm</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vụ</a:t>
            </a:r>
            <a:endParaRPr lang="en-US" sz="4000"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33AB7B65-B781-47A8-A998-3D751A71CBC1}"/>
              </a:ext>
            </a:extLst>
          </p:cNvPr>
          <p:cNvSpPr txBox="1"/>
          <p:nvPr/>
        </p:nvSpPr>
        <p:spPr>
          <a:xfrm>
            <a:off x="0" y="1969611"/>
            <a:ext cx="12191999" cy="3970318"/>
          </a:xfrm>
          <a:prstGeom prst="rect">
            <a:avLst/>
          </a:prstGeom>
          <a:noFill/>
        </p:spPr>
        <p:txBody>
          <a:bodyPr wrap="square" rtlCol="0">
            <a:spAutoFit/>
          </a:bodyPr>
          <a:lstStyle/>
          <a:p>
            <a:pPr indent="358775"/>
            <a:r>
              <a:rPr lang="en-US" sz="2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a:t>
            </a:r>
            <a:r>
              <a:rPr lang="en-US" sz="2800" b="1" dirty="0" err="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Nhiệm</a:t>
            </a:r>
            <a:r>
              <a:rPr lang="en-US" sz="2800" b="1"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a:t>
            </a:r>
            <a:r>
              <a:rPr lang="en-US" sz="2800" b="1" dirty="0" err="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vụ</a:t>
            </a:r>
            <a:r>
              <a:rPr lang="en-US" sz="2800" b="1"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1</a:t>
            </a:r>
            <a:r>
              <a:rPr lang="en-US" sz="2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Quy</a:t>
            </a:r>
            <a:r>
              <a:rPr lang="en-US" sz="2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định</a:t>
            </a:r>
            <a:r>
              <a:rPr lang="en-US" sz="2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tốc</a:t>
            </a:r>
            <a:r>
              <a:rPr lang="en-US" sz="2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độ</a:t>
            </a:r>
            <a:r>
              <a:rPr lang="en-US" sz="2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giới</a:t>
            </a:r>
            <a:r>
              <a:rPr lang="en-US" sz="2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hạn</a:t>
            </a:r>
            <a:r>
              <a:rPr lang="en-US" sz="2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của</a:t>
            </a:r>
            <a:r>
              <a:rPr lang="en-US" sz="2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các</a:t>
            </a:r>
            <a:r>
              <a:rPr lang="en-US" sz="2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phương</a:t>
            </a:r>
            <a:r>
              <a:rPr lang="en-US" sz="2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tiện</a:t>
            </a:r>
            <a:r>
              <a:rPr lang="en-US" sz="2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giao</a:t>
            </a:r>
            <a:r>
              <a:rPr lang="en-US" sz="2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thông</a:t>
            </a:r>
            <a:r>
              <a:rPr lang="vi-VN" sz="2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a:r>
            <a:br>
              <a:rPr lang="vi-VN" sz="2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br>
            <a:r>
              <a:rPr lang="vi-VN" sz="2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Tại sao phải quy định tốc độ giới hạn đối với các phương tiện giao thông khác nhau, trên những cung đường khác nhau?</a:t>
            </a:r>
            <a:endParaRPr lang="vi-VN" sz="2800" dirty="0">
              <a:effectLst/>
              <a:latin typeface="Calibri" panose="020F0502020204030204" pitchFamily="34" charset="0"/>
              <a:ea typeface="Calibri" panose="020F0502020204030204" pitchFamily="34" charset="0"/>
              <a:cs typeface="Arial" panose="020B0604020202020204" pitchFamily="34" charset="0"/>
            </a:endParaRPr>
          </a:p>
          <a:p>
            <a:pPr indent="358775"/>
            <a:r>
              <a:rPr lang="vi-VN" sz="2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So sánh tốc độ tối đa của các phương tiện giao thông khác nhau trong bảng và phân tích tại sao có sự khác biệt giữa các tốc độ này (xem hình 11.1)</a:t>
            </a:r>
            <a:endParaRPr lang="vi-VN" sz="2800" dirty="0">
              <a:effectLst/>
              <a:latin typeface="Calibri" panose="020F0502020204030204" pitchFamily="34" charset="0"/>
              <a:ea typeface="Calibri" panose="020F0502020204030204" pitchFamily="34" charset="0"/>
              <a:cs typeface="Arial" panose="020B0604020202020204" pitchFamily="34" charset="0"/>
            </a:endParaRPr>
          </a:p>
          <a:p>
            <a:pPr indent="358775"/>
            <a:endParaRPr lang="en-US" sz="2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p>
            <a:pPr indent="358775"/>
            <a:r>
              <a:rPr lang="en-US" sz="2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a:t>
            </a:r>
            <a:r>
              <a:rPr lang="en-US" sz="2800" b="1" dirty="0" err="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Nhiệm</a:t>
            </a:r>
            <a:r>
              <a:rPr lang="en-US" sz="2800" b="1"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a:t>
            </a:r>
            <a:r>
              <a:rPr lang="en-US" sz="2800" b="1" dirty="0" err="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vụ</a:t>
            </a:r>
            <a:r>
              <a:rPr lang="en-US" sz="2800" b="1"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2</a:t>
            </a:r>
            <a:r>
              <a:rPr lang="en-US" sz="2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Các</a:t>
            </a:r>
            <a:r>
              <a:rPr lang="en-US" sz="2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biển</a:t>
            </a:r>
            <a:r>
              <a:rPr lang="en-US" sz="2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báo</a:t>
            </a:r>
            <a:r>
              <a:rPr lang="en-US" sz="2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tốc</a:t>
            </a:r>
            <a:r>
              <a:rPr lang="en-US" sz="2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độ</a:t>
            </a:r>
            <a:r>
              <a:rPr lang="en-US" sz="2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khoảng</a:t>
            </a:r>
            <a:r>
              <a:rPr lang="en-US" sz="2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cách</a:t>
            </a:r>
            <a:r>
              <a:rPr lang="en-US" sz="2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trên</a:t>
            </a:r>
            <a:r>
              <a:rPr lang="en-US" sz="2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đường</a:t>
            </a:r>
            <a:r>
              <a:rPr lang="en-US" sz="2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bộ</a:t>
            </a:r>
            <a:endParaRPr lang="vi-VN" sz="2800" dirty="0">
              <a:effectLst/>
              <a:latin typeface="Calibri" panose="020F0502020204030204" pitchFamily="34" charset="0"/>
              <a:ea typeface="Calibri" panose="020F0502020204030204" pitchFamily="34" charset="0"/>
              <a:cs typeface="Arial" panose="020B0604020202020204" pitchFamily="34" charset="0"/>
            </a:endParaRPr>
          </a:p>
          <a:p>
            <a:pPr indent="358775"/>
            <a:r>
              <a:rPr lang="en-US" sz="2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Giải</a:t>
            </a:r>
            <a:r>
              <a:rPr lang="en-US" sz="2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thích</a:t>
            </a:r>
            <a:r>
              <a:rPr lang="en-US" sz="2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s</a:t>
            </a:r>
            <a:r>
              <a:rPr lang="vi-VN" sz="2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ự khác biệt về tốc độ tối đa khi trời mưa và khi trời không mưa của biển báo tốc độ trên đường cao tốc ở Hình 11.2:</a:t>
            </a:r>
            <a:endParaRPr lang="vi-VN" sz="2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3" name="TextBox 2">
            <a:extLst>
              <a:ext uri="{FF2B5EF4-FFF2-40B4-BE49-F238E27FC236}">
                <a16:creationId xmlns:a16="http://schemas.microsoft.com/office/drawing/2014/main" id="{42FA7F85-86B2-44F7-9320-9333B93EEB67}"/>
              </a:ext>
            </a:extLst>
          </p:cNvPr>
          <p:cNvSpPr txBox="1"/>
          <p:nvPr/>
        </p:nvSpPr>
        <p:spPr>
          <a:xfrm>
            <a:off x="0" y="807396"/>
            <a:ext cx="11977141" cy="1384995"/>
          </a:xfrm>
          <a:prstGeom prst="rect">
            <a:avLst/>
          </a:prstGeom>
          <a:noFill/>
        </p:spPr>
        <p:txBody>
          <a:bodyPr wrap="square" rtlCol="0">
            <a:spAutoFit/>
          </a:bodyPr>
          <a:lstStyle/>
          <a:p>
            <a:r>
              <a:rPr lang="en-US" sz="2800" i="1" dirty="0" err="1">
                <a:latin typeface="Times New Roman" panose="02020603050405020304" pitchFamily="18" charset="0"/>
                <a:cs typeface="Times New Roman" panose="02020603050405020304" pitchFamily="18" charset="0"/>
              </a:rPr>
              <a:t>Lưu</a:t>
            </a:r>
            <a:r>
              <a:rPr lang="en-US" sz="2800" i="1" dirty="0">
                <a:latin typeface="Times New Roman" panose="02020603050405020304" pitchFamily="18" charset="0"/>
                <a:cs typeface="Times New Roman" panose="02020603050405020304" pitchFamily="18" charset="0"/>
              </a:rPr>
              <a:t> ý: </a:t>
            </a:r>
            <a:r>
              <a:rPr lang="en-US" sz="2800" i="1" dirty="0" err="1">
                <a:latin typeface="Times New Roman" panose="02020603050405020304" pitchFamily="18" charset="0"/>
                <a:cs typeface="Times New Roman" panose="02020603050405020304" pitchFamily="18" charset="0"/>
              </a:rPr>
              <a:t>các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nhóm</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sưu</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tầm</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tư</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liệu</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hình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ảnh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hoặc</a:t>
            </a:r>
            <a:r>
              <a:rPr lang="en-US" sz="2800" i="1" dirty="0">
                <a:latin typeface="Times New Roman" panose="02020603050405020304" pitchFamily="18" charset="0"/>
                <a:cs typeface="Times New Roman" panose="02020603050405020304" pitchFamily="18" charset="0"/>
              </a:rPr>
              <a:t> video </a:t>
            </a:r>
            <a:r>
              <a:rPr lang="en-US" sz="2800" i="1" dirty="0" err="1">
                <a:latin typeface="Times New Roman" panose="02020603050405020304" pitchFamily="18" charset="0"/>
                <a:cs typeface="Times New Roman" panose="02020603050405020304" pitchFamily="18" charset="0"/>
              </a:rPr>
              <a:t>liên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quan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đến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phần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trình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bày</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của</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nhóm</a:t>
            </a:r>
            <a:endParaRPr lang="vi-VN" sz="2800" i="1" dirty="0">
              <a:latin typeface="Times New Roman" panose="02020603050405020304" pitchFamily="18" charset="0"/>
              <a:cs typeface="Times New Roman" panose="02020603050405020304" pitchFamily="18" charset="0"/>
            </a:endParaRPr>
          </a:p>
          <a:p>
            <a:endParaRPr lang="vi-VN" sz="2800" dirty="0"/>
          </a:p>
        </p:txBody>
      </p:sp>
    </p:spTree>
    <p:extLst>
      <p:ext uri="{BB962C8B-B14F-4D97-AF65-F5344CB8AC3E}">
        <p14:creationId xmlns:p14="http://schemas.microsoft.com/office/powerpoint/2010/main" val="42017475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7D6A9-B98D-44B6-9B4F-C0095AB0D102}"/>
              </a:ext>
            </a:extLst>
          </p:cNvPr>
          <p:cNvSpPr>
            <a:spLocks noGrp="1"/>
          </p:cNvSpPr>
          <p:nvPr>
            <p:ph type="title"/>
          </p:nvPr>
        </p:nvSpPr>
        <p:spPr>
          <a:xfrm>
            <a:off x="838200" y="0"/>
            <a:ext cx="10515600" cy="774127"/>
          </a:xfrm>
        </p:spPr>
        <p:txBody>
          <a:bodyPr/>
          <a:lstStyle/>
          <a:p>
            <a:r>
              <a:rPr lang="en-US" sz="4400" dirty="0" err="1">
                <a:latin typeface="Times New Roman" panose="02020603050405020304" pitchFamily="18" charset="0"/>
                <a:cs typeface="Times New Roman" panose="02020603050405020304" pitchFamily="18" charset="0"/>
              </a:rPr>
              <a:t>Phân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công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Nhiệm</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vụ</a:t>
            </a:r>
            <a:endParaRPr lang="vi-VN" dirty="0"/>
          </a:p>
        </p:txBody>
      </p:sp>
      <p:sp>
        <p:nvSpPr>
          <p:cNvPr id="3" name="Content Placeholder 2">
            <a:extLst>
              <a:ext uri="{FF2B5EF4-FFF2-40B4-BE49-F238E27FC236}">
                <a16:creationId xmlns:a16="http://schemas.microsoft.com/office/drawing/2014/main" id="{12433BB7-8D74-45B7-BA86-DF79064AFD0A}"/>
              </a:ext>
            </a:extLst>
          </p:cNvPr>
          <p:cNvSpPr>
            <a:spLocks noGrp="1"/>
          </p:cNvSpPr>
          <p:nvPr>
            <p:ph idx="1"/>
          </p:nvPr>
        </p:nvSpPr>
        <p:spPr>
          <a:xfrm>
            <a:off x="0" y="774127"/>
            <a:ext cx="12192000" cy="6226280"/>
          </a:xfrm>
        </p:spPr>
        <p:txBody>
          <a:bodyPr>
            <a:normAutofit fontScale="92500" lnSpcReduction="20000"/>
          </a:bodyPr>
          <a:lstStyle/>
          <a:p>
            <a:pPr indent="0">
              <a:buNone/>
            </a:pPr>
            <a:r>
              <a:rPr lang="en-US" sz="2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a:t>
            </a:r>
            <a:r>
              <a:rPr lang="en-US" sz="2800" b="1" dirty="0" err="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Nhiệm</a:t>
            </a:r>
            <a:r>
              <a:rPr lang="en-US" sz="2800" b="1"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a:t>
            </a:r>
            <a:r>
              <a:rPr lang="en-US" sz="2800" b="1" dirty="0" err="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vụ</a:t>
            </a:r>
            <a:r>
              <a:rPr lang="en-US" sz="2800" b="1"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3:</a:t>
            </a:r>
            <a:r>
              <a:rPr lang="en-US" sz="2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Quy</a:t>
            </a:r>
            <a:r>
              <a:rPr lang="en-US" sz="2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định</a:t>
            </a:r>
            <a:r>
              <a:rPr lang="en-US" sz="2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về</a:t>
            </a:r>
            <a:r>
              <a:rPr lang="en-US" sz="2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khoảng</a:t>
            </a:r>
            <a:r>
              <a:rPr lang="en-US" sz="2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cách</a:t>
            </a:r>
            <a:r>
              <a:rPr lang="en-US" sz="2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an </a:t>
            </a:r>
            <a:r>
              <a:rPr lang="en-US" sz="2800" dirty="0" err="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toàn</a:t>
            </a:r>
            <a:r>
              <a:rPr lang="en-US" sz="2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giữa</a:t>
            </a:r>
            <a:r>
              <a:rPr lang="en-US" sz="2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2 </a:t>
            </a:r>
            <a:r>
              <a:rPr lang="en-US" sz="2800" dirty="0" err="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xe</a:t>
            </a:r>
            <a:r>
              <a:rPr lang="en-US" sz="2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khi</a:t>
            </a:r>
            <a:r>
              <a:rPr lang="en-US" sz="2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tham</a:t>
            </a:r>
            <a:r>
              <a:rPr lang="en-US" sz="2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gia</a:t>
            </a:r>
            <a:r>
              <a:rPr lang="en-US" sz="2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giao</a:t>
            </a:r>
            <a:r>
              <a:rPr lang="en-US" sz="2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thông</a:t>
            </a:r>
            <a:r>
              <a:rPr lang="en-US" sz="2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trên</a:t>
            </a:r>
            <a:r>
              <a:rPr lang="en-US" sz="2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đường</a:t>
            </a:r>
            <a:r>
              <a:rPr lang="en-US" sz="2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bộ</a:t>
            </a:r>
            <a:endParaRPr lang="vi-VN" sz="2800" dirty="0">
              <a:effectLst/>
              <a:latin typeface="Calibri" panose="020F0502020204030204" pitchFamily="34" charset="0"/>
              <a:ea typeface="Calibri" panose="020F0502020204030204" pitchFamily="34" charset="0"/>
              <a:cs typeface="Arial" panose="020B0604020202020204" pitchFamily="34" charset="0"/>
            </a:endParaRPr>
          </a:p>
          <a:p>
            <a:pPr indent="0">
              <a:buNone/>
            </a:pPr>
            <a:r>
              <a:rPr lang="en-US" sz="2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Tại</a:t>
            </a:r>
            <a:r>
              <a:rPr lang="en-US" sz="2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sao</a:t>
            </a:r>
            <a:r>
              <a:rPr lang="en-US" sz="2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lại</a:t>
            </a:r>
            <a:r>
              <a:rPr lang="en-US" sz="2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có</a:t>
            </a:r>
            <a:r>
              <a:rPr lang="en-US" sz="2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quy</a:t>
            </a:r>
            <a:r>
              <a:rPr lang="en-US" sz="2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định</a:t>
            </a:r>
            <a:r>
              <a:rPr lang="en-US" sz="2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này</a:t>
            </a:r>
            <a:endParaRPr lang="vi-VN" sz="2800" dirty="0">
              <a:effectLst/>
              <a:latin typeface="Calibri" panose="020F0502020204030204" pitchFamily="34" charset="0"/>
              <a:ea typeface="Calibri" panose="020F0502020204030204" pitchFamily="34" charset="0"/>
              <a:cs typeface="Arial" panose="020B0604020202020204" pitchFamily="34" charset="0"/>
            </a:endParaRPr>
          </a:p>
          <a:p>
            <a:pPr indent="0">
              <a:buNone/>
            </a:pPr>
            <a:r>
              <a:rPr lang="en-US" sz="2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Chứng</a:t>
            </a:r>
            <a:r>
              <a:rPr lang="en-US" sz="2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tỏ</a:t>
            </a:r>
            <a:r>
              <a:rPr lang="en-US" sz="2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nếu</a:t>
            </a:r>
            <a:r>
              <a:rPr lang="en-US" sz="2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tốc</a:t>
            </a:r>
            <a:r>
              <a:rPr lang="en-US" sz="2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độ</a:t>
            </a:r>
            <a:r>
              <a:rPr lang="en-US" sz="2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càng</a:t>
            </a:r>
            <a:r>
              <a:rPr lang="en-US" sz="2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lớn</a:t>
            </a:r>
            <a:r>
              <a:rPr lang="en-US" sz="2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thì</a:t>
            </a:r>
            <a:r>
              <a:rPr lang="en-US" sz="2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càng</a:t>
            </a:r>
            <a:r>
              <a:rPr lang="en-US" sz="2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không</a:t>
            </a:r>
            <a:r>
              <a:rPr lang="en-US" sz="2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đủ</a:t>
            </a:r>
            <a:r>
              <a:rPr lang="en-US" sz="2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thời</a:t>
            </a:r>
            <a:r>
              <a:rPr lang="en-US" sz="2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gian</a:t>
            </a:r>
            <a:r>
              <a:rPr lang="en-US" sz="2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khoảng</a:t>
            </a:r>
            <a:r>
              <a:rPr lang="en-US" sz="2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cách</a:t>
            </a:r>
            <a:r>
              <a:rPr lang="en-US" sz="2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để</a:t>
            </a:r>
            <a:r>
              <a:rPr lang="en-US" sz="2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tránh</a:t>
            </a:r>
            <a:r>
              <a:rPr lang="en-US" sz="2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va</a:t>
            </a:r>
            <a:r>
              <a:rPr lang="en-US" sz="2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chạm</a:t>
            </a:r>
            <a:r>
              <a:rPr lang="en-US" sz="2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gây</a:t>
            </a:r>
            <a:r>
              <a:rPr lang="en-US" sz="2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tai </a:t>
            </a:r>
            <a:r>
              <a:rPr lang="en-US" sz="2800" dirty="0" err="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nạn</a:t>
            </a:r>
            <a:r>
              <a:rPr lang="en-US" sz="2800"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a:t>
            </a:r>
            <a:endParaRPr lang="en-US"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p>
            <a:pPr marL="457200" indent="0">
              <a:buNone/>
            </a:pPr>
            <a:endParaRPr lang="en-US"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p>
            <a:pPr marL="457200" indent="0">
              <a:buNone/>
            </a:pPr>
            <a:r>
              <a:rPr lang="en-US"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a:t>
            </a:r>
            <a:r>
              <a:rPr lang="en-US" b="1" dirty="0" err="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Nhiệm</a:t>
            </a:r>
            <a:r>
              <a:rPr lang="en-US" b="1"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a:t>
            </a:r>
            <a:r>
              <a:rPr lang="en-US" b="1" dirty="0" err="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vụ</a:t>
            </a:r>
            <a:r>
              <a:rPr lang="en-US" b="1"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4:</a:t>
            </a:r>
            <a:r>
              <a:rPr lang="en-US"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a:t>
            </a:r>
            <a:r>
              <a:rPr lang="vi-VN" b="1" dirty="0">
                <a:solidFill>
                  <a:srgbClr val="000000"/>
                </a:solidFill>
                <a:effectLst/>
                <a:latin typeface="Tahoma" panose="020B0604030504040204" pitchFamily="34" charset="0"/>
                <a:ea typeface="Calibri" panose="020F0502020204030204" pitchFamily="34" charset="0"/>
                <a:cs typeface="Arial" panose="020B0604020202020204" pitchFamily="34" charset="0"/>
              </a:rPr>
              <a:t> </a:t>
            </a:r>
            <a:endParaRPr lang="vi-VN" dirty="0">
              <a:effectLst/>
              <a:latin typeface="Calibri" panose="020F0502020204030204" pitchFamily="34" charset="0"/>
              <a:ea typeface="Calibri" panose="020F0502020204030204" pitchFamily="34" charset="0"/>
              <a:cs typeface="Arial" panose="020B0604020202020204" pitchFamily="34" charset="0"/>
            </a:endParaRPr>
          </a:p>
          <a:p>
            <a:pPr marL="457200" indent="0">
              <a:buNone/>
            </a:pPr>
            <a:r>
              <a:rPr lang="en-US" dirty="0">
                <a:solidFill>
                  <a:srgbClr val="000000"/>
                </a:solidFill>
                <a:effectLst/>
                <a:latin typeface="Tahoma" panose="020B0604030504040204" pitchFamily="34" charset="0"/>
                <a:ea typeface="Calibri" panose="020F0502020204030204" pitchFamily="34" charset="0"/>
                <a:cs typeface="Arial" panose="020B0604020202020204" pitchFamily="34" charset="0"/>
              </a:rPr>
              <a:t>1.</a:t>
            </a:r>
            <a:r>
              <a:rPr lang="en-US" b="1" dirty="0">
                <a:solidFill>
                  <a:srgbClr val="000000"/>
                </a:solidFill>
                <a:effectLst/>
                <a:latin typeface="Tahoma" panose="020B0604030504040204" pitchFamily="34" charset="0"/>
                <a:ea typeface="Calibri" panose="020F0502020204030204" pitchFamily="34" charset="0"/>
                <a:cs typeface="Arial" panose="020B0604020202020204" pitchFamily="34" charset="0"/>
              </a:rPr>
              <a:t> </a:t>
            </a:r>
            <a:r>
              <a:rPr lang="vi-VN"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Các biển báo khoảng cách trên đường cao tốc dùng để làm gì?</a:t>
            </a:r>
            <a:endParaRPr lang="vi-VN" dirty="0">
              <a:effectLst/>
              <a:latin typeface="Calibri" panose="020F0502020204030204" pitchFamily="34" charset="0"/>
              <a:ea typeface="Calibri" panose="020F0502020204030204" pitchFamily="34" charset="0"/>
              <a:cs typeface="Arial" panose="020B0604020202020204" pitchFamily="34" charset="0"/>
            </a:endParaRPr>
          </a:p>
          <a:p>
            <a:pPr marL="457200" indent="0">
              <a:buNone/>
            </a:pPr>
            <a:r>
              <a:rPr lang="en-US"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2. </a:t>
            </a:r>
            <a:r>
              <a:rPr lang="en-US" dirty="0" err="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Quy</a:t>
            </a:r>
            <a:r>
              <a:rPr lang="en-US"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a:t>
            </a:r>
            <a:r>
              <a:rPr lang="en-US" dirty="0" err="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tắc</a:t>
            </a:r>
            <a:r>
              <a:rPr lang="en-US"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“3 </a:t>
            </a:r>
            <a:r>
              <a:rPr lang="en-US" dirty="0" err="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giây</a:t>
            </a:r>
            <a:r>
              <a:rPr lang="en-US"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a:t>
            </a:r>
            <a:r>
              <a:rPr lang="en-US" dirty="0" err="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là</a:t>
            </a:r>
            <a:r>
              <a:rPr lang="en-US"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a:t>
            </a:r>
            <a:r>
              <a:rPr lang="en-US" dirty="0" err="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gì</a:t>
            </a:r>
            <a:r>
              <a:rPr lang="en-US"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a:t>
            </a:r>
            <a:endParaRPr lang="vi-VN" dirty="0">
              <a:effectLst/>
              <a:latin typeface="Calibri" panose="020F0502020204030204" pitchFamily="34" charset="0"/>
              <a:ea typeface="Calibri" panose="020F0502020204030204" pitchFamily="34" charset="0"/>
              <a:cs typeface="Arial" panose="020B0604020202020204" pitchFamily="34" charset="0"/>
            </a:endParaRPr>
          </a:p>
          <a:p>
            <a:pPr marL="457200" indent="0">
              <a:buNone/>
            </a:pPr>
            <a:r>
              <a:rPr lang="vi-VN" dirty="0">
                <a:solidFill>
                  <a:srgbClr val="000000"/>
                </a:solidFill>
                <a:effectLst/>
                <a:latin typeface="Calibri" panose="020F0502020204030204" pitchFamily="34" charset="0"/>
                <a:ea typeface="Calibri" panose="020F0502020204030204" pitchFamily="34" charset="0"/>
                <a:cs typeface="Arial" panose="020B0604020202020204" pitchFamily="34" charset="0"/>
              </a:rPr>
              <a:t>3</a:t>
            </a:r>
            <a:r>
              <a:rPr lang="vi-VN"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Dùng quy tắc “3 giây” để ước tính khoảng cách an toàn khi xe chạy với tốc độ 68 km/h.</a:t>
            </a:r>
            <a:br>
              <a:rPr lang="vi-VN"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br>
            <a:endParaRPr lang="vi-VN"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endParaRPr>
          </a:p>
          <a:p>
            <a:pPr marL="457200" indent="0">
              <a:buNone/>
            </a:pPr>
            <a:r>
              <a:rPr lang="vi-VN"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a:t>
            </a:r>
            <a:r>
              <a:rPr lang="vi-VN" b="1"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Nhiệm vụ 5:</a:t>
            </a:r>
            <a:r>
              <a:rPr lang="vi-VN"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a:t>
            </a:r>
            <a:endParaRPr lang="vi-VN" dirty="0">
              <a:effectLst/>
              <a:latin typeface="Calibri" panose="020F0502020204030204" pitchFamily="34" charset="0"/>
              <a:ea typeface="Calibri" panose="020F0502020204030204" pitchFamily="34" charset="0"/>
              <a:cs typeface="Arial" panose="020B0604020202020204" pitchFamily="34" charset="0"/>
            </a:endParaRPr>
          </a:p>
          <a:p>
            <a:pPr marL="457200" indent="0">
              <a:buNone/>
            </a:pPr>
            <a:r>
              <a:rPr lang="en-US"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1. </a:t>
            </a:r>
            <a:r>
              <a:rPr lang="en-US" dirty="0" err="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Thống</a:t>
            </a:r>
            <a:r>
              <a:rPr lang="en-US"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a:t>
            </a:r>
            <a:r>
              <a:rPr lang="en-US" dirty="0" err="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kê</a:t>
            </a:r>
            <a:r>
              <a:rPr lang="en-US"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a:t>
            </a:r>
            <a:r>
              <a:rPr lang="en-US" dirty="0" err="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tình</a:t>
            </a:r>
            <a:r>
              <a:rPr lang="en-US"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a:t>
            </a:r>
            <a:r>
              <a:rPr lang="en-US" dirty="0" err="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hình</a:t>
            </a:r>
            <a:r>
              <a:rPr lang="en-US"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tai </a:t>
            </a:r>
            <a:r>
              <a:rPr lang="en-US" dirty="0" err="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nạn</a:t>
            </a:r>
            <a:r>
              <a:rPr lang="en-US"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a:t>
            </a:r>
            <a:r>
              <a:rPr lang="en-US" dirty="0" err="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giao</a:t>
            </a:r>
            <a:r>
              <a:rPr lang="en-US"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a:t>
            </a:r>
            <a:r>
              <a:rPr lang="en-US" dirty="0" err="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thông</a:t>
            </a:r>
            <a:r>
              <a:rPr lang="en-US"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a:t>
            </a:r>
            <a:r>
              <a:rPr lang="en-US" dirty="0" err="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của</a:t>
            </a:r>
            <a:r>
              <a:rPr lang="en-US"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a:t>
            </a:r>
            <a:r>
              <a:rPr lang="en-US" dirty="0" err="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nước</a:t>
            </a:r>
            <a:r>
              <a:rPr lang="en-US"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ta </a:t>
            </a:r>
            <a:r>
              <a:rPr lang="en-US" dirty="0" err="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từ</a:t>
            </a:r>
            <a:r>
              <a:rPr lang="en-US"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2016 </a:t>
            </a:r>
            <a:r>
              <a:rPr lang="en-US" dirty="0" err="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đến</a:t>
            </a:r>
            <a:r>
              <a:rPr lang="en-US"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2020</a:t>
            </a:r>
            <a:endParaRPr lang="vi-VN" dirty="0">
              <a:effectLst/>
              <a:latin typeface="Calibri" panose="020F0502020204030204" pitchFamily="34" charset="0"/>
              <a:ea typeface="Calibri" panose="020F0502020204030204" pitchFamily="34" charset="0"/>
              <a:cs typeface="Arial" panose="020B0604020202020204" pitchFamily="34" charset="0"/>
            </a:endParaRPr>
          </a:p>
          <a:p>
            <a:pPr marL="457200" indent="0">
              <a:buNone/>
            </a:pPr>
            <a:r>
              <a:rPr lang="en-US"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2. </a:t>
            </a:r>
            <a:r>
              <a:rPr lang="en-US" dirty="0" err="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Phân</a:t>
            </a:r>
            <a:r>
              <a:rPr lang="en-US"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a:t>
            </a:r>
            <a:r>
              <a:rPr lang="en-US" dirty="0" err="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tích</a:t>
            </a:r>
            <a:r>
              <a:rPr lang="en-US"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a:t>
            </a:r>
            <a:r>
              <a:rPr lang="en-US" dirty="0" err="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nguyên</a:t>
            </a:r>
            <a:r>
              <a:rPr lang="en-US"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a:t>
            </a:r>
            <a:r>
              <a:rPr lang="en-US" dirty="0" err="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nhân</a:t>
            </a:r>
            <a:r>
              <a:rPr lang="en-US"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a:t>
            </a:r>
            <a:r>
              <a:rPr lang="en-US" dirty="0" err="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gây</a:t>
            </a:r>
            <a:r>
              <a:rPr lang="en-US"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a:t>
            </a:r>
            <a:r>
              <a:rPr lang="en-US" dirty="0" err="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ra</a:t>
            </a:r>
            <a:r>
              <a:rPr lang="en-US"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a:t>
            </a:r>
            <a:r>
              <a:rPr lang="en-US" dirty="0" err="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các</a:t>
            </a:r>
            <a:r>
              <a:rPr lang="en-US"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a:t>
            </a:r>
            <a:r>
              <a:rPr lang="en-US" dirty="0" err="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vụ</a:t>
            </a:r>
            <a:r>
              <a:rPr lang="en-US"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tai </a:t>
            </a:r>
            <a:r>
              <a:rPr lang="en-US" dirty="0" err="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nạn</a:t>
            </a:r>
            <a:r>
              <a:rPr lang="en-US"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a:t>
            </a:r>
            <a:r>
              <a:rPr lang="en-US" dirty="0" err="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đó</a:t>
            </a:r>
            <a:endParaRPr lang="vi-VN" dirty="0">
              <a:effectLst/>
              <a:latin typeface="Calibri" panose="020F0502020204030204" pitchFamily="34" charset="0"/>
              <a:ea typeface="Calibri" panose="020F0502020204030204" pitchFamily="34" charset="0"/>
              <a:cs typeface="Arial" panose="020B0604020202020204" pitchFamily="34" charset="0"/>
            </a:endParaRPr>
          </a:p>
          <a:p>
            <a:pPr marL="457200" indent="0">
              <a:buNone/>
            </a:pPr>
            <a:r>
              <a:rPr lang="en-US"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3. </a:t>
            </a:r>
            <a:r>
              <a:rPr lang="vi-VN"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Để đảm bảo an toàn giao thông thì người tham gia giao thông </a:t>
            </a:r>
            <a:r>
              <a:rPr lang="en-US" dirty="0" err="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cần</a:t>
            </a:r>
            <a:r>
              <a:rPr lang="en-US"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a:t>
            </a:r>
            <a:r>
              <a:rPr lang="vi-VN"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phải</a:t>
            </a:r>
            <a:r>
              <a:rPr lang="en-US"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a:t>
            </a:r>
            <a:r>
              <a:rPr lang="en-US" dirty="0" err="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quan</a:t>
            </a:r>
            <a:r>
              <a:rPr lang="en-US"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a:t>
            </a:r>
            <a:r>
              <a:rPr lang="en-US" dirty="0" err="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tâm</a:t>
            </a:r>
            <a:r>
              <a:rPr lang="en-US"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a:t>
            </a:r>
            <a:r>
              <a:rPr lang="en-US" dirty="0" err="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đến</a:t>
            </a:r>
            <a:r>
              <a:rPr lang="en-US"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a:t>
            </a:r>
            <a:r>
              <a:rPr lang="en-US" dirty="0" err="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yếu</a:t>
            </a:r>
            <a:r>
              <a:rPr lang="en-US"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a:t>
            </a:r>
            <a:r>
              <a:rPr lang="en-US" dirty="0" err="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tố</a:t>
            </a:r>
            <a:r>
              <a:rPr lang="en-US"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 </a:t>
            </a:r>
            <a:r>
              <a:rPr lang="en-US" dirty="0" err="1">
                <a:solidFill>
                  <a:srgbClr val="000000"/>
                </a:solidFill>
                <a:effectLst/>
                <a:latin typeface="Times New Roman" panose="02020603050405020304" pitchFamily="18" charset="0"/>
                <a:ea typeface="Calibri" panose="020F0502020204030204" pitchFamily="34" charset="0"/>
                <a:cs typeface="Arial" panose="020B0604020202020204" pitchFamily="34" charset="0"/>
              </a:rPr>
              <a:t>nào</a:t>
            </a:r>
            <a:r>
              <a:rPr lang="en-US" dirty="0">
                <a:solidFill>
                  <a:srgbClr val="000000"/>
                </a:solidFill>
                <a:effectLst/>
                <a:latin typeface="Times New Roman" panose="02020603050405020304" pitchFamily="18" charset="0"/>
                <a:ea typeface="Calibri" panose="020F0502020204030204" pitchFamily="34" charset="0"/>
                <a:cs typeface="Arial" panose="020B0604020202020204" pitchFamily="34" charset="0"/>
              </a:rPr>
              <a:t>?</a:t>
            </a:r>
            <a:endParaRPr lang="vi-VN"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3655071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767BC5-5977-4587-AEF6-1A2552BBF93B}"/>
              </a:ext>
            </a:extLst>
          </p:cNvPr>
          <p:cNvSpPr>
            <a:spLocks noGrp="1"/>
          </p:cNvSpPr>
          <p:nvPr>
            <p:ph type="title"/>
          </p:nvPr>
        </p:nvSpPr>
        <p:spPr/>
        <p:txBody>
          <a:bodyPr>
            <a:normAutofit/>
          </a:bodyPr>
          <a:lstStyle/>
          <a:p>
            <a:r>
              <a:rPr lang="en-US" sz="4000" dirty="0">
                <a:latin typeface="Times New Roman" panose="02020603050405020304" pitchFamily="18" charset="0"/>
                <a:cs typeface="Times New Roman" panose="02020603050405020304" pitchFamily="18" charset="0"/>
              </a:rPr>
              <a:t>BÁO CÁO – TRANH LUẬN</a:t>
            </a:r>
            <a:endParaRPr lang="vi-VN" sz="4000" dirty="0">
              <a:latin typeface="Times New Roman" panose="02020603050405020304" pitchFamily="18" charset="0"/>
              <a:cs typeface="Times New Roman" panose="02020603050405020304" pitchFamily="18" charset="0"/>
            </a:endParaRPr>
          </a:p>
        </p:txBody>
      </p:sp>
      <p:pic>
        <p:nvPicPr>
          <p:cNvPr id="1026" name="Picture 2" descr="Cách thuyết trình hay và hiệu quả">
            <a:extLst>
              <a:ext uri="{FF2B5EF4-FFF2-40B4-BE49-F238E27FC236}">
                <a16:creationId xmlns:a16="http://schemas.microsoft.com/office/drawing/2014/main" id="{1A13AC72-A402-4E6A-99B0-C592C61F8FB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77686" y="1690688"/>
            <a:ext cx="9127671" cy="45631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09305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FA506-2BFE-4E98-AEEA-D246B6E6C06D}"/>
              </a:ext>
            </a:extLst>
          </p:cNvPr>
          <p:cNvSpPr>
            <a:spLocks noGrp="1"/>
          </p:cNvSpPr>
          <p:nvPr>
            <p:ph type="title"/>
          </p:nvPr>
        </p:nvSpPr>
        <p:spPr/>
        <p:txBody>
          <a:bodyPr/>
          <a:lstStyle/>
          <a:p>
            <a:r>
              <a:rPr lang="en-US" dirty="0"/>
              <a:t>NHIỆM VỤ 1</a:t>
            </a:r>
            <a:endParaRPr lang="vi-VN" dirty="0"/>
          </a:p>
        </p:txBody>
      </p:sp>
      <p:pic>
        <p:nvPicPr>
          <p:cNvPr id="4" name="Content Placeholder 3" descr="A picture containing company name&#10;&#10;Description automatically generated">
            <a:extLst>
              <a:ext uri="{FF2B5EF4-FFF2-40B4-BE49-F238E27FC236}">
                <a16:creationId xmlns:a16="http://schemas.microsoft.com/office/drawing/2014/main" id="{D3CAE47D-1D97-4652-9F86-3764DEE68ED7}"/>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473651"/>
            <a:ext cx="6096000" cy="5384347"/>
          </a:xfrm>
          <a:prstGeom prst="rect">
            <a:avLst/>
          </a:prstGeom>
          <a:noFill/>
          <a:ln>
            <a:noFill/>
          </a:ln>
        </p:spPr>
      </p:pic>
      <p:pic>
        <p:nvPicPr>
          <p:cNvPr id="5" name="Picture 4" descr="Qui định mới về tốc độ và khoảng cách an toàn của xe cơ giới, áp dụng từ  15/10/2019">
            <a:extLst>
              <a:ext uri="{FF2B5EF4-FFF2-40B4-BE49-F238E27FC236}">
                <a16:creationId xmlns:a16="http://schemas.microsoft.com/office/drawing/2014/main" id="{9876089A-ECBE-4A54-9D04-2BFBCB8B2ED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473652"/>
            <a:ext cx="6096000" cy="5384348"/>
          </a:xfrm>
          <a:prstGeom prst="rect">
            <a:avLst/>
          </a:prstGeom>
          <a:noFill/>
          <a:ln>
            <a:noFill/>
          </a:ln>
        </p:spPr>
      </p:pic>
    </p:spTree>
    <p:extLst>
      <p:ext uri="{BB962C8B-B14F-4D97-AF65-F5344CB8AC3E}">
        <p14:creationId xmlns:p14="http://schemas.microsoft.com/office/powerpoint/2010/main" val="34249062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7B8F03-608A-4B0D-BAAE-0A2BF652509E}"/>
              </a:ext>
            </a:extLst>
          </p:cNvPr>
          <p:cNvSpPr>
            <a:spLocks noGrp="1"/>
          </p:cNvSpPr>
          <p:nvPr>
            <p:ph type="title"/>
          </p:nvPr>
        </p:nvSpPr>
        <p:spPr>
          <a:xfrm>
            <a:off x="838200" y="210456"/>
            <a:ext cx="10515600" cy="941161"/>
          </a:xfrm>
        </p:spPr>
        <p:txBody>
          <a:bodyPr/>
          <a:lstStyle/>
          <a:p>
            <a:r>
              <a:rPr lang="en-US" dirty="0">
                <a:latin typeface="Times New Roman" panose="02020603050405020304" pitchFamily="18" charset="0"/>
                <a:cs typeface="Times New Roman" panose="02020603050405020304" pitchFamily="18" charset="0"/>
              </a:rPr>
              <a:t>NHIỆM VỤ 1</a:t>
            </a:r>
            <a:endParaRPr lang="vi-VN"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358E6C90-21D2-4C34-9226-B264A047D48B}"/>
              </a:ext>
            </a:extLst>
          </p:cNvPr>
          <p:cNvSpPr>
            <a:spLocks noGrp="1"/>
          </p:cNvSpPr>
          <p:nvPr>
            <p:ph idx="1"/>
          </p:nvPr>
        </p:nvSpPr>
        <p:spPr>
          <a:xfrm>
            <a:off x="0" y="1151618"/>
            <a:ext cx="12192000" cy="5706382"/>
          </a:xfrm>
        </p:spPr>
        <p:txBody>
          <a:bodyPr>
            <a:normAutofit fontScale="92500" lnSpcReduction="10000"/>
          </a:bodyPr>
          <a:lstStyle/>
          <a:p>
            <a:pPr indent="0">
              <a:spcBef>
                <a:spcPts val="300"/>
              </a:spcBef>
              <a:spcAft>
                <a:spcPts val="300"/>
              </a:spcAft>
              <a:buNone/>
            </a:pP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Quy</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định</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tốc</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độ</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giới</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hạn</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đối</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với</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các</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phương</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tiện</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giao</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thông</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khác</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nhau</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trên</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những</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cung</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đường</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khác</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nhau</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vì</a:t>
            </a:r>
            <a:r>
              <a:rPr lang="en-US" dirty="0">
                <a:solidFill>
                  <a:srgbClr val="000000"/>
                </a:solidFill>
                <a:effectLst/>
                <a:latin typeface="Times New Roman" panose="02020603050405020304" pitchFamily="18" charset="0"/>
                <a:ea typeface="Times New Roman" panose="02020603050405020304" pitchFamily="18" charset="0"/>
              </a:rPr>
              <a:t>:</a:t>
            </a:r>
            <a:endParaRPr lang="vi-VN" dirty="0">
              <a:effectLst/>
              <a:latin typeface="Times New Roman" panose="02020603050405020304" pitchFamily="18" charset="0"/>
              <a:ea typeface="Times New Roman" panose="02020603050405020304" pitchFamily="18" charset="0"/>
            </a:endParaRPr>
          </a:p>
          <a:p>
            <a:pPr indent="0">
              <a:spcBef>
                <a:spcPts val="300"/>
              </a:spcBef>
              <a:spcAft>
                <a:spcPts val="300"/>
              </a:spcAft>
              <a:buNone/>
            </a:pP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Giảm</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thiểu</a:t>
            </a:r>
            <a:r>
              <a:rPr lang="en-US" dirty="0">
                <a:solidFill>
                  <a:srgbClr val="000000"/>
                </a:solidFill>
                <a:effectLst/>
                <a:latin typeface="Times New Roman" panose="02020603050405020304" pitchFamily="18" charset="0"/>
                <a:ea typeface="Times New Roman" panose="02020603050405020304" pitchFamily="18" charset="0"/>
              </a:rPr>
              <a:t> tai </a:t>
            </a:r>
            <a:r>
              <a:rPr lang="en-US" dirty="0" err="1">
                <a:solidFill>
                  <a:srgbClr val="000000"/>
                </a:solidFill>
                <a:effectLst/>
                <a:latin typeface="Times New Roman" panose="02020603050405020304" pitchFamily="18" charset="0"/>
                <a:ea typeface="Times New Roman" panose="02020603050405020304" pitchFamily="18" charset="0"/>
              </a:rPr>
              <a:t>nạn</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giao</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thông</a:t>
            </a:r>
            <a:endParaRPr lang="vi-VN" dirty="0">
              <a:effectLst/>
              <a:latin typeface="Times New Roman" panose="02020603050405020304" pitchFamily="18" charset="0"/>
              <a:ea typeface="Times New Roman" panose="02020603050405020304" pitchFamily="18" charset="0"/>
            </a:endParaRPr>
          </a:p>
          <a:p>
            <a:pPr indent="0">
              <a:spcBef>
                <a:spcPts val="300"/>
              </a:spcBef>
              <a:spcAft>
                <a:spcPts val="300"/>
              </a:spcAft>
              <a:buNone/>
            </a:pP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Giảm</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thiểu</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thiệt</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hại</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lớn</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về</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người</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và</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tài</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sản</a:t>
            </a:r>
            <a:endParaRPr lang="vi-VN" dirty="0">
              <a:effectLst/>
              <a:latin typeface="Times New Roman" panose="02020603050405020304" pitchFamily="18" charset="0"/>
              <a:ea typeface="Times New Roman" panose="02020603050405020304" pitchFamily="18" charset="0"/>
            </a:endParaRPr>
          </a:p>
          <a:p>
            <a:pPr indent="0">
              <a:spcBef>
                <a:spcPts val="300"/>
              </a:spcBef>
              <a:spcAft>
                <a:spcPts val="300"/>
              </a:spcAft>
              <a:buNone/>
            </a:pP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Tốc</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độ</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tối</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đa</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của</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các</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phương</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tiện</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tham</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gia</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giao</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thông</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từ</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nhỏ</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đến</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lớn</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là</a:t>
            </a:r>
            <a:r>
              <a:rPr lang="en-US" dirty="0">
                <a:solidFill>
                  <a:srgbClr val="000000"/>
                </a:solidFill>
                <a:effectLst/>
                <a:latin typeface="Times New Roman" panose="02020603050405020304" pitchFamily="18" charset="0"/>
                <a:ea typeface="Times New Roman" panose="02020603050405020304" pitchFamily="18" charset="0"/>
              </a:rPr>
              <a:t>:</a:t>
            </a:r>
            <a:endParaRPr lang="vi-VN" dirty="0">
              <a:effectLst/>
              <a:latin typeface="Times New Roman" panose="02020603050405020304" pitchFamily="18" charset="0"/>
              <a:ea typeface="Times New Roman" panose="02020603050405020304" pitchFamily="18" charset="0"/>
            </a:endParaRPr>
          </a:p>
          <a:p>
            <a:pPr indent="0">
              <a:spcBef>
                <a:spcPts val="300"/>
              </a:spcBef>
              <a:spcAft>
                <a:spcPts val="300"/>
              </a:spcAft>
              <a:buNone/>
            </a:pPr>
            <a:r>
              <a:rPr lang="en-US" dirty="0">
                <a:solidFill>
                  <a:srgbClr val="000000"/>
                </a:solidFill>
                <a:effectLst/>
                <a:latin typeface="Times New Roman" panose="02020603050405020304" pitchFamily="18" charset="0"/>
                <a:ea typeface="Times New Roman" panose="02020603050405020304" pitchFamily="18" charset="0"/>
              </a:rPr>
              <a:t>+ Xe </a:t>
            </a:r>
            <a:r>
              <a:rPr lang="en-US" dirty="0" err="1">
                <a:solidFill>
                  <a:srgbClr val="000000"/>
                </a:solidFill>
                <a:effectLst/>
                <a:latin typeface="Times New Roman" panose="02020603050405020304" pitchFamily="18" charset="0"/>
                <a:ea typeface="Times New Roman" panose="02020603050405020304" pitchFamily="18" charset="0"/>
              </a:rPr>
              <a:t>máy</a:t>
            </a:r>
            <a:r>
              <a:rPr lang="en-US" dirty="0">
                <a:solidFill>
                  <a:srgbClr val="000000"/>
                </a:solidFill>
                <a:effectLst/>
                <a:latin typeface="Times New Roman" panose="02020603050405020304" pitchFamily="18" charset="0"/>
                <a:ea typeface="Times New Roman" panose="02020603050405020304" pitchFamily="18" charset="0"/>
              </a:rPr>
              <a:t>, ô </a:t>
            </a:r>
            <a:r>
              <a:rPr lang="en-US" dirty="0" err="1">
                <a:solidFill>
                  <a:srgbClr val="000000"/>
                </a:solidFill>
                <a:effectLst/>
                <a:latin typeface="Times New Roman" panose="02020603050405020304" pitchFamily="18" charset="0"/>
                <a:ea typeface="Times New Roman" panose="02020603050405020304" pitchFamily="18" charset="0"/>
              </a:rPr>
              <a:t>tô</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có</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tốc</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độ</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tối</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đa</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là</a:t>
            </a:r>
            <a:r>
              <a:rPr lang="en-US" dirty="0">
                <a:solidFill>
                  <a:srgbClr val="000000"/>
                </a:solidFill>
                <a:effectLst/>
                <a:latin typeface="Times New Roman" panose="02020603050405020304" pitchFamily="18" charset="0"/>
                <a:ea typeface="Times New Roman" panose="02020603050405020304" pitchFamily="18" charset="0"/>
              </a:rPr>
              <a:t> 50 km/h</a:t>
            </a:r>
            <a:endParaRPr lang="vi-VN" dirty="0">
              <a:effectLst/>
              <a:latin typeface="Times New Roman" panose="02020603050405020304" pitchFamily="18" charset="0"/>
              <a:ea typeface="Times New Roman" panose="02020603050405020304" pitchFamily="18" charset="0"/>
            </a:endParaRPr>
          </a:p>
          <a:p>
            <a:pPr indent="0">
              <a:spcBef>
                <a:spcPts val="300"/>
              </a:spcBef>
              <a:spcAft>
                <a:spcPts val="300"/>
              </a:spcAft>
              <a:buNone/>
            </a:pPr>
            <a:r>
              <a:rPr lang="en-US" dirty="0">
                <a:solidFill>
                  <a:srgbClr val="000000"/>
                </a:solidFill>
                <a:effectLst/>
                <a:latin typeface="Times New Roman" panose="02020603050405020304" pitchFamily="18" charset="0"/>
                <a:ea typeface="Times New Roman" panose="02020603050405020304" pitchFamily="18" charset="0"/>
              </a:rPr>
              <a:t>+ Xe </a:t>
            </a:r>
            <a:r>
              <a:rPr lang="en-US" dirty="0" err="1">
                <a:solidFill>
                  <a:srgbClr val="000000"/>
                </a:solidFill>
                <a:effectLst/>
                <a:latin typeface="Times New Roman" panose="02020603050405020304" pitchFamily="18" charset="0"/>
                <a:ea typeface="Times New Roman" panose="02020603050405020304" pitchFamily="18" charset="0"/>
              </a:rPr>
              <a:t>mô</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tô</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phân</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khối</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lớn</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xe</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chuyên</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dụng</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xe</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buýt</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có</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tốc</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độ</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tối</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đa</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là</a:t>
            </a:r>
            <a:r>
              <a:rPr lang="en-US" dirty="0">
                <a:solidFill>
                  <a:srgbClr val="000000"/>
                </a:solidFill>
                <a:effectLst/>
                <a:latin typeface="Times New Roman" panose="02020603050405020304" pitchFamily="18" charset="0"/>
                <a:ea typeface="Times New Roman" panose="02020603050405020304" pitchFamily="18" charset="0"/>
              </a:rPr>
              <a:t> 60 km/h</a:t>
            </a:r>
            <a:endParaRPr lang="vi-VN" dirty="0">
              <a:effectLst/>
              <a:latin typeface="Times New Roman" panose="02020603050405020304" pitchFamily="18" charset="0"/>
              <a:ea typeface="Times New Roman" panose="02020603050405020304" pitchFamily="18" charset="0"/>
            </a:endParaRPr>
          </a:p>
          <a:p>
            <a:pPr indent="0">
              <a:spcBef>
                <a:spcPts val="300"/>
              </a:spcBef>
              <a:spcAft>
                <a:spcPts val="300"/>
              </a:spcAft>
              <a:buNone/>
            </a:pPr>
            <a:r>
              <a:rPr lang="en-US" dirty="0">
                <a:solidFill>
                  <a:srgbClr val="000000"/>
                </a:solidFill>
                <a:effectLst/>
                <a:latin typeface="Times New Roman" panose="02020603050405020304" pitchFamily="18" charset="0"/>
                <a:ea typeface="Times New Roman" panose="02020603050405020304" pitchFamily="18" charset="0"/>
              </a:rPr>
              <a:t>+ Xe </a:t>
            </a:r>
            <a:r>
              <a:rPr lang="en-US" dirty="0" err="1">
                <a:solidFill>
                  <a:srgbClr val="000000"/>
                </a:solidFill>
                <a:effectLst/>
                <a:latin typeface="Times New Roman" panose="02020603050405020304" pitchFamily="18" charset="0"/>
                <a:ea typeface="Times New Roman" panose="02020603050405020304" pitchFamily="18" charset="0"/>
              </a:rPr>
              <a:t>tải</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lớn</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hơn</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hoặc</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bằng</a:t>
            </a:r>
            <a:r>
              <a:rPr lang="en-US" dirty="0">
                <a:solidFill>
                  <a:srgbClr val="000000"/>
                </a:solidFill>
                <a:effectLst/>
                <a:latin typeface="Times New Roman" panose="02020603050405020304" pitchFamily="18" charset="0"/>
                <a:ea typeface="Times New Roman" panose="02020603050405020304" pitchFamily="18" charset="0"/>
              </a:rPr>
              <a:t> 3,5 </a:t>
            </a:r>
            <a:r>
              <a:rPr lang="en-US" dirty="0" err="1">
                <a:solidFill>
                  <a:srgbClr val="000000"/>
                </a:solidFill>
                <a:effectLst/>
                <a:latin typeface="Times New Roman" panose="02020603050405020304" pitchFamily="18" charset="0"/>
                <a:ea typeface="Times New Roman" panose="02020603050405020304" pitchFamily="18" charset="0"/>
              </a:rPr>
              <a:t>tấn</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trừ</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xe</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buýt</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xe</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khách</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có</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chỗ</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ngồi</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lớn</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hơn</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hoặc</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bằng</a:t>
            </a:r>
            <a:r>
              <a:rPr lang="en-US" dirty="0">
                <a:solidFill>
                  <a:srgbClr val="000000"/>
                </a:solidFill>
                <a:effectLst/>
                <a:latin typeface="Times New Roman" panose="02020603050405020304" pitchFamily="18" charset="0"/>
                <a:ea typeface="Times New Roman" panose="02020603050405020304" pitchFamily="18" charset="0"/>
              </a:rPr>
              <a:t> 30 </a:t>
            </a:r>
            <a:r>
              <a:rPr lang="en-US" dirty="0" err="1">
                <a:solidFill>
                  <a:srgbClr val="000000"/>
                </a:solidFill>
                <a:effectLst/>
                <a:latin typeface="Times New Roman" panose="02020603050405020304" pitchFamily="18" charset="0"/>
                <a:ea typeface="Times New Roman" panose="02020603050405020304" pitchFamily="18" charset="0"/>
              </a:rPr>
              <a:t>người</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có</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tốc</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độ</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tối</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đa</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là</a:t>
            </a:r>
            <a:r>
              <a:rPr lang="en-US" dirty="0">
                <a:solidFill>
                  <a:srgbClr val="000000"/>
                </a:solidFill>
                <a:effectLst/>
                <a:latin typeface="Times New Roman" panose="02020603050405020304" pitchFamily="18" charset="0"/>
                <a:ea typeface="Times New Roman" panose="02020603050405020304" pitchFamily="18" charset="0"/>
              </a:rPr>
              <a:t> 70 km/h</a:t>
            </a:r>
            <a:endParaRPr lang="vi-VN" dirty="0">
              <a:effectLst/>
              <a:latin typeface="Times New Roman" panose="02020603050405020304" pitchFamily="18" charset="0"/>
              <a:ea typeface="Times New Roman" panose="02020603050405020304" pitchFamily="18" charset="0"/>
            </a:endParaRPr>
          </a:p>
          <a:p>
            <a:pPr indent="0">
              <a:spcBef>
                <a:spcPts val="300"/>
              </a:spcBef>
              <a:spcAft>
                <a:spcPts val="300"/>
              </a:spcAft>
              <a:buNone/>
            </a:pPr>
            <a:r>
              <a:rPr lang="en-US" dirty="0">
                <a:solidFill>
                  <a:srgbClr val="000000"/>
                </a:solidFill>
                <a:effectLst/>
                <a:latin typeface="Times New Roman" panose="02020603050405020304" pitchFamily="18" charset="0"/>
                <a:ea typeface="Times New Roman" panose="02020603050405020304" pitchFamily="18" charset="0"/>
              </a:rPr>
              <a:t>+ Xe </a:t>
            </a:r>
            <a:r>
              <a:rPr lang="en-US" dirty="0" err="1">
                <a:solidFill>
                  <a:srgbClr val="000000"/>
                </a:solidFill>
                <a:effectLst/>
                <a:latin typeface="Times New Roman" panose="02020603050405020304" pitchFamily="18" charset="0"/>
                <a:ea typeface="Times New Roman" panose="02020603050405020304" pitchFamily="18" charset="0"/>
              </a:rPr>
              <a:t>tải</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nhỏ</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hơn</a:t>
            </a:r>
            <a:r>
              <a:rPr lang="en-US" dirty="0">
                <a:solidFill>
                  <a:srgbClr val="000000"/>
                </a:solidFill>
                <a:effectLst/>
                <a:latin typeface="Times New Roman" panose="02020603050405020304" pitchFamily="18" charset="0"/>
                <a:ea typeface="Times New Roman" panose="02020603050405020304" pitchFamily="18" charset="0"/>
              </a:rPr>
              <a:t> 3,5 </a:t>
            </a:r>
            <a:r>
              <a:rPr lang="en-US" dirty="0" err="1">
                <a:solidFill>
                  <a:srgbClr val="000000"/>
                </a:solidFill>
                <a:effectLst/>
                <a:latin typeface="Times New Roman" panose="02020603050405020304" pitchFamily="18" charset="0"/>
                <a:ea typeface="Times New Roman" panose="02020603050405020304" pitchFamily="18" charset="0"/>
              </a:rPr>
              <a:t>tấn</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trừ</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xe</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buýt</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xe</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khách</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có</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chỗ</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ngồi</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nhỏ</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hơn</a:t>
            </a:r>
            <a:r>
              <a:rPr lang="en-US" dirty="0">
                <a:solidFill>
                  <a:srgbClr val="000000"/>
                </a:solidFill>
                <a:effectLst/>
                <a:latin typeface="Times New Roman" panose="02020603050405020304" pitchFamily="18" charset="0"/>
                <a:ea typeface="Times New Roman" panose="02020603050405020304" pitchFamily="18" charset="0"/>
              </a:rPr>
              <a:t> 30 </a:t>
            </a:r>
            <a:r>
              <a:rPr lang="en-US" dirty="0" err="1">
                <a:solidFill>
                  <a:srgbClr val="000000"/>
                </a:solidFill>
                <a:effectLst/>
                <a:latin typeface="Times New Roman" panose="02020603050405020304" pitchFamily="18" charset="0"/>
                <a:ea typeface="Times New Roman" panose="02020603050405020304" pitchFamily="18" charset="0"/>
              </a:rPr>
              <a:t>người</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có</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tốc</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độ</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tối</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đa</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là</a:t>
            </a:r>
            <a:r>
              <a:rPr lang="en-US" dirty="0">
                <a:solidFill>
                  <a:srgbClr val="000000"/>
                </a:solidFill>
                <a:effectLst/>
                <a:latin typeface="Times New Roman" panose="02020603050405020304" pitchFamily="18" charset="0"/>
                <a:ea typeface="Times New Roman" panose="02020603050405020304" pitchFamily="18" charset="0"/>
              </a:rPr>
              <a:t> 80 km/h</a:t>
            </a:r>
            <a:endParaRPr lang="vi-VN" dirty="0">
              <a:effectLst/>
              <a:latin typeface="Times New Roman" panose="02020603050405020304" pitchFamily="18" charset="0"/>
              <a:ea typeface="Times New Roman" panose="02020603050405020304" pitchFamily="18" charset="0"/>
            </a:endParaRPr>
          </a:p>
          <a:p>
            <a:pPr indent="0">
              <a:spcBef>
                <a:spcPts val="300"/>
              </a:spcBef>
              <a:spcAft>
                <a:spcPts val="300"/>
              </a:spcAft>
              <a:buNone/>
            </a:pP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Tùy</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vào</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khối</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lượng</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của</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từng</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xe</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mà</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tốc</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độ</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của</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các</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loại</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xe</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khác</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nhau</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ngày</a:t>
            </a:r>
            <a:r>
              <a:rPr lang="en-US" dirty="0">
                <a:solidFill>
                  <a:srgbClr val="000000"/>
                </a:solidFill>
                <a:effectLst/>
                <a:latin typeface="Times New Roman" panose="02020603050405020304" pitchFamily="18" charset="0"/>
                <a:ea typeface="Times New Roman" panose="02020603050405020304" pitchFamily="18" charset="0"/>
              </a:rPr>
              <a:t> nay tai </a:t>
            </a:r>
            <a:r>
              <a:rPr lang="en-US" dirty="0" err="1">
                <a:solidFill>
                  <a:srgbClr val="000000"/>
                </a:solidFill>
                <a:effectLst/>
                <a:latin typeface="Times New Roman" panose="02020603050405020304" pitchFamily="18" charset="0"/>
                <a:ea typeface="Times New Roman" panose="02020603050405020304" pitchFamily="18" charset="0"/>
              </a:rPr>
              <a:t>nạn</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giao</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thông</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xảy</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ra</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rất</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nhiều</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trên</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đường</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bộ</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để</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giảm</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thiểu</a:t>
            </a:r>
            <a:r>
              <a:rPr lang="en-US" dirty="0">
                <a:solidFill>
                  <a:srgbClr val="000000"/>
                </a:solidFill>
                <a:effectLst/>
                <a:latin typeface="Times New Roman" panose="02020603050405020304" pitchFamily="18" charset="0"/>
                <a:ea typeface="Times New Roman" panose="02020603050405020304" pitchFamily="18" charset="0"/>
              </a:rPr>
              <a:t> tai </a:t>
            </a:r>
            <a:r>
              <a:rPr lang="en-US" dirty="0" err="1">
                <a:solidFill>
                  <a:srgbClr val="000000"/>
                </a:solidFill>
                <a:effectLst/>
                <a:latin typeface="Times New Roman" panose="02020603050405020304" pitchFamily="18" charset="0"/>
                <a:ea typeface="Times New Roman" panose="02020603050405020304" pitchFamily="18" charset="0"/>
              </a:rPr>
              <a:t>nạn</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giao</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thông</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nên</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nhà</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nước</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đã</a:t>
            </a:r>
            <a:r>
              <a:rPr lang="en-US" dirty="0">
                <a:solidFill>
                  <a:srgbClr val="000000"/>
                </a:solidFill>
                <a:effectLst/>
                <a:latin typeface="Times New Roman" panose="02020603050405020304" pitchFamily="18" charset="0"/>
                <a:ea typeface="Times New Roman" panose="02020603050405020304" pitchFamily="18" charset="0"/>
              </a:rPr>
              <a:t> ban </a:t>
            </a:r>
            <a:r>
              <a:rPr lang="en-US" dirty="0" err="1">
                <a:solidFill>
                  <a:srgbClr val="000000"/>
                </a:solidFill>
                <a:effectLst/>
                <a:latin typeface="Times New Roman" panose="02020603050405020304" pitchFamily="18" charset="0"/>
                <a:ea typeface="Times New Roman" panose="02020603050405020304" pitchFamily="18" charset="0"/>
              </a:rPr>
              <a:t>hành</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giới</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hạn</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tốc</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độ</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của</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từng</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loại</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xe</a:t>
            </a:r>
            <a:r>
              <a:rPr lang="en-US" dirty="0">
                <a:solidFill>
                  <a:srgbClr val="000000"/>
                </a:solidFill>
                <a:effectLst/>
                <a:latin typeface="Times New Roman" panose="02020603050405020304" pitchFamily="18" charset="0"/>
                <a:ea typeface="Times New Roman" panose="02020603050405020304" pitchFamily="18" charset="0"/>
              </a:rPr>
              <a:t>.</a:t>
            </a:r>
            <a:endParaRPr lang="vi-VN" dirty="0">
              <a:effectLst/>
              <a:latin typeface="Times New Roman" panose="02020603050405020304" pitchFamily="18" charset="0"/>
              <a:ea typeface="Times New Roman" panose="02020603050405020304" pitchFamily="18" charset="0"/>
            </a:endParaRPr>
          </a:p>
          <a:p>
            <a:pPr marL="0" indent="0">
              <a:buNone/>
            </a:pPr>
            <a:endParaRPr lang="vi-VN" dirty="0"/>
          </a:p>
        </p:txBody>
      </p:sp>
    </p:spTree>
    <p:extLst>
      <p:ext uri="{BB962C8B-B14F-4D97-AF65-F5344CB8AC3E}">
        <p14:creationId xmlns:p14="http://schemas.microsoft.com/office/powerpoint/2010/main" val="36422044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4E7FCB-C76D-42FF-9E79-604F6A98896A}"/>
              </a:ext>
            </a:extLst>
          </p:cNvPr>
          <p:cNvSpPr>
            <a:spLocks noGrp="1"/>
          </p:cNvSpPr>
          <p:nvPr>
            <p:ph type="title"/>
          </p:nvPr>
        </p:nvSpPr>
        <p:spPr>
          <a:xfrm>
            <a:off x="949779" y="0"/>
            <a:ext cx="10515600" cy="1325563"/>
          </a:xfrm>
        </p:spPr>
        <p:txBody>
          <a:bodyPr>
            <a:normAutofit/>
          </a:bodyPr>
          <a:lstStyle/>
          <a:p>
            <a:r>
              <a:rPr lang="en-US" sz="4000" dirty="0">
                <a:latin typeface="Times New Roman" panose="02020603050405020304" pitchFamily="18" charset="0"/>
                <a:cs typeface="Times New Roman" panose="02020603050405020304" pitchFamily="18" charset="0"/>
              </a:rPr>
              <a:t>NHIỆM VỤ 2</a:t>
            </a:r>
            <a:endParaRPr lang="vi-VN" sz="4000" dirty="0">
              <a:latin typeface="Times New Roman" panose="02020603050405020304" pitchFamily="18" charset="0"/>
              <a:cs typeface="Times New Roman" panose="02020603050405020304" pitchFamily="18" charset="0"/>
            </a:endParaRPr>
          </a:p>
        </p:txBody>
      </p:sp>
      <p:pic>
        <p:nvPicPr>
          <p:cNvPr id="4" name="Content Placeholder 3" descr="A bus parked on the side of a road&#10;&#10;Description automatically generated with low confidence">
            <a:extLst>
              <a:ext uri="{FF2B5EF4-FFF2-40B4-BE49-F238E27FC236}">
                <a16:creationId xmlns:a16="http://schemas.microsoft.com/office/drawing/2014/main" id="{FC08FCD7-A56D-4EF2-BE23-1340403A621A}"/>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2171700"/>
            <a:ext cx="6071507" cy="4376057"/>
          </a:xfrm>
          <a:prstGeom prst="rect">
            <a:avLst/>
          </a:prstGeom>
          <a:noFill/>
          <a:ln>
            <a:noFill/>
          </a:ln>
        </p:spPr>
      </p:pic>
      <p:pic>
        <p:nvPicPr>
          <p:cNvPr id="5" name="Picture 4" descr="A picture containing text, outdoor, sky, road&#10;&#10;Description automatically generated">
            <a:extLst>
              <a:ext uri="{FF2B5EF4-FFF2-40B4-BE49-F238E27FC236}">
                <a16:creationId xmlns:a16="http://schemas.microsoft.com/office/drawing/2014/main" id="{314A7534-8229-4AAC-BB36-9504F7866A2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71507" y="2171700"/>
            <a:ext cx="5984421" cy="4376057"/>
          </a:xfrm>
          <a:prstGeom prst="rect">
            <a:avLst/>
          </a:prstGeom>
          <a:noFill/>
          <a:ln>
            <a:noFill/>
          </a:ln>
        </p:spPr>
      </p:pic>
      <p:sp>
        <p:nvSpPr>
          <p:cNvPr id="6" name="TextBox 5">
            <a:extLst>
              <a:ext uri="{FF2B5EF4-FFF2-40B4-BE49-F238E27FC236}">
                <a16:creationId xmlns:a16="http://schemas.microsoft.com/office/drawing/2014/main" id="{F7B618B7-0819-4305-88A2-4D5E7D740505}"/>
              </a:ext>
            </a:extLst>
          </p:cNvPr>
          <p:cNvSpPr txBox="1"/>
          <p:nvPr/>
        </p:nvSpPr>
        <p:spPr>
          <a:xfrm>
            <a:off x="949779" y="1518557"/>
            <a:ext cx="5141151" cy="523220"/>
          </a:xfrm>
          <a:prstGeom prst="rect">
            <a:avLst/>
          </a:prstGeom>
          <a:noFill/>
        </p:spPr>
        <p:txBody>
          <a:bodyPr wrap="none" rtlCol="0">
            <a:spAutoFit/>
          </a:bodyPr>
          <a:lstStyle/>
          <a:p>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tốc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đường</a:t>
            </a:r>
            <a:endParaRPr lang="vi-VN"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945029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9D95A-F29B-42AA-BBD5-31D9BA58E674}"/>
              </a:ext>
            </a:extLst>
          </p:cNvPr>
          <p:cNvSpPr>
            <a:spLocks noGrp="1"/>
          </p:cNvSpPr>
          <p:nvPr>
            <p:ph type="title"/>
          </p:nvPr>
        </p:nvSpPr>
        <p:spPr>
          <a:xfrm>
            <a:off x="838200" y="365125"/>
            <a:ext cx="10515600" cy="777875"/>
          </a:xfrm>
        </p:spPr>
        <p:txBody>
          <a:bodyPr>
            <a:normAutofit/>
          </a:bodyPr>
          <a:lstStyle/>
          <a:p>
            <a:r>
              <a:rPr lang="en-US" sz="4000" dirty="0">
                <a:latin typeface="Times New Roman" panose="02020603050405020304" pitchFamily="18" charset="0"/>
                <a:cs typeface="Times New Roman" panose="02020603050405020304" pitchFamily="18" charset="0"/>
              </a:rPr>
              <a:t>NHIỆM VỤ 2</a:t>
            </a:r>
            <a:endParaRPr lang="vi-VN" sz="4000" dirty="0">
              <a:latin typeface="Times New Roman" panose="02020603050405020304" pitchFamily="18" charset="0"/>
              <a:cs typeface="Times New Roman" panose="02020603050405020304" pitchFamily="18" charset="0"/>
            </a:endParaRPr>
          </a:p>
        </p:txBody>
      </p:sp>
      <p:pic>
        <p:nvPicPr>
          <p:cNvPr id="4" name="Content Placeholder 3" descr="A picture containing text, way, road, scene&#10;&#10;Description automatically generated">
            <a:extLst>
              <a:ext uri="{FF2B5EF4-FFF2-40B4-BE49-F238E27FC236}">
                <a16:creationId xmlns:a16="http://schemas.microsoft.com/office/drawing/2014/main" id="{99B7903D-A7AC-44BD-8995-3F4D7D02D7A3}"/>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4929" y="2530929"/>
            <a:ext cx="5600700" cy="4162423"/>
          </a:xfrm>
          <a:prstGeom prst="rect">
            <a:avLst/>
          </a:prstGeom>
          <a:noFill/>
          <a:ln>
            <a:noFill/>
          </a:ln>
        </p:spPr>
      </p:pic>
      <p:pic>
        <p:nvPicPr>
          <p:cNvPr id="5" name="Picture 4" descr="Graphical user interface&#10;&#10;Description automatically generated with low confidence">
            <a:extLst>
              <a:ext uri="{FF2B5EF4-FFF2-40B4-BE49-F238E27FC236}">
                <a16:creationId xmlns:a16="http://schemas.microsoft.com/office/drawing/2014/main" id="{2E02837E-6ACB-4BEF-A545-758292A45607}"/>
              </a:ext>
            </a:extLst>
          </p:cNvPr>
          <p:cNvPicPr>
            <a:picLocks noChangeAspect="1"/>
          </p:cNvPicPr>
          <p:nvPr/>
        </p:nvPicPr>
        <p:blipFill rotWithShape="1">
          <a:blip r:embed="rId3">
            <a:extLst>
              <a:ext uri="{28A0092B-C50C-407E-A947-70E740481C1C}">
                <a14:useLocalDpi xmlns:a14="http://schemas.microsoft.com/office/drawing/2010/main" val="0"/>
              </a:ext>
            </a:extLst>
          </a:blip>
          <a:srcRect b="11792"/>
          <a:stretch/>
        </p:blipFill>
        <p:spPr bwMode="auto">
          <a:xfrm>
            <a:off x="6095999" y="2530928"/>
            <a:ext cx="5459187" cy="4162423"/>
          </a:xfrm>
          <a:prstGeom prst="rect">
            <a:avLst/>
          </a:prstGeom>
          <a:noFill/>
          <a:ln>
            <a:noFill/>
          </a:ln>
          <a:extLst>
            <a:ext uri="{53640926-AAD7-44D8-BBD7-CCE9431645EC}">
              <a14:shadowObscured xmlns:a14="http://schemas.microsoft.com/office/drawing/2010/main"/>
            </a:ext>
          </a:extLst>
        </p:spPr>
      </p:pic>
      <p:sp>
        <p:nvSpPr>
          <p:cNvPr id="6" name="TextBox 5">
            <a:extLst>
              <a:ext uri="{FF2B5EF4-FFF2-40B4-BE49-F238E27FC236}">
                <a16:creationId xmlns:a16="http://schemas.microsoft.com/office/drawing/2014/main" id="{B1D986DC-66FF-40B8-BC3A-47B590171A6D}"/>
              </a:ext>
            </a:extLst>
          </p:cNvPr>
          <p:cNvSpPr txBox="1"/>
          <p:nvPr/>
        </p:nvSpPr>
        <p:spPr>
          <a:xfrm>
            <a:off x="759278" y="1361167"/>
            <a:ext cx="10673443" cy="461665"/>
          </a:xfrm>
          <a:prstGeom prst="rect">
            <a:avLst/>
          </a:prstGeom>
          <a:noFill/>
        </p:spPr>
        <p:txBody>
          <a:bodyPr wrap="square" rtlCol="0">
            <a:spAutoFit/>
          </a:bodyPr>
          <a:lstStyle/>
          <a:p>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tốc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đường</a:t>
            </a:r>
            <a:r>
              <a:rPr lang="en-US" sz="2400" dirty="0">
                <a:latin typeface="Times New Roman" panose="02020603050405020304" pitchFamily="18" charset="0"/>
                <a:cs typeface="Times New Roman" panose="02020603050405020304" pitchFamily="18" charset="0"/>
              </a:rPr>
              <a:t> Cao </a:t>
            </a:r>
            <a:r>
              <a:rPr lang="en-US" sz="2400" dirty="0" err="1">
                <a:latin typeface="Times New Roman" panose="02020603050405020304" pitchFamily="18" charset="0"/>
                <a:cs typeface="Times New Roman" panose="02020603050405020304" pitchFamily="18" charset="0"/>
              </a:rPr>
              <a:t>tốc</a:t>
            </a:r>
            <a:endParaRPr lang="vi-VN"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772359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6B60CED-BFF9-468A-B274-1CB05DE6E7C1}"/>
              </a:ext>
            </a:extLst>
          </p:cNvPr>
          <p:cNvSpPr txBox="1"/>
          <p:nvPr/>
        </p:nvSpPr>
        <p:spPr>
          <a:xfrm>
            <a:off x="751113" y="702128"/>
            <a:ext cx="11234057" cy="1938992"/>
          </a:xfrm>
          <a:prstGeom prst="rect">
            <a:avLst/>
          </a:prstGeom>
          <a:noFill/>
        </p:spPr>
        <p:txBody>
          <a:bodyPr wrap="square" rtlCol="0">
            <a:spAutoFit/>
          </a:bodyPr>
          <a:lstStyle/>
          <a:p>
            <a:pPr algn="ctr"/>
            <a:r>
              <a:rPr lang="en-US" sz="4000" dirty="0">
                <a:latin typeface="Times New Roman" panose="02020603050405020304" pitchFamily="18" charset="0"/>
                <a:cs typeface="Times New Roman" panose="02020603050405020304" pitchFamily="18" charset="0"/>
              </a:rPr>
              <a:t>BÀI 11</a:t>
            </a:r>
            <a:br>
              <a:rPr lang="en-US" sz="4000" dirty="0">
                <a:latin typeface="Times New Roman" panose="02020603050405020304" pitchFamily="18" charset="0"/>
                <a:cs typeface="Times New Roman" panose="02020603050405020304" pitchFamily="18" charset="0"/>
              </a:rPr>
            </a:br>
            <a:r>
              <a:rPr lang="en-US" sz="4000" b="1" dirty="0">
                <a:effectLst/>
                <a:latin typeface="Times New Roman" panose="02020603050405020304" pitchFamily="18" charset="0"/>
                <a:ea typeface="Arial" panose="020B0604020202020204" pitchFamily="34" charset="0"/>
                <a:cs typeface="Arial" panose="020B0604020202020204" pitchFamily="34" charset="0"/>
              </a:rPr>
              <a:t>THẢO LUẬN VỀ ẢNH HƯỞNG CỦA TỐC ĐỘ </a:t>
            </a:r>
            <a:r>
              <a:rPr lang="vi-VN" sz="4000" dirty="0">
                <a:effectLst/>
                <a:latin typeface="Calibri" panose="020F0502020204030204" pitchFamily="34" charset="0"/>
                <a:ea typeface="Calibri" panose="020F0502020204030204" pitchFamily="34" charset="0"/>
                <a:cs typeface="Arial" panose="020B0604020202020204" pitchFamily="34" charset="0"/>
              </a:rPr>
              <a:t/>
            </a:r>
            <a:br>
              <a:rPr lang="vi-VN" sz="4000" dirty="0">
                <a:effectLst/>
                <a:latin typeface="Calibri" panose="020F0502020204030204" pitchFamily="34" charset="0"/>
                <a:ea typeface="Calibri" panose="020F0502020204030204" pitchFamily="34" charset="0"/>
                <a:cs typeface="Arial" panose="020B0604020202020204" pitchFamily="34" charset="0"/>
              </a:rPr>
            </a:br>
            <a:r>
              <a:rPr lang="en-US" sz="4000" b="1" dirty="0">
                <a:effectLst/>
                <a:latin typeface="Times New Roman" panose="02020603050405020304" pitchFamily="18" charset="0"/>
                <a:ea typeface="Arial" panose="020B0604020202020204" pitchFamily="34" charset="0"/>
              </a:rPr>
              <a:t>TRONG AN TOÀN GIAO THÔNG</a:t>
            </a:r>
            <a:endParaRPr lang="vi-VN" sz="4000" dirty="0"/>
          </a:p>
        </p:txBody>
      </p:sp>
      <p:pic>
        <p:nvPicPr>
          <p:cNvPr id="2050" name="Picture 2" descr="Cận cảnh 2 nút giao thông khổng lồ đẹp như tranh vẽ, đắt tiền và hiện đại  bậc nhất Thủ đô">
            <a:extLst>
              <a:ext uri="{FF2B5EF4-FFF2-40B4-BE49-F238E27FC236}">
                <a16:creationId xmlns:a16="http://schemas.microsoft.com/office/drawing/2014/main" id="{0F6EA44C-7404-4909-A615-1D8468F89E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1113" y="2923082"/>
            <a:ext cx="10941215" cy="39349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12154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FD1E7-5979-4888-85B6-DE2BA5F493C9}"/>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NHIỆM VỤ 2</a:t>
            </a:r>
            <a:endParaRPr lang="vi-VN"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1247348F-BAD9-4CA0-B627-2EB49C57B388}"/>
              </a:ext>
            </a:extLst>
          </p:cNvPr>
          <p:cNvSpPr>
            <a:spLocks noGrp="1"/>
          </p:cNvSpPr>
          <p:nvPr>
            <p:ph idx="1"/>
          </p:nvPr>
        </p:nvSpPr>
        <p:spPr/>
        <p:txBody>
          <a:bodyPr>
            <a:normAutofit/>
          </a:bodyPr>
          <a:lstStyle/>
          <a:p>
            <a:pPr marL="342900" lvl="0" indent="-342900">
              <a:buSzPts val="1000"/>
              <a:buFont typeface="Symbol" panose="05050102010706020507" pitchFamily="18" charset="2"/>
              <a:buChar char=""/>
              <a:tabLst>
                <a:tab pos="457200" algn="l"/>
              </a:tabLst>
            </a:pPr>
            <a:r>
              <a:rPr lang="vi-VN"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Khi mưa, sức bám của bánh xe và mặt đường giảm, nếu trường hợp cần phanh gấp thì quãng đường phanh sẽ dài hơn so với điều kiện đường khô ráo. </a:t>
            </a:r>
            <a:endParaRPr lang="vi-VN" dirty="0">
              <a:effectLst/>
              <a:latin typeface="Calibri" panose="020F0502020204030204" pitchFamily="34" charset="0"/>
              <a:ea typeface="Calibri" panose="020F0502020204030204" pitchFamily="34" charset="0"/>
              <a:cs typeface="Arial" panose="020B0604020202020204" pitchFamily="34" charset="0"/>
            </a:endParaRPr>
          </a:p>
          <a:p>
            <a:pPr marL="342900" lvl="0" indent="-342900">
              <a:buSzPts val="1000"/>
              <a:buFont typeface="Symbol" panose="05050102010706020507" pitchFamily="18" charset="2"/>
              <a:buChar char=""/>
              <a:tabLst>
                <a:tab pos="457200" algn="l"/>
              </a:tabLst>
            </a:pPr>
            <a:r>
              <a:rPr lang="vi-VN"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Khi xe chạy lúc trời mưa, trên mặt đường có màng nước dày do nước đọng trên mặt đường hoặc mưa to chưa thoát kịp, sẽ gây ra hiện tượng trượt nước.</a:t>
            </a:r>
            <a:endParaRPr lang="vi-VN" dirty="0">
              <a:effectLst/>
              <a:latin typeface="Calibri" panose="020F0502020204030204" pitchFamily="34" charset="0"/>
              <a:ea typeface="Calibri" panose="020F0502020204030204" pitchFamily="34" charset="0"/>
              <a:cs typeface="Arial" panose="020B0604020202020204" pitchFamily="34" charset="0"/>
            </a:endParaRPr>
          </a:p>
          <a:p>
            <a:pPr indent="0">
              <a:buNone/>
            </a:pPr>
            <a:r>
              <a:rPr lang="vi-VN"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=&gt; để đảm bảo an toàn thì tốc độ tối đa sẽ giảm xuống</a:t>
            </a:r>
            <a:endParaRPr lang="vi-VN" dirty="0">
              <a:effectLst/>
              <a:latin typeface="Calibri" panose="020F0502020204030204" pitchFamily="34" charset="0"/>
              <a:ea typeface="Calibri" panose="020F0502020204030204" pitchFamily="34" charset="0"/>
              <a:cs typeface="Arial" panose="020B0604020202020204" pitchFamily="34" charset="0"/>
            </a:endParaRPr>
          </a:p>
          <a:p>
            <a:pPr marL="0" indent="0">
              <a:buNone/>
            </a:pPr>
            <a:endParaRPr lang="vi-VN" dirty="0"/>
          </a:p>
        </p:txBody>
      </p:sp>
    </p:spTree>
    <p:extLst>
      <p:ext uri="{BB962C8B-B14F-4D97-AF65-F5344CB8AC3E}">
        <p14:creationId xmlns:p14="http://schemas.microsoft.com/office/powerpoint/2010/main" val="13398634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F96EA-0337-4CBA-B6ED-CD42D32BE510}"/>
              </a:ext>
            </a:extLst>
          </p:cNvPr>
          <p:cNvSpPr>
            <a:spLocks noGrp="1"/>
          </p:cNvSpPr>
          <p:nvPr>
            <p:ph type="title"/>
          </p:nvPr>
        </p:nvSpPr>
        <p:spPr>
          <a:xfrm>
            <a:off x="0" y="12474"/>
            <a:ext cx="12191999" cy="705304"/>
          </a:xfrm>
        </p:spPr>
        <p:txBody>
          <a:bodyPr/>
          <a:lstStyle/>
          <a:p>
            <a:r>
              <a:rPr lang="en-US" dirty="0"/>
              <a:t>NHIỆM VỤ 3</a:t>
            </a:r>
            <a:endParaRPr lang="vi-VN" dirty="0"/>
          </a:p>
        </p:txBody>
      </p:sp>
      <p:sp>
        <p:nvSpPr>
          <p:cNvPr id="3" name="Content Placeholder 2">
            <a:extLst>
              <a:ext uri="{FF2B5EF4-FFF2-40B4-BE49-F238E27FC236}">
                <a16:creationId xmlns:a16="http://schemas.microsoft.com/office/drawing/2014/main" id="{60D3221D-521F-434A-81BB-B8265F8C6434}"/>
              </a:ext>
            </a:extLst>
          </p:cNvPr>
          <p:cNvSpPr>
            <a:spLocks noGrp="1"/>
          </p:cNvSpPr>
          <p:nvPr>
            <p:ph idx="1"/>
          </p:nvPr>
        </p:nvSpPr>
        <p:spPr>
          <a:xfrm>
            <a:off x="1050472" y="2691039"/>
            <a:ext cx="2590800" cy="3138261"/>
          </a:xfrm>
        </p:spPr>
        <p:txBody>
          <a:bodyPr>
            <a:normAutofit/>
          </a:bodyPr>
          <a:lstStyle/>
          <a:p>
            <a:pPr marL="0" indent="0">
              <a:buNone/>
            </a:pPr>
            <a:r>
              <a:rPr lang="en-US" dirty="0" err="1"/>
              <a:t>Khoảng</a:t>
            </a:r>
            <a:r>
              <a:rPr lang="en-US" dirty="0"/>
              <a:t> </a:t>
            </a:r>
            <a:r>
              <a:rPr lang="en-US" dirty="0" err="1"/>
              <a:t>cách</a:t>
            </a:r>
            <a:r>
              <a:rPr lang="en-US" dirty="0"/>
              <a:t> an </a:t>
            </a:r>
            <a:r>
              <a:rPr lang="en-US" dirty="0" err="1"/>
              <a:t>toàn</a:t>
            </a:r>
            <a:r>
              <a:rPr lang="en-US" dirty="0"/>
              <a:t> </a:t>
            </a:r>
            <a:r>
              <a:rPr lang="en-US" dirty="0" err="1"/>
              <a:t>của</a:t>
            </a:r>
            <a:r>
              <a:rPr lang="en-US" dirty="0"/>
              <a:t> 2 </a:t>
            </a:r>
            <a:r>
              <a:rPr lang="en-US" dirty="0" err="1"/>
              <a:t>xe</a:t>
            </a:r>
            <a:r>
              <a:rPr lang="en-US" dirty="0"/>
              <a:t> </a:t>
            </a:r>
            <a:r>
              <a:rPr lang="en-US" dirty="0" err="1"/>
              <a:t>khi</a:t>
            </a:r>
            <a:r>
              <a:rPr lang="en-US" dirty="0"/>
              <a:t> </a:t>
            </a:r>
            <a:r>
              <a:rPr lang="en-US" dirty="0" err="1"/>
              <a:t>tham</a:t>
            </a:r>
            <a:r>
              <a:rPr lang="en-US" dirty="0"/>
              <a:t> </a:t>
            </a:r>
            <a:r>
              <a:rPr lang="en-US" dirty="0" err="1"/>
              <a:t>gia</a:t>
            </a:r>
            <a:r>
              <a:rPr lang="en-US" dirty="0"/>
              <a:t> </a:t>
            </a:r>
            <a:r>
              <a:rPr lang="en-US" dirty="0" err="1"/>
              <a:t>giao</a:t>
            </a:r>
            <a:r>
              <a:rPr lang="en-US" dirty="0"/>
              <a:t> </a:t>
            </a:r>
            <a:r>
              <a:rPr lang="en-US" dirty="0" err="1"/>
              <a:t>thông</a:t>
            </a:r>
            <a:r>
              <a:rPr lang="en-US" dirty="0"/>
              <a:t> </a:t>
            </a:r>
            <a:r>
              <a:rPr lang="en-US" dirty="0" err="1"/>
              <a:t>trên</a:t>
            </a:r>
            <a:r>
              <a:rPr lang="en-US" dirty="0"/>
              <a:t> </a:t>
            </a:r>
            <a:r>
              <a:rPr lang="en-US" dirty="0" err="1"/>
              <a:t>đường</a:t>
            </a:r>
            <a:r>
              <a:rPr lang="en-US" dirty="0"/>
              <a:t> </a:t>
            </a:r>
            <a:r>
              <a:rPr lang="en-US" dirty="0" err="1"/>
              <a:t>bộ</a:t>
            </a:r>
            <a:endParaRPr lang="vi-VN" dirty="0"/>
          </a:p>
        </p:txBody>
      </p:sp>
      <p:pic>
        <p:nvPicPr>
          <p:cNvPr id="4" name="Picture 2" descr="Khoảng cách an toàn tối thiểu giữa 02 xe khi tham gia giao thông">
            <a:extLst>
              <a:ext uri="{FF2B5EF4-FFF2-40B4-BE49-F238E27FC236}">
                <a16:creationId xmlns:a16="http://schemas.microsoft.com/office/drawing/2014/main" id="{DA2F3FCF-3D3C-403A-A61C-302FCD13D4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41272" y="0"/>
            <a:ext cx="8550727" cy="69893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51140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75D2C0-5255-4967-A8DB-289A584E2F10}"/>
              </a:ext>
            </a:extLst>
          </p:cNvPr>
          <p:cNvSpPr>
            <a:spLocks noGrp="1"/>
          </p:cNvSpPr>
          <p:nvPr>
            <p:ph type="title"/>
          </p:nvPr>
        </p:nvSpPr>
        <p:spPr>
          <a:xfrm>
            <a:off x="-149902" y="31046"/>
            <a:ext cx="12341902" cy="1325563"/>
          </a:xfrm>
        </p:spPr>
        <p:txBody>
          <a:bodyPr>
            <a:normAutofit/>
          </a:bodyPr>
          <a:lstStyle/>
          <a:p>
            <a:pPr algn="ctr"/>
            <a:r>
              <a:rPr lang="en-US" sz="4000" dirty="0">
                <a:latin typeface="Times New Roman" panose="02020603050405020304" pitchFamily="18" charset="0"/>
                <a:cs typeface="Times New Roman" panose="02020603050405020304" pitchFamily="18" charset="0"/>
              </a:rPr>
              <a:t>NHIỆM VỤ 3</a:t>
            </a:r>
            <a:endParaRPr lang="vi-VN" sz="4000"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BCE8F8F-6782-4EA6-9DDE-8BF2122D2D7E}"/>
                  </a:ext>
                </a:extLst>
              </p:cNvPr>
              <p:cNvSpPr>
                <a:spLocks noGrp="1"/>
              </p:cNvSpPr>
              <p:nvPr>
                <p:ph idx="1"/>
              </p:nvPr>
            </p:nvSpPr>
            <p:spPr>
              <a:xfrm>
                <a:off x="0" y="1409075"/>
                <a:ext cx="12192000" cy="5171607"/>
              </a:xfrm>
            </p:spPr>
            <p:txBody>
              <a:bodyPr>
                <a:noAutofit/>
              </a:bodyPr>
              <a:lstStyle/>
              <a:p>
                <a:pPr indent="270510" algn="just">
                  <a:lnSpc>
                    <a:spcPct val="100000"/>
                  </a:lnSpc>
                  <a:spcBef>
                    <a:spcPts val="300"/>
                  </a:spcBef>
                  <a:spcAft>
                    <a:spcPts val="300"/>
                  </a:spcAft>
                </a:pPr>
                <a:r>
                  <a:rPr lang="vi-VN"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Người ta phải quy định khoảng cách an toàn ứng với các tốc độ khác nhau giữa các phương tiện giao thông đường bộ để giúp người điều khiển phương tiện giao thông có đủ thời gian phanh, tránh va chạm gây tai nạn.</a:t>
                </a:r>
                <a:endParaRPr lang="vi-VN" dirty="0">
                  <a:effectLst/>
                  <a:latin typeface="Calibri" panose="020F0502020204030204" pitchFamily="34" charset="0"/>
                  <a:ea typeface="Calibri" panose="020F0502020204030204" pitchFamily="34" charset="0"/>
                  <a:cs typeface="Arial" panose="020B0604020202020204" pitchFamily="34" charset="0"/>
                </a:endParaRPr>
              </a:p>
              <a:p>
                <a:pPr indent="270510" algn="just">
                  <a:lnSpc>
                    <a:spcPct val="100000"/>
                  </a:lnSpc>
                  <a:spcBef>
                    <a:spcPts val="300"/>
                  </a:spcBef>
                  <a:spcAft>
                    <a:spcPts val="300"/>
                  </a:spcAft>
                </a:pPr>
                <a:r>
                  <a:rPr lang="en-US" dirty="0" err="1">
                    <a:solidFill>
                      <a:srgbClr val="000000"/>
                    </a:solidFill>
                    <a:effectLst/>
                    <a:latin typeface="Times New Roman" panose="02020603050405020304" pitchFamily="18" charset="0"/>
                    <a:ea typeface="Times New Roman" panose="02020603050405020304" pitchFamily="18" charset="0"/>
                  </a:rPr>
                  <a:t>Từ</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công</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thức</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tính</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tốc</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độ</a:t>
                </a:r>
                <a:r>
                  <a:rPr lang="en-US" dirty="0">
                    <a:solidFill>
                      <a:srgbClr val="000000"/>
                    </a:solidFill>
                    <a:effectLst/>
                    <a:latin typeface="Times New Roman" panose="02020603050405020304" pitchFamily="18" charset="0"/>
                    <a:ea typeface="Times New Roman" panose="02020603050405020304" pitchFamily="18" charset="0"/>
                  </a:rPr>
                  <a:t>: v = </a:t>
                </a:r>
                <a14:m>
                  <m:oMath xmlns:m="http://schemas.openxmlformats.org/officeDocument/2006/math">
                    <m:f>
                      <m:fPr>
                        <m:ctrlPr>
                          <a:rPr lang="vi-VN" i="1">
                            <a:solidFill>
                              <a:srgbClr val="000000"/>
                            </a:solidFill>
                            <a:effectLst/>
                            <a:latin typeface="Cambria Math" panose="02040503050406030204" pitchFamily="18" charset="0"/>
                            <a:ea typeface="Times New Roman" panose="02020603050405020304" pitchFamily="18" charset="0"/>
                          </a:rPr>
                        </m:ctrlPr>
                      </m:fPr>
                      <m:num>
                        <m:r>
                          <a:rPr lang="en-US" i="1">
                            <a:solidFill>
                              <a:srgbClr val="000000"/>
                            </a:solidFill>
                            <a:effectLst/>
                            <a:latin typeface="Cambria Math" panose="02040503050406030204" pitchFamily="18" charset="0"/>
                            <a:ea typeface="Times New Roman" panose="02020603050405020304" pitchFamily="18" charset="0"/>
                          </a:rPr>
                          <m:t>𝑠</m:t>
                        </m:r>
                      </m:num>
                      <m:den>
                        <m:r>
                          <a:rPr lang="en-US" i="1">
                            <a:solidFill>
                              <a:srgbClr val="000000"/>
                            </a:solidFill>
                            <a:effectLst/>
                            <a:latin typeface="Cambria Math" panose="02040503050406030204" pitchFamily="18" charset="0"/>
                            <a:ea typeface="Times New Roman" panose="02020603050405020304" pitchFamily="18" charset="0"/>
                          </a:rPr>
                          <m:t>𝑡</m:t>
                        </m:r>
                      </m:den>
                    </m:f>
                  </m:oMath>
                </a14:m>
                <a:endParaRPr lang="vi-VN" dirty="0">
                  <a:effectLst/>
                  <a:latin typeface="Times New Roman" panose="02020603050405020304" pitchFamily="18" charset="0"/>
                  <a:ea typeface="Times New Roman" panose="02020603050405020304" pitchFamily="18" charset="0"/>
                </a:endParaRPr>
              </a:p>
              <a:p>
                <a:pPr marL="0" indent="0" algn="just">
                  <a:lnSpc>
                    <a:spcPct val="100000"/>
                  </a:lnSpc>
                  <a:spcBef>
                    <a:spcPts val="300"/>
                  </a:spcBef>
                  <a:spcAft>
                    <a:spcPts val="300"/>
                  </a:spcAft>
                  <a:buNone/>
                </a:pPr>
                <a:r>
                  <a:rPr lang="en-US" dirty="0">
                    <a:solidFill>
                      <a:srgbClr val="000000"/>
                    </a:solidFill>
                    <a:effectLst/>
                    <a:latin typeface="Times New Roman" panose="02020603050405020304" pitchFamily="18" charset="0"/>
                    <a:ea typeface="Times New Roman" panose="02020603050405020304" pitchFamily="18" charset="0"/>
                  </a:rPr>
                  <a:t>    =&gt; </a:t>
                </a:r>
                <a:r>
                  <a:rPr lang="en-US" dirty="0" err="1">
                    <a:solidFill>
                      <a:srgbClr val="000000"/>
                    </a:solidFill>
                    <a:effectLst/>
                    <a:latin typeface="Times New Roman" panose="02020603050405020304" pitchFamily="18" charset="0"/>
                    <a:ea typeface="Times New Roman" panose="02020603050405020304" pitchFamily="18" charset="0"/>
                  </a:rPr>
                  <a:t>Công</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thức</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tính</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thời</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gian</a:t>
                </a:r>
                <a:r>
                  <a:rPr lang="en-US" dirty="0">
                    <a:solidFill>
                      <a:srgbClr val="000000"/>
                    </a:solidFill>
                    <a:effectLst/>
                    <a:latin typeface="Times New Roman" panose="02020603050405020304" pitchFamily="18" charset="0"/>
                    <a:ea typeface="Times New Roman" panose="02020603050405020304" pitchFamily="18" charset="0"/>
                  </a:rPr>
                  <a:t>: </a:t>
                </a:r>
                <a14:m>
                  <m:oMath xmlns:m="http://schemas.openxmlformats.org/officeDocument/2006/math">
                    <m:r>
                      <a:rPr lang="en-US" i="1">
                        <a:solidFill>
                          <a:srgbClr val="000000"/>
                        </a:solidFill>
                        <a:effectLst/>
                        <a:latin typeface="Cambria Math" panose="02040503050406030204" pitchFamily="18" charset="0"/>
                        <a:ea typeface="Times New Roman" panose="02020603050405020304" pitchFamily="18" charset="0"/>
                      </a:rPr>
                      <m:t>𝑡</m:t>
                    </m:r>
                    <m:r>
                      <a:rPr lang="en-US" i="1">
                        <a:solidFill>
                          <a:srgbClr val="000000"/>
                        </a:solidFill>
                        <a:effectLst/>
                        <a:latin typeface="Cambria Math" panose="02040503050406030204" pitchFamily="18" charset="0"/>
                        <a:ea typeface="Times New Roman" panose="02020603050405020304" pitchFamily="18" charset="0"/>
                      </a:rPr>
                      <m:t>=</m:t>
                    </m:r>
                    <m:f>
                      <m:fPr>
                        <m:ctrlPr>
                          <a:rPr lang="vi-VN" i="1">
                            <a:solidFill>
                              <a:srgbClr val="000000"/>
                            </a:solidFill>
                            <a:effectLst/>
                            <a:latin typeface="Cambria Math" panose="02040503050406030204" pitchFamily="18" charset="0"/>
                            <a:ea typeface="Times New Roman" panose="02020603050405020304" pitchFamily="18" charset="0"/>
                          </a:rPr>
                        </m:ctrlPr>
                      </m:fPr>
                      <m:num>
                        <m:r>
                          <a:rPr lang="en-US" i="1">
                            <a:solidFill>
                              <a:srgbClr val="000000"/>
                            </a:solidFill>
                            <a:effectLst/>
                            <a:latin typeface="Cambria Math" panose="02040503050406030204" pitchFamily="18" charset="0"/>
                            <a:ea typeface="Times New Roman" panose="02020603050405020304" pitchFamily="18" charset="0"/>
                          </a:rPr>
                          <m:t>𝑠</m:t>
                        </m:r>
                      </m:num>
                      <m:den>
                        <m:r>
                          <a:rPr lang="en-US" i="1">
                            <a:solidFill>
                              <a:srgbClr val="000000"/>
                            </a:solidFill>
                            <a:effectLst/>
                            <a:latin typeface="Cambria Math" panose="02040503050406030204" pitchFamily="18" charset="0"/>
                            <a:ea typeface="Times New Roman" panose="02020603050405020304" pitchFamily="18" charset="0"/>
                          </a:rPr>
                          <m:t>𝑣</m:t>
                        </m:r>
                      </m:den>
                    </m:f>
                  </m:oMath>
                </a14:m>
                <a:endParaRPr lang="vi-VN" dirty="0">
                  <a:effectLst/>
                  <a:latin typeface="Times New Roman" panose="02020603050405020304" pitchFamily="18" charset="0"/>
                  <a:ea typeface="Times New Roman" panose="02020603050405020304" pitchFamily="18" charset="0"/>
                </a:endParaRPr>
              </a:p>
              <a:p>
                <a:pPr indent="270510" algn="just">
                  <a:lnSpc>
                    <a:spcPct val="100000"/>
                  </a:lnSpc>
                  <a:spcBef>
                    <a:spcPts val="300"/>
                  </a:spcBef>
                  <a:spcAft>
                    <a:spcPts val="300"/>
                  </a:spcAft>
                </a:pPr>
                <a:r>
                  <a:rPr lang="en-US" dirty="0">
                    <a:solidFill>
                      <a:srgbClr val="000000"/>
                    </a:solidFill>
                    <a:effectLst/>
                    <a:latin typeface="Times New Roman" panose="02020603050405020304" pitchFamily="18" charset="0"/>
                    <a:ea typeface="Times New Roman" panose="02020603050405020304" pitchFamily="18" charset="0"/>
                  </a:rPr>
                  <a:t>Khi </a:t>
                </a:r>
                <a:r>
                  <a:rPr lang="en-US" dirty="0" err="1">
                    <a:solidFill>
                      <a:srgbClr val="000000"/>
                    </a:solidFill>
                    <a:effectLst/>
                    <a:latin typeface="Times New Roman" panose="02020603050405020304" pitchFamily="18" charset="0"/>
                    <a:ea typeface="Times New Roman" panose="02020603050405020304" pitchFamily="18" charset="0"/>
                  </a:rPr>
                  <a:t>quãng</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đường</a:t>
                </a:r>
                <a:r>
                  <a:rPr lang="en-US" dirty="0">
                    <a:solidFill>
                      <a:srgbClr val="000000"/>
                    </a:solidFill>
                    <a:effectLst/>
                    <a:latin typeface="Times New Roman" panose="02020603050405020304" pitchFamily="18" charset="0"/>
                    <a:ea typeface="Times New Roman" panose="02020603050405020304" pitchFamily="18" charset="0"/>
                  </a:rPr>
                  <a:t> s </a:t>
                </a:r>
                <a:r>
                  <a:rPr lang="en-US" dirty="0" err="1">
                    <a:solidFill>
                      <a:srgbClr val="000000"/>
                    </a:solidFill>
                    <a:effectLst/>
                    <a:latin typeface="Times New Roman" panose="02020603050405020304" pitchFamily="18" charset="0"/>
                    <a:ea typeface="Times New Roman" panose="02020603050405020304" pitchFamily="18" charset="0"/>
                  </a:rPr>
                  <a:t>không</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đổi</a:t>
                </a:r>
                <a:r>
                  <a:rPr lang="en-US" dirty="0">
                    <a:solidFill>
                      <a:srgbClr val="000000"/>
                    </a:solidFill>
                    <a:effectLst/>
                    <a:latin typeface="Times New Roman" panose="02020603050405020304" pitchFamily="18" charset="0"/>
                    <a:ea typeface="Times New Roman" panose="02020603050405020304" pitchFamily="18" charset="0"/>
                  </a:rPr>
                  <a:t>, t </a:t>
                </a:r>
                <a:r>
                  <a:rPr lang="en-US" dirty="0" err="1">
                    <a:solidFill>
                      <a:srgbClr val="000000"/>
                    </a:solidFill>
                    <a:effectLst/>
                    <a:latin typeface="Times New Roman" panose="02020603050405020304" pitchFamily="18" charset="0"/>
                    <a:ea typeface="Times New Roman" panose="02020603050405020304" pitchFamily="18" charset="0"/>
                  </a:rPr>
                  <a:t>tỉ</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lệ</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nghịch</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với</a:t>
                </a:r>
                <a:r>
                  <a:rPr lang="en-US" dirty="0">
                    <a:solidFill>
                      <a:srgbClr val="000000"/>
                    </a:solidFill>
                    <a:effectLst/>
                    <a:latin typeface="Times New Roman" panose="02020603050405020304" pitchFamily="18" charset="0"/>
                    <a:ea typeface="Times New Roman" panose="02020603050405020304" pitchFamily="18" charset="0"/>
                  </a:rPr>
                  <a:t> v, </a:t>
                </a:r>
                <a:r>
                  <a:rPr lang="en-US" dirty="0" err="1">
                    <a:solidFill>
                      <a:srgbClr val="000000"/>
                    </a:solidFill>
                    <a:effectLst/>
                    <a:latin typeface="Times New Roman" panose="02020603050405020304" pitchFamily="18" charset="0"/>
                    <a:ea typeface="Times New Roman" panose="02020603050405020304" pitchFamily="18" charset="0"/>
                  </a:rPr>
                  <a:t>tốc</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độ</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càng</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lớn</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thì</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thời</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gian</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đi</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hết</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quãng</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đường</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càng</a:t>
                </a:r>
                <a:r>
                  <a:rPr lang="en-US" dirty="0">
                    <a:solidFill>
                      <a:srgbClr val="000000"/>
                    </a:solidFill>
                    <a:effectLst/>
                    <a:latin typeface="Times New Roman" panose="02020603050405020304" pitchFamily="18" charset="0"/>
                    <a:ea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rPr>
                  <a:t>nhỏ</a:t>
                </a:r>
                <a:r>
                  <a:rPr lang="en-US" dirty="0">
                    <a:solidFill>
                      <a:srgbClr val="000000"/>
                    </a:solidFill>
                    <a:effectLst/>
                    <a:latin typeface="Times New Roman" panose="02020603050405020304" pitchFamily="18" charset="0"/>
                    <a:ea typeface="Times New Roman" panose="02020603050405020304" pitchFamily="18" charset="0"/>
                  </a:rPr>
                  <a:t>.</a:t>
                </a:r>
                <a:endParaRPr lang="vi-VN" dirty="0">
                  <a:effectLst/>
                  <a:latin typeface="Times New Roman" panose="02020603050405020304" pitchFamily="18" charset="0"/>
                  <a:ea typeface="Times New Roman" panose="02020603050405020304" pitchFamily="18" charset="0"/>
                </a:endParaRPr>
              </a:p>
              <a:p>
                <a:pPr marL="0" indent="0" algn="just">
                  <a:lnSpc>
                    <a:spcPct val="100000"/>
                  </a:lnSpc>
                  <a:spcBef>
                    <a:spcPts val="300"/>
                  </a:spcBef>
                  <a:spcAft>
                    <a:spcPts val="300"/>
                  </a:spcAft>
                  <a:buNone/>
                </a:pPr>
                <a:r>
                  <a:rPr lang="vi-VN" dirty="0">
                    <a:solidFill>
                      <a:srgbClr val="000000"/>
                    </a:solidFill>
                    <a:effectLst/>
                    <a:latin typeface="Times New Roman" panose="02020603050405020304" pitchFamily="18" charset="0"/>
                    <a:ea typeface="Calibri" panose="020F0502020204030204" pitchFamily="34" charset="0"/>
                  </a:rPr>
                  <a:t>   =&gt; </a:t>
                </a:r>
                <a:r>
                  <a:rPr lang="vi-VN" dirty="0">
                    <a:effectLst/>
                    <a:latin typeface="Times New Roman" panose="02020603050405020304" pitchFamily="18" charset="0"/>
                    <a:ea typeface="Calibri" panose="020F0502020204030204" pitchFamily="34" charset="0"/>
                  </a:rPr>
                  <a:t>Tốc độ càng lớn thì càng không có đủ thời gian cũng như khoảng cách để tránh va chạm gây tai nạn</a:t>
                </a:r>
                <a:endParaRPr lang="vi-VN" dirty="0"/>
              </a:p>
            </p:txBody>
          </p:sp>
        </mc:Choice>
        <mc:Fallback xmlns="">
          <p:sp>
            <p:nvSpPr>
              <p:cNvPr id="3" name="Content Placeholder 2">
                <a:extLst>
                  <a:ext uri="{FF2B5EF4-FFF2-40B4-BE49-F238E27FC236}">
                    <a16:creationId xmlns:a16="http://schemas.microsoft.com/office/drawing/2014/main" id="{8BCE8F8F-6782-4EA6-9DDE-8BF2122D2D7E}"/>
                  </a:ext>
                </a:extLst>
              </p:cNvPr>
              <p:cNvSpPr>
                <a:spLocks noGrp="1" noRot="1" noChangeAspect="1" noMove="1" noResize="1" noEditPoints="1" noAdjustHandles="1" noChangeArrowheads="1" noChangeShapeType="1" noTextEdit="1"/>
              </p:cNvSpPr>
              <p:nvPr>
                <p:ph idx="1"/>
              </p:nvPr>
            </p:nvSpPr>
            <p:spPr>
              <a:xfrm>
                <a:off x="0" y="1409075"/>
                <a:ext cx="12192000" cy="5171607"/>
              </a:xfrm>
              <a:blipFill>
                <a:blip r:embed="rId2"/>
                <a:stretch>
                  <a:fillRect l="-1000" t="-1178" r="-1000"/>
                </a:stretch>
              </a:blipFill>
            </p:spPr>
            <p:txBody>
              <a:bodyPr/>
              <a:lstStyle/>
              <a:p>
                <a:r>
                  <a:rPr lang="vi-VN">
                    <a:noFill/>
                  </a:rPr>
                  <a:t> </a:t>
                </a:r>
              </a:p>
            </p:txBody>
          </p:sp>
        </mc:Fallback>
      </mc:AlternateContent>
    </p:spTree>
    <p:extLst>
      <p:ext uri="{BB962C8B-B14F-4D97-AF65-F5344CB8AC3E}">
        <p14:creationId xmlns:p14="http://schemas.microsoft.com/office/powerpoint/2010/main" val="17661814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AC7083-2083-497D-868E-5413B740F5BF}"/>
              </a:ext>
            </a:extLst>
          </p:cNvPr>
          <p:cNvSpPr>
            <a:spLocks noGrp="1"/>
          </p:cNvSpPr>
          <p:nvPr>
            <p:ph type="title"/>
          </p:nvPr>
        </p:nvSpPr>
        <p:spPr/>
        <p:txBody>
          <a:bodyPr/>
          <a:lstStyle/>
          <a:p>
            <a:r>
              <a:rPr lang="vi-VN" dirty="0"/>
              <a:t>NHIỆM VỤ 4</a:t>
            </a:r>
          </a:p>
        </p:txBody>
      </p:sp>
      <p:pic>
        <p:nvPicPr>
          <p:cNvPr id="2050" name="Picture 2" descr="Các biển báo khoảng cách trên đường cao tốc dùng để làm gì? Dùng quy tắc “">
            <a:extLst>
              <a:ext uri="{FF2B5EF4-FFF2-40B4-BE49-F238E27FC236}">
                <a16:creationId xmlns:a16="http://schemas.microsoft.com/office/drawing/2014/main" id="{045F00A6-6C79-40DC-BF33-CF6464FC6BE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760564" y="1259173"/>
            <a:ext cx="5431436" cy="4422099"/>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DF753868-AD3F-431A-B278-9838FBCE1A1E}"/>
                  </a:ext>
                </a:extLst>
              </p:cNvPr>
              <p:cNvSpPr txBox="1"/>
              <p:nvPr/>
            </p:nvSpPr>
            <p:spPr>
              <a:xfrm>
                <a:off x="490928" y="1690688"/>
                <a:ext cx="5605072" cy="4839530"/>
              </a:xfrm>
              <a:prstGeom prst="rect">
                <a:avLst/>
              </a:prstGeom>
              <a:noFill/>
            </p:spPr>
            <p:txBody>
              <a:bodyPr wrap="square" rtlCol="0">
                <a:spAutoFit/>
              </a:bodyPr>
              <a:lstStyle/>
              <a:p>
                <a:pPr>
                  <a:spcAft>
                    <a:spcPts val="900"/>
                  </a:spcAft>
                </a:pPr>
                <a:r>
                  <a:rPr lang="en-US" sz="2800" dirty="0" err="1">
                    <a:solidFill>
                      <a:srgbClr val="000000"/>
                    </a:solidFill>
                    <a:effectLst/>
                    <a:latin typeface="Times New Roman" panose="02020603050405020304" pitchFamily="18" charset="0"/>
                    <a:ea typeface="Times New Roman" panose="02020603050405020304" pitchFamily="18" charset="0"/>
                  </a:rPr>
                  <a:t>Trên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đường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cao</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tốc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thường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có</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các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biển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báo</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khoảng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cách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giúp</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lái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xe</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có</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thể</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ước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lượng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khoảng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cách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giữa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các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xe</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để</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giữ</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khoảng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cách</a:t>
                </a:r>
                <a:r>
                  <a:rPr lang="en-US" sz="2800" dirty="0">
                    <a:solidFill>
                      <a:srgbClr val="000000"/>
                    </a:solidFill>
                    <a:effectLst/>
                    <a:latin typeface="Times New Roman" panose="02020603050405020304" pitchFamily="18" charset="0"/>
                    <a:ea typeface="Times New Roman" panose="02020603050405020304" pitchFamily="18" charset="0"/>
                  </a:rPr>
                  <a:t> an </a:t>
                </a:r>
                <a:r>
                  <a:rPr lang="en-US" sz="2800" dirty="0" err="1">
                    <a:solidFill>
                      <a:srgbClr val="000000"/>
                    </a:solidFill>
                    <a:effectLst/>
                    <a:latin typeface="Times New Roman" panose="02020603050405020304" pitchFamily="18" charset="0"/>
                    <a:ea typeface="Times New Roman" panose="02020603050405020304" pitchFamily="18" charset="0"/>
                  </a:rPr>
                  <a:t>toàn</a:t>
                </a:r>
                <a:endParaRPr lang="vi-VN" sz="2800" dirty="0">
                  <a:effectLst/>
                  <a:latin typeface="Times New Roman" panose="02020603050405020304" pitchFamily="18" charset="0"/>
                  <a:ea typeface="Times New Roman" panose="02020603050405020304" pitchFamily="18" charset="0"/>
                </a:endParaRPr>
              </a:p>
              <a:p>
                <a:r>
                  <a:rPr lang="en-US" sz="2800" dirty="0" err="1">
                    <a:solidFill>
                      <a:srgbClr val="000000"/>
                    </a:solidFill>
                    <a:effectLst/>
                    <a:latin typeface="Times New Roman" panose="02020603050405020304" pitchFamily="18" charset="0"/>
                    <a:ea typeface="Times New Roman" panose="02020603050405020304" pitchFamily="18" charset="0"/>
                  </a:rPr>
                  <a:t>Đổi</a:t>
                </a:r>
                <a:r>
                  <a:rPr lang="en-US" sz="2800" dirty="0">
                    <a:solidFill>
                      <a:srgbClr val="000000"/>
                    </a:solidFill>
                    <a:effectLst/>
                    <a:latin typeface="Times New Roman" panose="02020603050405020304" pitchFamily="18" charset="0"/>
                    <a:ea typeface="Times New Roman" panose="02020603050405020304" pitchFamily="18" charset="0"/>
                  </a:rPr>
                  <a:t> 68km/h = </a:t>
                </a:r>
                <a14:m>
                  <m:oMath xmlns:m="http://schemas.openxmlformats.org/officeDocument/2006/math">
                    <m:f>
                      <m:fPr>
                        <m:ctrlPr>
                          <a:rPr lang="vi-VN" sz="2800" i="1">
                            <a:solidFill>
                              <a:srgbClr val="000000"/>
                            </a:solidFill>
                            <a:effectLst/>
                            <a:latin typeface="Cambria Math" panose="02040503050406030204" pitchFamily="18" charset="0"/>
                            <a:ea typeface="Times New Roman" panose="02020603050405020304" pitchFamily="18" charset="0"/>
                          </a:rPr>
                        </m:ctrlPr>
                      </m:fPr>
                      <m:num>
                        <m:r>
                          <a:rPr lang="vi-VN" sz="2800" i="1">
                            <a:solidFill>
                              <a:srgbClr val="000000"/>
                            </a:solidFill>
                            <a:effectLst/>
                            <a:latin typeface="Cambria Math" panose="02040503050406030204" pitchFamily="18" charset="0"/>
                            <a:ea typeface="Times New Roman" panose="02020603050405020304" pitchFamily="18" charset="0"/>
                          </a:rPr>
                          <m:t>170</m:t>
                        </m:r>
                      </m:num>
                      <m:den>
                        <m:r>
                          <a:rPr lang="vi-VN" sz="2800" i="1">
                            <a:solidFill>
                              <a:srgbClr val="000000"/>
                            </a:solidFill>
                            <a:effectLst/>
                            <a:latin typeface="Cambria Math" panose="02040503050406030204" pitchFamily="18" charset="0"/>
                            <a:ea typeface="Times New Roman" panose="02020603050405020304" pitchFamily="18" charset="0"/>
                          </a:rPr>
                          <m:t>9</m:t>
                        </m:r>
                      </m:den>
                    </m:f>
                  </m:oMath>
                </a14:m>
                <a:r>
                  <a:rPr lang="vi-VN" sz="2800" dirty="0">
                    <a:solidFill>
                      <a:srgbClr val="000000"/>
                    </a:solidFill>
                    <a:effectLst/>
                    <a:latin typeface="Times New Roman" panose="02020603050405020304" pitchFamily="18" charset="0"/>
                    <a:ea typeface="Times New Roman" panose="02020603050405020304" pitchFamily="18" charset="0"/>
                  </a:rPr>
                  <a:t> </a:t>
                </a:r>
                <a:r>
                  <a:rPr lang="en-US" sz="2800" dirty="0">
                    <a:solidFill>
                      <a:srgbClr val="000000"/>
                    </a:solidFill>
                    <a:effectLst/>
                    <a:latin typeface="Times New Roman" panose="02020603050405020304" pitchFamily="18" charset="0"/>
                    <a:ea typeface="Times New Roman" panose="02020603050405020304" pitchFamily="18" charset="0"/>
                  </a:rPr>
                  <a:t>m/s</a:t>
                </a:r>
                <a:endParaRPr lang="vi-VN" sz="2800" dirty="0">
                  <a:effectLst/>
                  <a:latin typeface="Times New Roman" panose="02020603050405020304" pitchFamily="18" charset="0"/>
                  <a:ea typeface="Times New Roman" panose="02020603050405020304" pitchFamily="18" charset="0"/>
                </a:endParaRPr>
              </a:p>
              <a:p>
                <a:pPr>
                  <a:spcAft>
                    <a:spcPts val="900"/>
                  </a:spcAft>
                </a:pPr>
                <a:r>
                  <a:rPr lang="en-US" sz="2800" dirty="0" err="1">
                    <a:solidFill>
                      <a:srgbClr val="000000"/>
                    </a:solidFill>
                    <a:effectLst/>
                    <a:latin typeface="Times New Roman" panose="02020603050405020304" pitchFamily="18" charset="0"/>
                    <a:ea typeface="Times New Roman" panose="02020603050405020304" pitchFamily="18" charset="0"/>
                  </a:rPr>
                  <a:t>Áp</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dụng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quy</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tắc</a:t>
                </a:r>
                <a:r>
                  <a:rPr lang="en-US" sz="2800" dirty="0">
                    <a:solidFill>
                      <a:srgbClr val="000000"/>
                    </a:solidFill>
                    <a:effectLst/>
                    <a:latin typeface="Times New Roman" panose="02020603050405020304" pitchFamily="18" charset="0"/>
                    <a:ea typeface="Times New Roman" panose="02020603050405020304" pitchFamily="18" charset="0"/>
                  </a:rPr>
                  <a:t> 3 </a:t>
                </a:r>
                <a:r>
                  <a:rPr lang="en-US" sz="2800" dirty="0" err="1">
                    <a:solidFill>
                      <a:srgbClr val="000000"/>
                    </a:solidFill>
                    <a:effectLst/>
                    <a:latin typeface="Times New Roman" panose="02020603050405020304" pitchFamily="18" charset="0"/>
                    <a:ea typeface="Times New Roman" panose="02020603050405020304" pitchFamily="18" charset="0"/>
                  </a:rPr>
                  <a:t>giây</a:t>
                </a:r>
                <a:r>
                  <a:rPr lang="en-US" sz="2800" dirty="0">
                    <a:solidFill>
                      <a:srgbClr val="000000"/>
                    </a:solidFill>
                    <a:effectLst/>
                    <a:latin typeface="Times New Roman" panose="02020603050405020304" pitchFamily="18" charset="0"/>
                    <a:ea typeface="Times New Roman" panose="02020603050405020304" pitchFamily="18" charset="0"/>
                  </a:rPr>
                  <a:t>, ta </a:t>
                </a:r>
                <a:r>
                  <a:rPr lang="en-US" sz="2800" dirty="0" err="1">
                    <a:solidFill>
                      <a:srgbClr val="000000"/>
                    </a:solidFill>
                    <a:effectLst/>
                    <a:latin typeface="Times New Roman" panose="02020603050405020304" pitchFamily="18" charset="0"/>
                    <a:ea typeface="Times New Roman" panose="02020603050405020304" pitchFamily="18" charset="0"/>
                  </a:rPr>
                  <a:t>có</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khoảng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cách</a:t>
                </a:r>
                <a:r>
                  <a:rPr lang="en-US" sz="2800" dirty="0">
                    <a:solidFill>
                      <a:srgbClr val="000000"/>
                    </a:solidFill>
                    <a:effectLst/>
                    <a:latin typeface="Times New Roman" panose="02020603050405020304" pitchFamily="18" charset="0"/>
                    <a:ea typeface="Times New Roman" panose="02020603050405020304" pitchFamily="18" charset="0"/>
                  </a:rPr>
                  <a:t> an </a:t>
                </a:r>
                <a:r>
                  <a:rPr lang="en-US" sz="2800" dirty="0" err="1">
                    <a:solidFill>
                      <a:srgbClr val="000000"/>
                    </a:solidFill>
                    <a:effectLst/>
                    <a:latin typeface="Times New Roman" panose="02020603050405020304" pitchFamily="18" charset="0"/>
                    <a:ea typeface="Times New Roman" panose="02020603050405020304" pitchFamily="18" charset="0"/>
                  </a:rPr>
                  <a:t>toàn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khi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xe</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chạy</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với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tốc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độ</a:t>
                </a:r>
                <a:r>
                  <a:rPr lang="en-US" sz="2800" dirty="0">
                    <a:solidFill>
                      <a:srgbClr val="000000"/>
                    </a:solidFill>
                    <a:effectLst/>
                    <a:latin typeface="Times New Roman" panose="02020603050405020304" pitchFamily="18" charset="0"/>
                    <a:ea typeface="Times New Roman" panose="02020603050405020304" pitchFamily="18" charset="0"/>
                  </a:rPr>
                  <a:t> 68 km/h </a:t>
                </a:r>
                <a:r>
                  <a:rPr lang="en-US" sz="2800" dirty="0" err="1">
                    <a:solidFill>
                      <a:srgbClr val="000000"/>
                    </a:solidFill>
                    <a:effectLst/>
                    <a:latin typeface="Times New Roman" panose="02020603050405020304" pitchFamily="18" charset="0"/>
                    <a:ea typeface="Times New Roman" panose="02020603050405020304" pitchFamily="18" charset="0"/>
                  </a:rPr>
                  <a:t>là</a:t>
                </a:r>
                <a:r>
                  <a:rPr lang="en-US" sz="2800" dirty="0">
                    <a:solidFill>
                      <a:srgbClr val="000000"/>
                    </a:solidFill>
                    <a:effectLst/>
                    <a:latin typeface="Times New Roman" panose="02020603050405020304" pitchFamily="18" charset="0"/>
                    <a:ea typeface="Times New Roman" panose="02020603050405020304" pitchFamily="18" charset="0"/>
                  </a:rPr>
                  <a:t>:</a:t>
                </a:r>
                <a:endParaRPr lang="vi-VN" sz="2800" dirty="0">
                  <a:effectLst/>
                  <a:latin typeface="Times New Roman" panose="02020603050405020304" pitchFamily="18" charset="0"/>
                  <a:ea typeface="Times New Roman" panose="02020603050405020304" pitchFamily="18" charset="0"/>
                </a:endParaRPr>
              </a:p>
              <a:p>
                <a14:m>
                  <m:oMath xmlns:m="http://schemas.openxmlformats.org/officeDocument/2006/math">
                    <m:f>
                      <m:fPr>
                        <m:ctrlPr>
                          <a:rPr lang="vi-VN" sz="2800" i="1">
                            <a:solidFill>
                              <a:srgbClr val="000000"/>
                            </a:solidFill>
                            <a:effectLst/>
                            <a:latin typeface="Cambria Math" panose="02040503050406030204" pitchFamily="18" charset="0"/>
                            <a:ea typeface="Times New Roman" panose="02020603050405020304" pitchFamily="18" charset="0"/>
                          </a:rPr>
                        </m:ctrlPr>
                      </m:fPr>
                      <m:num>
                        <m:r>
                          <a:rPr lang="en-US" sz="2800" i="1">
                            <a:solidFill>
                              <a:srgbClr val="000000"/>
                            </a:solidFill>
                            <a:effectLst/>
                            <a:latin typeface="Cambria Math" panose="02040503050406030204" pitchFamily="18" charset="0"/>
                            <a:ea typeface="Times New Roman" panose="02020603050405020304" pitchFamily="18" charset="0"/>
                          </a:rPr>
                          <m:t>170</m:t>
                        </m:r>
                      </m:num>
                      <m:den>
                        <m:r>
                          <a:rPr lang="en-US" sz="2800" i="1">
                            <a:solidFill>
                              <a:srgbClr val="000000"/>
                            </a:solidFill>
                            <a:effectLst/>
                            <a:latin typeface="Cambria Math" panose="02040503050406030204" pitchFamily="18" charset="0"/>
                            <a:ea typeface="Times New Roman" panose="02020603050405020304" pitchFamily="18" charset="0"/>
                          </a:rPr>
                          <m:t>9</m:t>
                        </m:r>
                      </m:den>
                    </m:f>
                  </m:oMath>
                </a14:m>
                <a:r>
                  <a:rPr lang="en-US" sz="2800" dirty="0">
                    <a:solidFill>
                      <a:srgbClr val="000000"/>
                    </a:solidFill>
                    <a:effectLst/>
                    <a:latin typeface="Times New Roman" panose="02020603050405020304" pitchFamily="18" charset="0"/>
                    <a:ea typeface="Times New Roman" panose="02020603050405020304" pitchFamily="18" charset="0"/>
                  </a:rPr>
                  <a:t>.3≈56,67(m)</a:t>
                </a:r>
                <a:endParaRPr lang="vi-VN" sz="2800" dirty="0">
                  <a:effectLst/>
                  <a:latin typeface="Times New Roman" panose="02020603050405020304" pitchFamily="18" charset="0"/>
                  <a:ea typeface="Times New Roman" panose="02020603050405020304" pitchFamily="18" charset="0"/>
                </a:endParaRPr>
              </a:p>
              <a:p>
                <a:endParaRPr lang="vi-VN" dirty="0"/>
              </a:p>
            </p:txBody>
          </p:sp>
        </mc:Choice>
        <mc:Fallback xmlns="">
          <p:sp>
            <p:nvSpPr>
              <p:cNvPr id="4" name="TextBox 3">
                <a:extLst>
                  <a:ext uri="{FF2B5EF4-FFF2-40B4-BE49-F238E27FC236}">
                    <a16:creationId xmlns:a16="http://schemas.microsoft.com/office/drawing/2014/main" id="{DF753868-AD3F-431A-B278-9838FBCE1A1E}"/>
                  </a:ext>
                </a:extLst>
              </p:cNvPr>
              <p:cNvSpPr txBox="1">
                <a:spLocks noRot="1" noChangeAspect="1" noMove="1" noResize="1" noEditPoints="1" noAdjustHandles="1" noChangeArrowheads="1" noChangeShapeType="1" noTextEdit="1"/>
              </p:cNvSpPr>
              <p:nvPr/>
            </p:nvSpPr>
            <p:spPr>
              <a:xfrm>
                <a:off x="490928" y="1690688"/>
                <a:ext cx="5605072" cy="4839530"/>
              </a:xfrm>
              <a:prstGeom prst="rect">
                <a:avLst/>
              </a:prstGeom>
              <a:blipFill>
                <a:blip r:embed="rId3"/>
                <a:stretch>
                  <a:fillRect l="-2285" t="-1259"/>
                </a:stretch>
              </a:blipFill>
            </p:spPr>
            <p:txBody>
              <a:bodyPr/>
              <a:lstStyle/>
              <a:p>
                <a:r>
                  <a:rPr lang="vi-VN">
                    <a:noFill/>
                  </a:rPr>
                  <a:t> </a:t>
                </a:r>
              </a:p>
            </p:txBody>
          </p:sp>
        </mc:Fallback>
      </mc:AlternateContent>
    </p:spTree>
    <p:extLst>
      <p:ext uri="{BB962C8B-B14F-4D97-AF65-F5344CB8AC3E}">
        <p14:creationId xmlns:p14="http://schemas.microsoft.com/office/powerpoint/2010/main" val="15801895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F1491D-BDBF-4CB4-B31A-EF04388F4327}"/>
              </a:ext>
            </a:extLst>
          </p:cNvPr>
          <p:cNvSpPr>
            <a:spLocks noGrp="1"/>
          </p:cNvSpPr>
          <p:nvPr>
            <p:ph type="title"/>
          </p:nvPr>
        </p:nvSpPr>
        <p:spPr>
          <a:xfrm>
            <a:off x="2" y="217356"/>
            <a:ext cx="12191998" cy="624226"/>
          </a:xfrm>
        </p:spPr>
        <p:txBody>
          <a:bodyPr>
            <a:normAutofit fontScale="90000"/>
          </a:bodyPr>
          <a:lstStyle/>
          <a:p>
            <a:r>
              <a:rPr lang="en-US" dirty="0">
                <a:latin typeface="Times New Roman" panose="02020603050405020304" pitchFamily="18" charset="0"/>
                <a:cs typeface="Times New Roman" panose="02020603050405020304" pitchFamily="18" charset="0"/>
              </a:rPr>
              <a:t>NHIỆM VỤ 5</a:t>
            </a:r>
            <a:endParaRPr lang="vi-VN" dirty="0">
              <a:latin typeface="Times New Roman" panose="02020603050405020304" pitchFamily="18" charset="0"/>
              <a:cs typeface="Times New Roman" panose="02020603050405020304" pitchFamily="18" charset="0"/>
            </a:endParaRPr>
          </a:p>
        </p:txBody>
      </p:sp>
      <p:pic>
        <p:nvPicPr>
          <p:cNvPr id="1028" name="Picture 4">
            <a:extLst>
              <a:ext uri="{FF2B5EF4-FFF2-40B4-BE49-F238E27FC236}">
                <a16:creationId xmlns:a16="http://schemas.microsoft.com/office/drawing/2014/main" id="{F877E478-2878-4F48-AE6E-FDD26EAFE0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99214"/>
            <a:ext cx="12191999" cy="54414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23073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0E2C8-4C62-4B76-81FD-EB82F0759AD8}"/>
              </a:ext>
            </a:extLst>
          </p:cNvPr>
          <p:cNvSpPr>
            <a:spLocks noGrp="1"/>
          </p:cNvSpPr>
          <p:nvPr>
            <p:ph type="title"/>
          </p:nvPr>
        </p:nvSpPr>
        <p:spPr>
          <a:xfrm>
            <a:off x="838200" y="365126"/>
            <a:ext cx="10515600" cy="789168"/>
          </a:xfrm>
        </p:spPr>
        <p:txBody>
          <a:bodyPr>
            <a:normAutofit/>
          </a:bodyPr>
          <a:lstStyle/>
          <a:p>
            <a:r>
              <a:rPr lang="en-US" sz="4000" dirty="0">
                <a:latin typeface="Times New Roman" panose="02020603050405020304" pitchFamily="18" charset="0"/>
                <a:cs typeface="Times New Roman" panose="02020603050405020304" pitchFamily="18" charset="0"/>
              </a:rPr>
              <a:t>NHIỆM VỤ 5</a:t>
            </a:r>
            <a:endParaRPr lang="vi-VN" sz="4000" dirty="0">
              <a:latin typeface="Times New Roman" panose="02020603050405020304" pitchFamily="18" charset="0"/>
              <a:cs typeface="Times New Roman" panose="02020603050405020304" pitchFamily="18" charset="0"/>
            </a:endParaRPr>
          </a:p>
        </p:txBody>
      </p:sp>
      <p:pic>
        <p:nvPicPr>
          <p:cNvPr id="2052" name="Picture 4">
            <a:extLst>
              <a:ext uri="{FF2B5EF4-FFF2-40B4-BE49-F238E27FC236}">
                <a16:creationId xmlns:a16="http://schemas.microsoft.com/office/drawing/2014/main" id="{45E68E58-9507-49B5-BF5B-C972B461551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9714" y="1480826"/>
            <a:ext cx="6285714" cy="481504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E700D4D1-30F5-45B5-91FB-99BB32CED0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480384"/>
            <a:ext cx="6286500" cy="48150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48975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ACA270-37C5-4202-A083-A506F74582D3}"/>
              </a:ext>
            </a:extLst>
          </p:cNvPr>
          <p:cNvSpPr>
            <a:spLocks noGrp="1"/>
          </p:cNvSpPr>
          <p:nvPr>
            <p:ph type="title"/>
          </p:nvPr>
        </p:nvSpPr>
        <p:spPr/>
        <p:txBody>
          <a:bodyPr>
            <a:normAutofit/>
          </a:bodyPr>
          <a:lstStyle/>
          <a:p>
            <a:r>
              <a:rPr lang="en-US" sz="4000" dirty="0">
                <a:latin typeface="Times New Roman" panose="02020603050405020304" pitchFamily="18" charset="0"/>
                <a:cs typeface="Times New Roman" panose="02020603050405020304" pitchFamily="18" charset="0"/>
              </a:rPr>
              <a:t>NHIỆM VỤ 5</a:t>
            </a:r>
            <a:endParaRPr lang="vi-VN" sz="4000" dirty="0">
              <a:latin typeface="Times New Roman" panose="02020603050405020304" pitchFamily="18" charset="0"/>
              <a:cs typeface="Times New Roman" panose="02020603050405020304" pitchFamily="18" charset="0"/>
            </a:endParaRPr>
          </a:p>
        </p:txBody>
      </p:sp>
      <p:pic>
        <p:nvPicPr>
          <p:cNvPr id="4098" name="Picture 2">
            <a:extLst>
              <a:ext uri="{FF2B5EF4-FFF2-40B4-BE49-F238E27FC236}">
                <a16:creationId xmlns:a16="http://schemas.microsoft.com/office/drawing/2014/main" id="{2409B5AC-07A2-483C-AFDF-ECA9CC830B1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9725" y="1886106"/>
            <a:ext cx="5769641" cy="3533333"/>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a:extLst>
              <a:ext uri="{FF2B5EF4-FFF2-40B4-BE49-F238E27FC236}">
                <a16:creationId xmlns:a16="http://schemas.microsoft.com/office/drawing/2014/main" id="{28906F29-A649-48D7-A4D3-A6FFE0C1C9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59366" y="1846692"/>
            <a:ext cx="6286500" cy="3533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78837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C2ACEA-0E84-4584-BFCA-3FEC9F6E4058}"/>
              </a:ext>
            </a:extLst>
          </p:cNvPr>
          <p:cNvSpPr>
            <a:spLocks noGrp="1"/>
          </p:cNvSpPr>
          <p:nvPr>
            <p:ph type="title"/>
          </p:nvPr>
        </p:nvSpPr>
        <p:spPr>
          <a:xfrm>
            <a:off x="494675" y="365125"/>
            <a:ext cx="11242623" cy="759137"/>
          </a:xfrm>
        </p:spPr>
        <p:txBody>
          <a:bodyPr>
            <a:normAutofit/>
          </a:bodyPr>
          <a:lstStyle/>
          <a:p>
            <a:r>
              <a:rPr lang="en-US" sz="4000" dirty="0">
                <a:latin typeface="Times New Roman" panose="02020603050405020304" pitchFamily="18" charset="0"/>
                <a:cs typeface="Times New Roman" panose="02020603050405020304" pitchFamily="18" charset="0"/>
              </a:rPr>
              <a:t>NHIỆM VỤ 5</a:t>
            </a:r>
            <a:endParaRPr lang="vi-VN" sz="4000" dirty="0">
              <a:latin typeface="Times New Roman" panose="02020603050405020304" pitchFamily="18" charset="0"/>
              <a:cs typeface="Times New Roman" panose="02020603050405020304" pitchFamily="18" charset="0"/>
            </a:endParaRPr>
          </a:p>
        </p:txBody>
      </p:sp>
      <p:pic>
        <p:nvPicPr>
          <p:cNvPr id="3074" name="Picture 2">
            <a:extLst>
              <a:ext uri="{FF2B5EF4-FFF2-40B4-BE49-F238E27FC236}">
                <a16:creationId xmlns:a16="http://schemas.microsoft.com/office/drawing/2014/main" id="{F0113025-2231-4B96-AACA-815D23A8464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14792" y="1690688"/>
            <a:ext cx="11039007" cy="51673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21867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75EFD-82C0-4E5A-83F9-4313019CEE32}"/>
              </a:ext>
            </a:extLst>
          </p:cNvPr>
          <p:cNvSpPr>
            <a:spLocks noGrp="1"/>
          </p:cNvSpPr>
          <p:nvPr>
            <p:ph type="title"/>
          </p:nvPr>
        </p:nvSpPr>
        <p:spPr/>
        <p:txBody>
          <a:bodyPr>
            <a:normAutofit/>
          </a:bodyPr>
          <a:lstStyle/>
          <a:p>
            <a:r>
              <a:rPr lang="en-US" sz="4000" dirty="0">
                <a:latin typeface="Times New Roman" panose="02020603050405020304" pitchFamily="18" charset="0"/>
                <a:cs typeface="Times New Roman" panose="02020603050405020304" pitchFamily="18" charset="0"/>
              </a:rPr>
              <a:t>NHIỆM VỤ 5</a:t>
            </a:r>
            <a:endParaRPr lang="vi-VN" sz="40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EDAD3A82-4AA4-4041-BFC8-C2BA19E5A270}"/>
              </a:ext>
            </a:extLst>
          </p:cNvPr>
          <p:cNvSpPr>
            <a:spLocks noGrp="1"/>
          </p:cNvSpPr>
          <p:nvPr>
            <p:ph idx="1"/>
          </p:nvPr>
        </p:nvSpPr>
        <p:spPr/>
        <p:txBody>
          <a:bodyPr/>
          <a:lstStyle/>
          <a:p>
            <a:pPr marL="0" indent="0">
              <a:buNone/>
            </a:pPr>
            <a:r>
              <a:rPr lang="en-US" dirty="0" err="1">
                <a:latin typeface="Times New Roman" panose="02020603050405020304" pitchFamily="18" charset="0"/>
                <a:cs typeface="Times New Roman" panose="02020603050405020304" pitchFamily="18" charset="0"/>
              </a:rPr>
              <a:t>Đê</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đảm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bảo</a:t>
            </a:r>
            <a:r>
              <a:rPr lang="en-US" dirty="0">
                <a:latin typeface="Times New Roman" panose="02020603050405020304" pitchFamily="18" charset="0"/>
                <a:cs typeface="Times New Roman" panose="02020603050405020304" pitchFamily="18" charset="0"/>
              </a:rPr>
              <a:t> an </a:t>
            </a:r>
            <a:r>
              <a:rPr lang="en-US" dirty="0" err="1">
                <a:latin typeface="Times New Roman" panose="02020603050405020304" pitchFamily="18" charset="0"/>
                <a:cs typeface="Times New Roman" panose="02020603050405020304" pitchFamily="18" charset="0"/>
              </a:rPr>
              <a:t>toàn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giao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người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tham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giao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cần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thực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hiện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tốt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hai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yếu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tố</a:t>
            </a:r>
            <a:r>
              <a:rPr lang="en-US" dirty="0">
                <a:latin typeface="Times New Roman" panose="02020603050405020304" pitchFamily="18" charset="0"/>
                <a:cs typeface="Times New Roman" panose="02020603050405020304" pitchFamily="18" charset="0"/>
              </a:rPr>
              <a:t>:</a:t>
            </a:r>
          </a:p>
          <a:p>
            <a:pPr indent="0">
              <a:lnSpc>
                <a:spcPts val="1650"/>
              </a:lnSpc>
              <a:spcAft>
                <a:spcPts val="900"/>
              </a:spcAft>
              <a:buNone/>
            </a:pPr>
            <a:r>
              <a:rPr lang="en-US"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thức</a:t>
            </a:r>
            <a:r>
              <a:rPr lang="en-US"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tôn</a:t>
            </a:r>
            <a:r>
              <a:rPr lang="en-US"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trọng</a:t>
            </a:r>
            <a:r>
              <a:rPr lang="en-US"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quy</a:t>
            </a:r>
            <a:r>
              <a:rPr lang="en-US"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an </a:t>
            </a:r>
            <a:r>
              <a:rPr lang="en-US"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toàn</a:t>
            </a:r>
            <a:r>
              <a:rPr lang="en-US"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giao</a:t>
            </a:r>
            <a:r>
              <a:rPr lang="en-US"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US"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vi-VN" dirty="0">
              <a:effectLst/>
              <a:latin typeface="Times New Roman" panose="02020603050405020304" pitchFamily="18" charset="0"/>
              <a:ea typeface="Times New Roman" panose="02020603050405020304" pitchFamily="18" charset="0"/>
              <a:cs typeface="Times New Roman" panose="02020603050405020304" pitchFamily="18" charset="0"/>
            </a:endParaRPr>
          </a:p>
          <a:p>
            <a:pPr indent="0">
              <a:buNone/>
            </a:pPr>
            <a:r>
              <a:rPr lang="vi-VN"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Có hiểu biết về ảnh hưởng của tốc độ trong an toàn giao thông</a:t>
            </a:r>
            <a:endParaRPr lang="vi-VN"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vi-V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252221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A1515-C519-49A8-96B8-33EB5035289F}"/>
              </a:ext>
            </a:extLst>
          </p:cNvPr>
          <p:cNvSpPr>
            <a:spLocks noGrp="1"/>
          </p:cNvSpPr>
          <p:nvPr>
            <p:ph type="title"/>
          </p:nvPr>
        </p:nvSpPr>
        <p:spPr/>
        <p:txBody>
          <a:bodyPr>
            <a:normAutofit/>
          </a:bodyPr>
          <a:lstStyle/>
          <a:p>
            <a:pPr algn="ctr"/>
            <a:r>
              <a:rPr lang="en-US" sz="4000" dirty="0">
                <a:latin typeface="Times New Roman" panose="02020603050405020304" pitchFamily="18" charset="0"/>
                <a:cs typeface="Times New Roman" panose="02020603050405020304" pitchFamily="18" charset="0"/>
              </a:rPr>
              <a:t>KẾT LUẬN</a:t>
            </a:r>
            <a:endParaRPr lang="vi-VN" sz="40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6562AB6E-CA71-4C61-835A-1B2183190EC9}"/>
              </a:ext>
            </a:extLst>
          </p:cNvPr>
          <p:cNvSpPr>
            <a:spLocks noGrp="1"/>
          </p:cNvSpPr>
          <p:nvPr>
            <p:ph idx="1"/>
          </p:nvPr>
        </p:nvSpPr>
        <p:spPr/>
        <p:txBody>
          <a:bodyPr/>
          <a:lstStyle/>
          <a:p>
            <a:pPr marL="457200" indent="270510"/>
            <a:r>
              <a:rPr lang="en-US"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Cần</a:t>
            </a:r>
            <a:r>
              <a:rPr lang="en-US"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tuân</a:t>
            </a:r>
            <a:r>
              <a:rPr lang="en-US"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thủ</a:t>
            </a:r>
            <a:r>
              <a:rPr lang="en-US"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quy</a:t>
            </a:r>
            <a:r>
              <a:rPr lang="en-US"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định</a:t>
            </a:r>
            <a:r>
              <a:rPr lang="en-US"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về</a:t>
            </a:r>
            <a:r>
              <a:rPr lang="en-US"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tốc</a:t>
            </a:r>
            <a:r>
              <a:rPr lang="en-US"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độ</a:t>
            </a:r>
            <a:r>
              <a:rPr lang="en-US"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khi</a:t>
            </a:r>
            <a:r>
              <a:rPr lang="en-US"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tham</a:t>
            </a:r>
            <a:r>
              <a:rPr lang="en-US"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gia</a:t>
            </a:r>
            <a:r>
              <a:rPr lang="en-US"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giao</a:t>
            </a:r>
            <a:r>
              <a:rPr lang="en-US"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thông</a:t>
            </a:r>
            <a:r>
              <a:rPr lang="en-US"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để</a:t>
            </a:r>
            <a:r>
              <a:rPr lang="en-US"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đảm</a:t>
            </a:r>
            <a:r>
              <a:rPr lang="en-US"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bảo</a:t>
            </a:r>
            <a:r>
              <a:rPr lang="en-US"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an </a:t>
            </a:r>
            <a:r>
              <a:rPr lang="en-US"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toàn</a:t>
            </a:r>
            <a:r>
              <a:rPr lang="en-US"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vi-VN" dirty="0">
              <a:effectLst/>
              <a:latin typeface="Times New Roman" panose="02020603050405020304" pitchFamily="18" charset="0"/>
              <a:ea typeface="Calibri" panose="020F0502020204030204" pitchFamily="34" charset="0"/>
              <a:cs typeface="Times New Roman" panose="02020603050405020304" pitchFamily="18" charset="0"/>
            </a:endParaRPr>
          </a:p>
          <a:p>
            <a:pPr marL="457200" indent="270510"/>
            <a:r>
              <a:rPr lang="en-US"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en-US"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tham</a:t>
            </a:r>
            <a:r>
              <a:rPr lang="en-US"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gia</a:t>
            </a:r>
            <a:r>
              <a:rPr lang="en-US"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vừa</a:t>
            </a:r>
            <a:r>
              <a:rPr lang="en-US"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phải</a:t>
            </a:r>
            <a:r>
              <a:rPr lang="en-US"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ý </a:t>
            </a:r>
            <a:r>
              <a:rPr lang="en-US"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thức</a:t>
            </a:r>
            <a:r>
              <a:rPr lang="en-US"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thực</a:t>
            </a:r>
            <a:r>
              <a:rPr lang="en-US"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hiện</a:t>
            </a:r>
            <a:r>
              <a:rPr lang="en-US"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an </a:t>
            </a:r>
            <a:r>
              <a:rPr lang="en-US"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toàn</a:t>
            </a:r>
            <a:r>
              <a:rPr lang="en-US"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giao</a:t>
            </a:r>
            <a:r>
              <a:rPr lang="en-US"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thông</a:t>
            </a:r>
            <a:r>
              <a:rPr lang="en-US"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vừa</a:t>
            </a:r>
            <a:r>
              <a:rPr lang="en-US"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phải</a:t>
            </a:r>
            <a:r>
              <a:rPr lang="en-US"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hiểu</a:t>
            </a:r>
            <a:r>
              <a:rPr lang="en-US"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biết</a:t>
            </a:r>
            <a:r>
              <a:rPr lang="en-US"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về</a:t>
            </a:r>
            <a:r>
              <a:rPr lang="en-US"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ảnh</a:t>
            </a:r>
            <a:r>
              <a:rPr lang="en-US"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hưởng</a:t>
            </a:r>
            <a:r>
              <a:rPr lang="en-US"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tốc</a:t>
            </a:r>
            <a:r>
              <a:rPr lang="en-US"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độ</a:t>
            </a:r>
            <a:r>
              <a:rPr lang="en-US"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an </a:t>
            </a:r>
            <a:r>
              <a:rPr lang="en-US"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toàn</a:t>
            </a:r>
            <a:r>
              <a:rPr lang="en-US"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giao</a:t>
            </a:r>
            <a:r>
              <a:rPr lang="en-US"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thông</a:t>
            </a:r>
            <a:r>
              <a:rPr lang="en-US"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vi-VN"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vi-VN" dirty="0"/>
          </a:p>
        </p:txBody>
      </p:sp>
    </p:spTree>
    <p:extLst>
      <p:ext uri="{BB962C8B-B14F-4D97-AF65-F5344CB8AC3E}">
        <p14:creationId xmlns:p14="http://schemas.microsoft.com/office/powerpoint/2010/main" val="15436022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0B94A-2F3C-4022-964B-153EB264AE46}"/>
              </a:ext>
            </a:extLst>
          </p:cNvPr>
          <p:cNvSpPr>
            <a:spLocks noGrp="1"/>
          </p:cNvSpPr>
          <p:nvPr>
            <p:ph type="title"/>
          </p:nvPr>
        </p:nvSpPr>
        <p:spPr/>
        <p:txBody>
          <a:bodyPr>
            <a:normAutofit/>
          </a:bodyPr>
          <a:lstStyle/>
          <a:p>
            <a:pPr algn="ctr"/>
            <a:r>
              <a:rPr lang="en-US" sz="4000" dirty="0">
                <a:latin typeface="Times New Roman" panose="02020603050405020304" pitchFamily="18" charset="0"/>
                <a:cs typeface="Times New Roman" panose="02020603050405020304" pitchFamily="18" charset="0"/>
              </a:rPr>
              <a:t>I. YÊU CẦU</a:t>
            </a:r>
            <a:endParaRPr lang="vi-VN" sz="40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167E7A2A-6773-465D-A669-6B93DE72A9A3}"/>
              </a:ext>
            </a:extLst>
          </p:cNvPr>
          <p:cNvSpPr>
            <a:spLocks noGrp="1"/>
          </p:cNvSpPr>
          <p:nvPr>
            <p:ph idx="1"/>
          </p:nvPr>
        </p:nvSpPr>
        <p:spPr>
          <a:xfrm>
            <a:off x="2008682" y="1825625"/>
            <a:ext cx="9345118" cy="4499782"/>
          </a:xfrm>
        </p:spPr>
        <p:txBody>
          <a:bodyPr>
            <a:normAutofit fontScale="92500" lnSpcReduction="10000"/>
          </a:bodyPr>
          <a:lstStyle/>
          <a:p>
            <a:pPr marL="514350" indent="-514350">
              <a:buAutoNum type="arabicPeriod"/>
            </a:pPr>
            <a:r>
              <a:rPr lang="vi-VN" dirty="0">
                <a:latin typeface="Times New Roman" panose="02020603050405020304" pitchFamily="18" charset="0"/>
                <a:cs typeface="Times New Roman" panose="02020603050405020304" pitchFamily="18" charset="0"/>
              </a:rPr>
              <a:t>Sư</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tầm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tài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liệu</a:t>
            </a:r>
            <a:endParaRPr lang="en-US" dirty="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a:p>
            <a:pPr marL="0" indent="0">
              <a:buNone/>
            </a:pPr>
            <a:r>
              <a:rPr lang="en-US" dirty="0" err="1">
                <a:latin typeface="Times New Roman" panose="02020603050405020304" pitchFamily="18" charset="0"/>
                <a:cs typeface="Times New Roman" panose="02020603050405020304" pitchFamily="18" charset="0"/>
              </a:rPr>
              <a:t>Bài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viết</a:t>
            </a:r>
            <a:endParaRPr lang="en-US" dirty="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a:p>
            <a:pPr marL="0" indent="0">
              <a:buNone/>
            </a:pPr>
            <a:r>
              <a:rPr lang="en-US" dirty="0" err="1">
                <a:latin typeface="Times New Roman" panose="02020603050405020304" pitchFamily="18" charset="0"/>
                <a:cs typeface="Times New Roman" panose="02020603050405020304" pitchFamily="18" charset="0"/>
              </a:rPr>
              <a:t>Tranh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ảnh</a:t>
            </a:r>
            <a:endParaRPr lang="en-US" dirty="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Video</a:t>
            </a:r>
          </a:p>
          <a:p>
            <a:pPr marL="0" indent="0">
              <a:buNone/>
            </a:pP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2. </a:t>
            </a:r>
            <a:r>
              <a:rPr lang="en-US" dirty="0" err="1">
                <a:latin typeface="Times New Roman" panose="02020603050405020304" pitchFamily="18" charset="0"/>
                <a:cs typeface="Times New Roman" panose="02020603050405020304" pitchFamily="18" charset="0"/>
              </a:rPr>
              <a:t>Trình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bày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a:t>
            </a:r>
            <a:r>
              <a:rPr lang="en-US" dirty="0" err="1">
                <a:effectLst/>
                <a:latin typeface="Times New Roman" panose="02020603050405020304" pitchFamily="18" charset="0"/>
                <a:ea typeface="Arial" panose="020B0604020202020204" pitchFamily="34" charset="0"/>
                <a:cs typeface="Times New Roman" panose="02020603050405020304" pitchFamily="18" charset="0"/>
              </a:rPr>
              <a:t>hảo</a:t>
            </a:r>
            <a:r>
              <a:rPr lang="en-US" dirty="0">
                <a:effectLst/>
                <a:latin typeface="Times New Roman" panose="02020603050405020304" pitchFamily="18" charset="0"/>
                <a:ea typeface="Arial" panose="020B0604020202020204" pitchFamily="34" charset="0"/>
                <a:cs typeface="Times New Roman" panose="02020603050405020304" pitchFamily="18" charset="0"/>
              </a:rPr>
              <a:t> </a:t>
            </a:r>
            <a:r>
              <a:rPr lang="en-US" dirty="0" err="1">
                <a:effectLst/>
                <a:latin typeface="Times New Roman" panose="02020603050405020304" pitchFamily="18" charset="0"/>
                <a:ea typeface="Arial" panose="020B0604020202020204" pitchFamily="34" charset="0"/>
                <a:cs typeface="Times New Roman" panose="02020603050405020304" pitchFamily="18" charset="0"/>
              </a:rPr>
              <a:t>luận</a:t>
            </a:r>
            <a:r>
              <a:rPr lang="en-US" dirty="0">
                <a:effectLst/>
                <a:latin typeface="Times New Roman" panose="02020603050405020304" pitchFamily="18" charset="0"/>
                <a:ea typeface="Arial" panose="020B0604020202020204" pitchFamily="34" charset="0"/>
                <a:cs typeface="Times New Roman" panose="02020603050405020304" pitchFamily="18" charset="0"/>
              </a:rPr>
              <a:t> </a:t>
            </a:r>
            <a:r>
              <a:rPr lang="en-US" dirty="0" err="1">
                <a:effectLst/>
                <a:latin typeface="Times New Roman" panose="02020603050405020304" pitchFamily="18" charset="0"/>
                <a:ea typeface="Arial" panose="020B0604020202020204" pitchFamily="34" charset="0"/>
                <a:cs typeface="Times New Roman" panose="02020603050405020304" pitchFamily="18" charset="0"/>
              </a:rPr>
              <a:t>về</a:t>
            </a:r>
            <a:r>
              <a:rPr lang="en-US" dirty="0">
                <a:effectLst/>
                <a:latin typeface="Times New Roman" panose="02020603050405020304" pitchFamily="18" charset="0"/>
                <a:ea typeface="Arial" panose="020B0604020202020204" pitchFamily="34" charset="0"/>
                <a:cs typeface="Times New Roman" panose="02020603050405020304" pitchFamily="18" charset="0"/>
              </a:rPr>
              <a:t> </a:t>
            </a:r>
            <a:r>
              <a:rPr lang="en-US" dirty="0" err="1">
                <a:effectLst/>
                <a:latin typeface="Times New Roman" panose="02020603050405020304" pitchFamily="18" charset="0"/>
                <a:ea typeface="Arial" panose="020B0604020202020204" pitchFamily="34" charset="0"/>
                <a:cs typeface="Times New Roman" panose="02020603050405020304" pitchFamily="18" charset="0"/>
              </a:rPr>
              <a:t>ảnh</a:t>
            </a:r>
            <a:r>
              <a:rPr lang="en-US" dirty="0">
                <a:effectLst/>
                <a:latin typeface="Times New Roman" panose="02020603050405020304" pitchFamily="18" charset="0"/>
                <a:ea typeface="Arial" panose="020B0604020202020204" pitchFamily="34" charset="0"/>
                <a:cs typeface="Times New Roman" panose="02020603050405020304" pitchFamily="18" charset="0"/>
              </a:rPr>
              <a:t> </a:t>
            </a:r>
            <a:r>
              <a:rPr lang="en-US" dirty="0" err="1">
                <a:effectLst/>
                <a:latin typeface="Times New Roman" panose="02020603050405020304" pitchFamily="18" charset="0"/>
                <a:ea typeface="Arial" panose="020B0604020202020204" pitchFamily="34" charset="0"/>
                <a:cs typeface="Times New Roman" panose="02020603050405020304" pitchFamily="18" charset="0"/>
              </a:rPr>
              <a:t>hưởng</a:t>
            </a:r>
            <a:r>
              <a:rPr lang="en-US" dirty="0">
                <a:effectLst/>
                <a:latin typeface="Times New Roman" panose="02020603050405020304" pitchFamily="18" charset="0"/>
                <a:ea typeface="Arial" panose="020B0604020202020204" pitchFamily="34" charset="0"/>
                <a:cs typeface="Times New Roman" panose="02020603050405020304" pitchFamily="18" charset="0"/>
              </a:rPr>
              <a:t> </a:t>
            </a:r>
            <a:r>
              <a:rPr lang="en-US" dirty="0" err="1">
                <a:effectLst/>
                <a:latin typeface="Times New Roman" panose="02020603050405020304" pitchFamily="18" charset="0"/>
                <a:ea typeface="Arial" panose="020B0604020202020204" pitchFamily="34" charset="0"/>
                <a:cs typeface="Times New Roman" panose="02020603050405020304" pitchFamily="18" charset="0"/>
              </a:rPr>
              <a:t>của</a:t>
            </a:r>
            <a:r>
              <a:rPr lang="en-US" dirty="0">
                <a:effectLst/>
                <a:latin typeface="Times New Roman" panose="02020603050405020304" pitchFamily="18" charset="0"/>
                <a:ea typeface="Arial" panose="020B0604020202020204" pitchFamily="34" charset="0"/>
                <a:cs typeface="Times New Roman" panose="02020603050405020304" pitchFamily="18" charset="0"/>
              </a:rPr>
              <a:t> </a:t>
            </a:r>
            <a:r>
              <a:rPr lang="en-US" dirty="0" err="1">
                <a:effectLst/>
                <a:latin typeface="Times New Roman" panose="02020603050405020304" pitchFamily="18" charset="0"/>
                <a:ea typeface="Arial" panose="020B0604020202020204" pitchFamily="34" charset="0"/>
                <a:cs typeface="Times New Roman" panose="02020603050405020304" pitchFamily="18" charset="0"/>
              </a:rPr>
              <a:t>tốc</a:t>
            </a:r>
            <a:r>
              <a:rPr lang="en-US" dirty="0">
                <a:effectLst/>
                <a:latin typeface="Times New Roman" panose="02020603050405020304" pitchFamily="18" charset="0"/>
                <a:ea typeface="Arial" panose="020B0604020202020204" pitchFamily="34" charset="0"/>
                <a:cs typeface="Times New Roman" panose="02020603050405020304" pitchFamily="18" charset="0"/>
              </a:rPr>
              <a:t> </a:t>
            </a:r>
            <a:r>
              <a:rPr lang="en-US" dirty="0" err="1">
                <a:effectLst/>
                <a:latin typeface="Times New Roman" panose="02020603050405020304" pitchFamily="18" charset="0"/>
                <a:ea typeface="Arial" panose="020B0604020202020204" pitchFamily="34" charset="0"/>
                <a:cs typeface="Times New Roman" panose="02020603050405020304" pitchFamily="18" charset="0"/>
              </a:rPr>
              <a:t>độ</a:t>
            </a:r>
            <a:r>
              <a:rPr lang="en-US" dirty="0">
                <a:effectLst/>
                <a:latin typeface="Times New Roman" panose="02020603050405020304" pitchFamily="18" charset="0"/>
                <a:ea typeface="Arial" panose="020B0604020202020204" pitchFamily="34" charset="0"/>
                <a:cs typeface="Times New Roman" panose="02020603050405020304" pitchFamily="18" charset="0"/>
              </a:rPr>
              <a:t> </a:t>
            </a:r>
            <a:r>
              <a:rPr lang="en-US" dirty="0" err="1">
                <a:effectLst/>
                <a:latin typeface="Times New Roman" panose="02020603050405020304" pitchFamily="18" charset="0"/>
                <a:ea typeface="Arial" panose="020B0604020202020204" pitchFamily="34" charset="0"/>
                <a:cs typeface="Times New Roman" panose="02020603050405020304" pitchFamily="18" charset="0"/>
              </a:rPr>
              <a:t>trong</a:t>
            </a:r>
            <a:r>
              <a:rPr lang="en-US" dirty="0">
                <a:effectLst/>
                <a:latin typeface="Times New Roman" panose="02020603050405020304" pitchFamily="18" charset="0"/>
                <a:ea typeface="Arial" panose="020B0604020202020204" pitchFamily="34" charset="0"/>
                <a:cs typeface="Times New Roman" panose="02020603050405020304" pitchFamily="18" charset="0"/>
              </a:rPr>
              <a:t> an </a:t>
            </a:r>
            <a:r>
              <a:rPr lang="en-US" dirty="0" err="1">
                <a:effectLst/>
                <a:latin typeface="Times New Roman" panose="02020603050405020304" pitchFamily="18" charset="0"/>
                <a:ea typeface="Arial" panose="020B0604020202020204" pitchFamily="34" charset="0"/>
                <a:cs typeface="Times New Roman" panose="02020603050405020304" pitchFamily="18" charset="0"/>
              </a:rPr>
              <a:t>toàn</a:t>
            </a:r>
            <a:r>
              <a:rPr lang="en-US" dirty="0">
                <a:effectLst/>
                <a:latin typeface="Times New Roman" panose="02020603050405020304" pitchFamily="18" charset="0"/>
                <a:ea typeface="Arial" panose="020B0604020202020204" pitchFamily="34" charset="0"/>
                <a:cs typeface="Times New Roman" panose="02020603050405020304" pitchFamily="18" charset="0"/>
              </a:rPr>
              <a:t> </a:t>
            </a:r>
            <a:r>
              <a:rPr lang="en-US" dirty="0" err="1">
                <a:effectLst/>
                <a:latin typeface="Times New Roman" panose="02020603050405020304" pitchFamily="18" charset="0"/>
                <a:ea typeface="Arial" panose="020B0604020202020204" pitchFamily="34" charset="0"/>
                <a:cs typeface="Times New Roman" panose="02020603050405020304" pitchFamily="18" charset="0"/>
              </a:rPr>
              <a:t>giao</a:t>
            </a:r>
            <a:r>
              <a:rPr lang="en-US" dirty="0">
                <a:effectLst/>
                <a:latin typeface="Times New Roman" panose="02020603050405020304" pitchFamily="18" charset="0"/>
                <a:ea typeface="Arial" panose="020B0604020202020204" pitchFamily="34" charset="0"/>
                <a:cs typeface="Times New Roman" panose="02020603050405020304" pitchFamily="18" charset="0"/>
              </a:rPr>
              <a:t> </a:t>
            </a:r>
            <a:r>
              <a:rPr lang="en-US" dirty="0" err="1">
                <a:effectLst/>
                <a:latin typeface="Times New Roman" panose="02020603050405020304" pitchFamily="18" charset="0"/>
                <a:ea typeface="Arial" panose="020B0604020202020204" pitchFamily="34" charset="0"/>
                <a:cs typeface="Times New Roman" panose="02020603050405020304" pitchFamily="18" charset="0"/>
              </a:rPr>
              <a:t>thông</a:t>
            </a:r>
            <a:endParaRPr lang="vi-VN" dirty="0">
              <a:latin typeface="Times New Roman" panose="02020603050405020304" pitchFamily="18" charset="0"/>
              <a:cs typeface="Times New Roman" panose="02020603050405020304" pitchFamily="18" charset="0"/>
            </a:endParaRPr>
          </a:p>
        </p:txBody>
      </p:sp>
      <p:pic>
        <p:nvPicPr>
          <p:cNvPr id="4100" name="Picture 4" descr="Play Video Icon in Flat Style. Movie Icon. Stock Vector - Illustration of  icon, director: 164210362">
            <a:extLst>
              <a:ext uri="{FF2B5EF4-FFF2-40B4-BE49-F238E27FC236}">
                <a16:creationId xmlns:a16="http://schemas.microsoft.com/office/drawing/2014/main" id="{6DD30194-0293-47A5-AB8C-03450D91E4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8304" y="4260096"/>
            <a:ext cx="857952" cy="933968"/>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ình ảnh Khung Phòng Tranh Hình ảnh đặt Biểu Tượng đường Màu đen đậm Và  Mỏng PNG , Album, Nghệ Thuật, Nền PNG và Vector với nền trong suốt để tải  xuống">
            <a:extLst>
              <a:ext uri="{FF2B5EF4-FFF2-40B4-BE49-F238E27FC236}">
                <a16:creationId xmlns:a16="http://schemas.microsoft.com/office/drawing/2014/main" id="{4446F394-298C-4F05-A5B1-0AB8D51FCE7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0571" t="5110" r="20569" b="33038"/>
          <a:stretch/>
        </p:blipFill>
        <p:spPr bwMode="auto">
          <a:xfrm>
            <a:off x="897535" y="3326128"/>
            <a:ext cx="750757" cy="933968"/>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Biểu tượng tìm kiếm tệp. Trang: Vector có sẵn (miễn phí bản quyền)  552081478 | Shutterstock">
            <a:extLst>
              <a:ext uri="{FF2B5EF4-FFF2-40B4-BE49-F238E27FC236}">
                <a16:creationId xmlns:a16="http://schemas.microsoft.com/office/drawing/2014/main" id="{A7C015BD-3517-4ED9-8DE6-E876F61DDF8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3084" r="10413" b="32926"/>
          <a:stretch/>
        </p:blipFill>
        <p:spPr bwMode="auto">
          <a:xfrm>
            <a:off x="858304" y="2392160"/>
            <a:ext cx="901283" cy="9339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81142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6588E4-887E-43C2-A540-CEE68B7F0461}"/>
              </a:ext>
            </a:extLst>
          </p:cNvPr>
          <p:cNvSpPr>
            <a:spLocks noGrp="1"/>
          </p:cNvSpPr>
          <p:nvPr>
            <p:ph type="title"/>
          </p:nvPr>
        </p:nvSpPr>
        <p:spPr/>
        <p:txBody>
          <a:bodyPr>
            <a:normAutofit/>
          </a:bodyPr>
          <a:lstStyle/>
          <a:p>
            <a:r>
              <a:rPr lang="en-US" sz="4000" dirty="0">
                <a:latin typeface="Times New Roman" panose="02020603050405020304" pitchFamily="18" charset="0"/>
                <a:cs typeface="Times New Roman" panose="02020603050405020304" pitchFamily="18" charset="0"/>
              </a:rPr>
              <a:t>LUYỆN TẬP</a:t>
            </a:r>
            <a:endParaRPr lang="vi-VN" sz="4000" dirty="0">
              <a:latin typeface="Times New Roman" panose="02020603050405020304" pitchFamily="18" charset="0"/>
              <a:cs typeface="Times New Roman" panose="02020603050405020304" pitchFamily="18" charset="0"/>
            </a:endParaRPr>
          </a:p>
        </p:txBody>
      </p:sp>
      <p:pic>
        <p:nvPicPr>
          <p:cNvPr id="5122" name="Picture 2" descr="Bài 11. Tốc độ và an toàn giao thông trang 62, 63, 64 Khoa học tự nhiên 7  Chân trời sáng tạo | SGK Khoa học tự nhiên 7 - Chân trời sáng tạo">
            <a:extLst>
              <a:ext uri="{FF2B5EF4-FFF2-40B4-BE49-F238E27FC236}">
                <a16:creationId xmlns:a16="http://schemas.microsoft.com/office/drawing/2014/main" id="{AA0CCC71-5119-4360-BA85-AF257142FDB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0545"/>
          <a:stretch/>
        </p:blipFill>
        <p:spPr bwMode="auto">
          <a:xfrm>
            <a:off x="838200" y="1334126"/>
            <a:ext cx="9744856" cy="368758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E23A91D-5CAB-4A8A-BC1B-314BAFE6D47E}"/>
              </a:ext>
            </a:extLst>
          </p:cNvPr>
          <p:cNvSpPr txBox="1"/>
          <p:nvPr/>
        </p:nvSpPr>
        <p:spPr>
          <a:xfrm>
            <a:off x="838200" y="5523874"/>
            <a:ext cx="10996534" cy="954107"/>
          </a:xfrm>
          <a:prstGeom prst="rect">
            <a:avLst/>
          </a:prstGeom>
          <a:noFill/>
        </p:spPr>
        <p:txBody>
          <a:bodyPr wrap="square" rtlCol="0">
            <a:spAutoFit/>
          </a:bodyPr>
          <a:lstStyle/>
          <a:p>
            <a:r>
              <a:rPr lang="en-US" sz="2800" dirty="0" err="1">
                <a:effectLst/>
                <a:latin typeface="Times New Roman" panose="02020603050405020304" pitchFamily="18" charset="0"/>
                <a:ea typeface="Arial" panose="020B0604020202020204" pitchFamily="34" charset="0"/>
                <a:cs typeface="Arial" panose="020B0604020202020204" pitchFamily="34" charset="0"/>
              </a:rPr>
              <a:t>Câu</a:t>
            </a:r>
            <a:r>
              <a:rPr lang="en-US" sz="2800" dirty="0">
                <a:effectLst/>
                <a:latin typeface="Times New Roman" panose="02020603050405020304" pitchFamily="18" charset="0"/>
                <a:ea typeface="Arial" panose="020B0604020202020204" pitchFamily="34" charset="0"/>
                <a:cs typeface="Arial" panose="020B0604020202020204" pitchFamily="34" charset="0"/>
              </a:rPr>
              <a:t> 1: Quan </a:t>
            </a:r>
            <a:r>
              <a:rPr lang="en-US" sz="2800" dirty="0" err="1">
                <a:effectLst/>
                <a:latin typeface="Times New Roman" panose="02020603050405020304" pitchFamily="18" charset="0"/>
                <a:ea typeface="Arial" panose="020B0604020202020204" pitchFamily="34" charset="0"/>
                <a:cs typeface="Arial" panose="020B0604020202020204" pitchFamily="34" charset="0"/>
              </a:rPr>
              <a:t>sát</a:t>
            </a:r>
            <a:r>
              <a:rPr lang="en-US" sz="2800" dirty="0">
                <a:effectLst/>
                <a:latin typeface="Times New Roman" panose="02020603050405020304" pitchFamily="18" charset="0"/>
                <a:ea typeface="Arial" panose="020B0604020202020204" pitchFamily="34" charset="0"/>
                <a:cs typeface="Arial" panose="020B0604020202020204" pitchFamily="34" charset="0"/>
              </a:rPr>
              <a:t> </a:t>
            </a:r>
            <a:r>
              <a:rPr lang="en-US" sz="2800" dirty="0" err="1">
                <a:effectLst/>
                <a:latin typeface="Times New Roman" panose="02020603050405020304" pitchFamily="18" charset="0"/>
                <a:ea typeface="Arial" panose="020B0604020202020204" pitchFamily="34" charset="0"/>
                <a:cs typeface="Arial" panose="020B0604020202020204" pitchFamily="34" charset="0"/>
              </a:rPr>
              <a:t>hình</a:t>
            </a:r>
            <a:r>
              <a:rPr lang="en-US" sz="2800" dirty="0">
                <a:effectLst/>
                <a:latin typeface="Times New Roman" panose="02020603050405020304" pitchFamily="18" charset="0"/>
                <a:ea typeface="Arial" panose="020B0604020202020204" pitchFamily="34" charset="0"/>
                <a:cs typeface="Arial" panose="020B0604020202020204" pitchFamily="34" charset="0"/>
              </a:rPr>
              <a:t> </a:t>
            </a:r>
            <a:r>
              <a:rPr lang="en-US" sz="2800" dirty="0" err="1">
                <a:effectLst/>
                <a:latin typeface="Times New Roman" panose="02020603050405020304" pitchFamily="18" charset="0"/>
                <a:ea typeface="Arial" panose="020B0604020202020204" pitchFamily="34" charset="0"/>
                <a:cs typeface="Arial" panose="020B0604020202020204" pitchFamily="34" charset="0"/>
              </a:rPr>
              <a:t>trên</a:t>
            </a:r>
            <a:r>
              <a:rPr lang="en-US" sz="2800" dirty="0">
                <a:effectLst/>
                <a:latin typeface="Times New Roman" panose="02020603050405020304" pitchFamily="18" charset="0"/>
                <a:ea typeface="Arial" panose="020B0604020202020204" pitchFamily="34" charset="0"/>
                <a:cs typeface="Arial" panose="020B0604020202020204" pitchFamily="34" charset="0"/>
              </a:rPr>
              <a:t> </a:t>
            </a:r>
            <a:r>
              <a:rPr lang="en-US" sz="2800" dirty="0" err="1">
                <a:effectLst/>
                <a:latin typeface="Times New Roman" panose="02020603050405020304" pitchFamily="18" charset="0"/>
                <a:ea typeface="Arial" panose="020B0604020202020204" pitchFamily="34" charset="0"/>
                <a:cs typeface="Arial" panose="020B0604020202020204" pitchFamily="34" charset="0"/>
              </a:rPr>
              <a:t>và</a:t>
            </a:r>
            <a:r>
              <a:rPr lang="en-US" sz="2800" dirty="0">
                <a:effectLst/>
                <a:latin typeface="Times New Roman" panose="02020603050405020304" pitchFamily="18" charset="0"/>
                <a:ea typeface="Arial" panose="020B0604020202020204" pitchFamily="34" charset="0"/>
                <a:cs typeface="Arial" panose="020B0604020202020204" pitchFamily="34" charset="0"/>
              </a:rPr>
              <a:t> </a:t>
            </a:r>
            <a:r>
              <a:rPr lang="en-US" sz="2800" dirty="0" err="1">
                <a:effectLst/>
                <a:latin typeface="Times New Roman" panose="02020603050405020304" pitchFamily="18" charset="0"/>
                <a:ea typeface="Arial" panose="020B0604020202020204" pitchFamily="34" charset="0"/>
                <a:cs typeface="Arial" panose="020B0604020202020204" pitchFamily="34" charset="0"/>
              </a:rPr>
              <a:t>cho</a:t>
            </a:r>
            <a:r>
              <a:rPr lang="en-US" sz="2800" dirty="0">
                <a:effectLst/>
                <a:latin typeface="Times New Roman" panose="02020603050405020304" pitchFamily="18" charset="0"/>
                <a:ea typeface="Arial" panose="020B0604020202020204" pitchFamily="34" charset="0"/>
                <a:cs typeface="Arial" panose="020B0604020202020204" pitchFamily="34" charset="0"/>
              </a:rPr>
              <a:t> </a:t>
            </a:r>
            <a:r>
              <a:rPr lang="en-US" sz="2800" dirty="0" err="1">
                <a:effectLst/>
                <a:latin typeface="Times New Roman" panose="02020603050405020304" pitchFamily="18" charset="0"/>
                <a:ea typeface="Arial" panose="020B0604020202020204" pitchFamily="34" charset="0"/>
                <a:cs typeface="Arial" panose="020B0604020202020204" pitchFamily="34" charset="0"/>
              </a:rPr>
              <a:t>biết</a:t>
            </a:r>
            <a:r>
              <a:rPr lang="en-US" sz="2800" dirty="0">
                <a:effectLst/>
                <a:latin typeface="Times New Roman" panose="02020603050405020304" pitchFamily="18" charset="0"/>
                <a:ea typeface="Arial" panose="020B0604020202020204" pitchFamily="34" charset="0"/>
                <a:cs typeface="Arial" panose="020B0604020202020204" pitchFamily="34" charset="0"/>
              </a:rPr>
              <a:t> </a:t>
            </a:r>
            <a:r>
              <a:rPr lang="en-US" sz="2800" dirty="0" err="1">
                <a:effectLst/>
                <a:latin typeface="Times New Roman" panose="02020603050405020304" pitchFamily="18" charset="0"/>
                <a:ea typeface="Arial" panose="020B0604020202020204" pitchFamily="34" charset="0"/>
                <a:cs typeface="Arial" panose="020B0604020202020204" pitchFamily="34" charset="0"/>
              </a:rPr>
              <a:t>ảnh</a:t>
            </a:r>
            <a:r>
              <a:rPr lang="en-US" sz="2800" dirty="0">
                <a:effectLst/>
                <a:latin typeface="Times New Roman" panose="02020603050405020304" pitchFamily="18" charset="0"/>
                <a:ea typeface="Arial" panose="020B0604020202020204" pitchFamily="34" charset="0"/>
                <a:cs typeface="Arial" panose="020B0604020202020204" pitchFamily="34" charset="0"/>
              </a:rPr>
              <a:t> </a:t>
            </a:r>
            <a:r>
              <a:rPr lang="en-US" sz="2800" dirty="0" err="1">
                <a:effectLst/>
                <a:latin typeface="Times New Roman" panose="02020603050405020304" pitchFamily="18" charset="0"/>
                <a:ea typeface="Arial" panose="020B0604020202020204" pitchFamily="34" charset="0"/>
                <a:cs typeface="Arial" panose="020B0604020202020204" pitchFamily="34" charset="0"/>
              </a:rPr>
              <a:t>hưởng</a:t>
            </a:r>
            <a:r>
              <a:rPr lang="en-US" sz="2800" dirty="0">
                <a:effectLst/>
                <a:latin typeface="Times New Roman" panose="02020603050405020304" pitchFamily="18" charset="0"/>
                <a:ea typeface="Arial" panose="020B0604020202020204" pitchFamily="34" charset="0"/>
                <a:cs typeface="Arial" panose="020B0604020202020204" pitchFamily="34" charset="0"/>
              </a:rPr>
              <a:t> </a:t>
            </a:r>
            <a:r>
              <a:rPr lang="en-US" sz="2800" dirty="0" err="1">
                <a:effectLst/>
                <a:latin typeface="Times New Roman" panose="02020603050405020304" pitchFamily="18" charset="0"/>
                <a:ea typeface="Arial" panose="020B0604020202020204" pitchFamily="34" charset="0"/>
                <a:cs typeface="Arial" panose="020B0604020202020204" pitchFamily="34" charset="0"/>
              </a:rPr>
              <a:t>của</a:t>
            </a:r>
            <a:r>
              <a:rPr lang="en-US" sz="2800" dirty="0">
                <a:effectLst/>
                <a:latin typeface="Times New Roman" panose="02020603050405020304" pitchFamily="18" charset="0"/>
                <a:ea typeface="Arial" panose="020B0604020202020204" pitchFamily="34" charset="0"/>
                <a:cs typeface="Arial" panose="020B0604020202020204" pitchFamily="34" charset="0"/>
              </a:rPr>
              <a:t> </a:t>
            </a:r>
            <a:r>
              <a:rPr lang="en-US" sz="2800" dirty="0" err="1">
                <a:effectLst/>
                <a:latin typeface="Times New Roman" panose="02020603050405020304" pitchFamily="18" charset="0"/>
                <a:ea typeface="Arial" panose="020B0604020202020204" pitchFamily="34" charset="0"/>
                <a:cs typeface="Arial" panose="020B0604020202020204" pitchFamily="34" charset="0"/>
              </a:rPr>
              <a:t>tốc</a:t>
            </a:r>
            <a:r>
              <a:rPr lang="en-US" sz="2800" dirty="0">
                <a:effectLst/>
                <a:latin typeface="Times New Roman" panose="02020603050405020304" pitchFamily="18" charset="0"/>
                <a:ea typeface="Arial" panose="020B0604020202020204" pitchFamily="34" charset="0"/>
                <a:cs typeface="Arial" panose="020B0604020202020204" pitchFamily="34" charset="0"/>
              </a:rPr>
              <a:t> </a:t>
            </a:r>
            <a:r>
              <a:rPr lang="en-US" sz="2800" dirty="0" err="1">
                <a:effectLst/>
                <a:latin typeface="Times New Roman" panose="02020603050405020304" pitchFamily="18" charset="0"/>
                <a:ea typeface="Arial" panose="020B0604020202020204" pitchFamily="34" charset="0"/>
                <a:cs typeface="Arial" panose="020B0604020202020204" pitchFamily="34" charset="0"/>
              </a:rPr>
              <a:t>độ</a:t>
            </a:r>
            <a:r>
              <a:rPr lang="en-US" sz="2800" dirty="0">
                <a:effectLst/>
                <a:latin typeface="Times New Roman" panose="02020603050405020304" pitchFamily="18" charset="0"/>
                <a:ea typeface="Arial" panose="020B0604020202020204" pitchFamily="34" charset="0"/>
                <a:cs typeface="Arial" panose="020B0604020202020204" pitchFamily="34" charset="0"/>
              </a:rPr>
              <a:t> </a:t>
            </a:r>
            <a:r>
              <a:rPr lang="en-US" sz="2800" dirty="0" err="1">
                <a:effectLst/>
                <a:latin typeface="Times New Roman" panose="02020603050405020304" pitchFamily="18" charset="0"/>
                <a:ea typeface="Arial" panose="020B0604020202020204" pitchFamily="34" charset="0"/>
                <a:cs typeface="Arial" panose="020B0604020202020204" pitchFamily="34" charset="0"/>
              </a:rPr>
              <a:t>với</a:t>
            </a:r>
            <a:r>
              <a:rPr lang="en-US" sz="2800" dirty="0">
                <a:effectLst/>
                <a:latin typeface="Times New Roman" panose="02020603050405020304" pitchFamily="18" charset="0"/>
                <a:ea typeface="Arial" panose="020B0604020202020204" pitchFamily="34" charset="0"/>
                <a:cs typeface="Arial" panose="020B0604020202020204" pitchFamily="34" charset="0"/>
              </a:rPr>
              <a:t> </a:t>
            </a:r>
            <a:r>
              <a:rPr lang="en-US" sz="2800" dirty="0" err="1">
                <a:effectLst/>
                <a:latin typeface="Times New Roman" panose="02020603050405020304" pitchFamily="18" charset="0"/>
                <a:ea typeface="Arial" panose="020B0604020202020204" pitchFamily="34" charset="0"/>
                <a:cs typeface="Arial" panose="020B0604020202020204" pitchFamily="34" charset="0"/>
              </a:rPr>
              <a:t>người</a:t>
            </a:r>
            <a:r>
              <a:rPr lang="en-US" sz="2800" dirty="0">
                <a:effectLst/>
                <a:latin typeface="Times New Roman" panose="02020603050405020304" pitchFamily="18" charset="0"/>
                <a:ea typeface="Arial" panose="020B0604020202020204" pitchFamily="34" charset="0"/>
                <a:cs typeface="Arial" panose="020B0604020202020204" pitchFamily="34" charset="0"/>
              </a:rPr>
              <a:t> </a:t>
            </a:r>
            <a:r>
              <a:rPr lang="en-US" sz="2800" dirty="0" err="1">
                <a:effectLst/>
                <a:latin typeface="Times New Roman" panose="02020603050405020304" pitchFamily="18" charset="0"/>
                <a:ea typeface="Arial" panose="020B0604020202020204" pitchFamily="34" charset="0"/>
                <a:cs typeface="Arial" panose="020B0604020202020204" pitchFamily="34" charset="0"/>
              </a:rPr>
              <a:t>đi</a:t>
            </a:r>
            <a:r>
              <a:rPr lang="en-US" sz="2800" dirty="0">
                <a:effectLst/>
                <a:latin typeface="Times New Roman" panose="02020603050405020304" pitchFamily="18" charset="0"/>
                <a:ea typeface="Arial" panose="020B0604020202020204" pitchFamily="34" charset="0"/>
                <a:cs typeface="Arial" panose="020B0604020202020204" pitchFamily="34" charset="0"/>
              </a:rPr>
              <a:t> </a:t>
            </a:r>
            <a:r>
              <a:rPr lang="en-US" sz="2800" dirty="0" err="1">
                <a:effectLst/>
                <a:latin typeface="Times New Roman" panose="02020603050405020304" pitchFamily="18" charset="0"/>
                <a:ea typeface="Arial" panose="020B0604020202020204" pitchFamily="34" charset="0"/>
                <a:cs typeface="Arial" panose="020B0604020202020204" pitchFamily="34" charset="0"/>
              </a:rPr>
              <a:t>bộ</a:t>
            </a:r>
            <a:r>
              <a:rPr lang="en-US" sz="2800" dirty="0">
                <a:effectLst/>
                <a:latin typeface="Times New Roman" panose="02020603050405020304" pitchFamily="18" charset="0"/>
                <a:ea typeface="Arial" panose="020B0604020202020204" pitchFamily="34" charset="0"/>
                <a:cs typeface="Arial" panose="020B0604020202020204" pitchFamily="34" charset="0"/>
              </a:rPr>
              <a:t> </a:t>
            </a:r>
            <a:r>
              <a:rPr lang="en-US" sz="2800" dirty="0" err="1">
                <a:effectLst/>
                <a:latin typeface="Times New Roman" panose="02020603050405020304" pitchFamily="18" charset="0"/>
                <a:ea typeface="Arial" panose="020B0604020202020204" pitchFamily="34" charset="0"/>
                <a:cs typeface="Arial" panose="020B0604020202020204" pitchFamily="34" charset="0"/>
              </a:rPr>
              <a:t>khi</a:t>
            </a:r>
            <a:r>
              <a:rPr lang="en-US" sz="2800" dirty="0">
                <a:effectLst/>
                <a:latin typeface="Times New Roman" panose="02020603050405020304" pitchFamily="18" charset="0"/>
                <a:ea typeface="Arial" panose="020B0604020202020204" pitchFamily="34" charset="0"/>
                <a:cs typeface="Arial" panose="020B0604020202020204" pitchFamily="34" charset="0"/>
              </a:rPr>
              <a:t> </a:t>
            </a:r>
            <a:r>
              <a:rPr lang="en-US" sz="2800" dirty="0" err="1">
                <a:effectLst/>
                <a:latin typeface="Times New Roman" panose="02020603050405020304" pitchFamily="18" charset="0"/>
                <a:ea typeface="Arial" panose="020B0604020202020204" pitchFamily="34" charset="0"/>
                <a:cs typeface="Arial" panose="020B0604020202020204" pitchFamily="34" charset="0"/>
              </a:rPr>
              <a:t>xảy</a:t>
            </a:r>
            <a:r>
              <a:rPr lang="en-US" sz="2800" dirty="0">
                <a:effectLst/>
                <a:latin typeface="Times New Roman" panose="02020603050405020304" pitchFamily="18" charset="0"/>
                <a:ea typeface="Arial" panose="020B0604020202020204" pitchFamily="34" charset="0"/>
                <a:cs typeface="Arial" panose="020B0604020202020204" pitchFamily="34" charset="0"/>
              </a:rPr>
              <a:t> </a:t>
            </a:r>
            <a:r>
              <a:rPr lang="en-US" sz="2800" dirty="0" err="1">
                <a:effectLst/>
                <a:latin typeface="Times New Roman" panose="02020603050405020304" pitchFamily="18" charset="0"/>
                <a:ea typeface="Arial" panose="020B0604020202020204" pitchFamily="34" charset="0"/>
                <a:cs typeface="Arial" panose="020B0604020202020204" pitchFamily="34" charset="0"/>
              </a:rPr>
              <a:t>ra</a:t>
            </a:r>
            <a:r>
              <a:rPr lang="en-US" sz="2800" dirty="0">
                <a:effectLst/>
                <a:latin typeface="Times New Roman" panose="02020603050405020304" pitchFamily="18" charset="0"/>
                <a:ea typeface="Arial" panose="020B0604020202020204" pitchFamily="34" charset="0"/>
                <a:cs typeface="Arial" panose="020B0604020202020204" pitchFamily="34" charset="0"/>
              </a:rPr>
              <a:t> tai </a:t>
            </a:r>
            <a:r>
              <a:rPr lang="en-US" sz="2800" dirty="0" err="1">
                <a:effectLst/>
                <a:latin typeface="Times New Roman" panose="02020603050405020304" pitchFamily="18" charset="0"/>
                <a:ea typeface="Arial" panose="020B0604020202020204" pitchFamily="34" charset="0"/>
                <a:cs typeface="Arial" panose="020B0604020202020204" pitchFamily="34" charset="0"/>
              </a:rPr>
              <a:t>nạn</a:t>
            </a:r>
            <a:r>
              <a:rPr lang="en-US" sz="2800" dirty="0">
                <a:effectLst/>
                <a:latin typeface="Times New Roman" panose="02020603050405020304" pitchFamily="18" charset="0"/>
                <a:ea typeface="Arial" panose="020B0604020202020204" pitchFamily="34" charset="0"/>
                <a:cs typeface="Arial" panose="020B0604020202020204" pitchFamily="34" charset="0"/>
              </a:rPr>
              <a:t>?</a:t>
            </a:r>
            <a:endParaRPr lang="vi-VN" sz="28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4185430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E36146-0810-486A-A457-61D6B8546283}"/>
              </a:ext>
            </a:extLst>
          </p:cNvPr>
          <p:cNvSpPr>
            <a:spLocks noGrp="1"/>
          </p:cNvSpPr>
          <p:nvPr>
            <p:ph type="title"/>
          </p:nvPr>
        </p:nvSpPr>
        <p:spPr>
          <a:xfrm>
            <a:off x="838200" y="0"/>
            <a:ext cx="10515600" cy="684186"/>
          </a:xfrm>
        </p:spPr>
        <p:txBody>
          <a:bodyPr>
            <a:normAutofit/>
          </a:bodyPr>
          <a:lstStyle/>
          <a:p>
            <a:pPr algn="ctr"/>
            <a:r>
              <a:rPr lang="en-US" sz="4000" dirty="0" err="1">
                <a:solidFill>
                  <a:schemeClr val="bg2"/>
                </a:solidFill>
                <a:highlight>
                  <a:srgbClr val="0000FF"/>
                </a:highlight>
                <a:latin typeface="Times New Roman" panose="02020603050405020304" pitchFamily="18" charset="0"/>
                <a:cs typeface="Times New Roman" panose="02020603050405020304" pitchFamily="18" charset="0"/>
              </a:rPr>
              <a:t>Trả</a:t>
            </a:r>
            <a:r>
              <a:rPr lang="en-US" sz="4000" dirty="0">
                <a:solidFill>
                  <a:schemeClr val="bg2"/>
                </a:solidFill>
                <a:highlight>
                  <a:srgbClr val="0000FF"/>
                </a:highlight>
                <a:latin typeface="Times New Roman" panose="02020603050405020304" pitchFamily="18" charset="0"/>
                <a:cs typeface="Times New Roman" panose="02020603050405020304" pitchFamily="18" charset="0"/>
              </a:rPr>
              <a:t> </a:t>
            </a:r>
            <a:r>
              <a:rPr lang="en-US" sz="4000" dirty="0" err="1">
                <a:solidFill>
                  <a:schemeClr val="bg2"/>
                </a:solidFill>
                <a:highlight>
                  <a:srgbClr val="0000FF"/>
                </a:highlight>
                <a:latin typeface="Times New Roman" panose="02020603050405020304" pitchFamily="18" charset="0"/>
                <a:cs typeface="Times New Roman" panose="02020603050405020304" pitchFamily="18" charset="0"/>
              </a:rPr>
              <a:t>lời</a:t>
            </a:r>
            <a:endParaRPr lang="vi-VN" sz="4000" dirty="0">
              <a:solidFill>
                <a:schemeClr val="bg2"/>
              </a:solidFill>
              <a:highlight>
                <a:srgbClr val="0000FF"/>
              </a:highlight>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96E9DD7A-D412-43F5-AE11-0BFEFC9CA2F8}"/>
              </a:ext>
            </a:extLst>
          </p:cNvPr>
          <p:cNvSpPr>
            <a:spLocks noGrp="1"/>
          </p:cNvSpPr>
          <p:nvPr>
            <p:ph idx="1"/>
          </p:nvPr>
        </p:nvSpPr>
        <p:spPr>
          <a:xfrm>
            <a:off x="838200" y="1825625"/>
            <a:ext cx="10515600" cy="1603375"/>
          </a:xfrm>
        </p:spPr>
        <p:txBody>
          <a:bodyPr>
            <a:normAutofit lnSpcReduction="10000"/>
          </a:bodyPr>
          <a:lstStyle/>
          <a:p>
            <a:pPr marL="0" indent="0" algn="just">
              <a:buNone/>
            </a:pPr>
            <a:r>
              <a:rPr lang="en-US" dirty="0" err="1">
                <a:effectLst/>
                <a:latin typeface="Times New Roman" panose="02020603050405020304" pitchFamily="18" charset="0"/>
                <a:ea typeface="Arial" panose="020B0604020202020204" pitchFamily="34" charset="0"/>
              </a:rPr>
              <a:t>Ảnh</a:t>
            </a:r>
            <a:r>
              <a:rPr lang="en-US" dirty="0">
                <a:effectLst/>
                <a:latin typeface="Times New Roman" panose="02020603050405020304" pitchFamily="18" charset="0"/>
                <a:ea typeface="Arial" panose="020B0604020202020204" pitchFamily="34" charset="0"/>
              </a:rPr>
              <a:t> </a:t>
            </a:r>
            <a:r>
              <a:rPr lang="en-US" dirty="0" err="1">
                <a:effectLst/>
                <a:latin typeface="Times New Roman" panose="02020603050405020304" pitchFamily="18" charset="0"/>
                <a:ea typeface="Arial" panose="020B0604020202020204" pitchFamily="34" charset="0"/>
              </a:rPr>
              <a:t>hưởng</a:t>
            </a:r>
            <a:r>
              <a:rPr lang="en-US" dirty="0">
                <a:effectLst/>
                <a:latin typeface="Times New Roman" panose="02020603050405020304" pitchFamily="18" charset="0"/>
                <a:ea typeface="Arial" panose="020B0604020202020204" pitchFamily="34" charset="0"/>
              </a:rPr>
              <a:t> </a:t>
            </a:r>
            <a:r>
              <a:rPr lang="en-US" dirty="0" err="1">
                <a:effectLst/>
                <a:latin typeface="Times New Roman" panose="02020603050405020304" pitchFamily="18" charset="0"/>
                <a:ea typeface="Arial" panose="020B0604020202020204" pitchFamily="34" charset="0"/>
              </a:rPr>
              <a:t>của</a:t>
            </a:r>
            <a:r>
              <a:rPr lang="en-US" dirty="0">
                <a:effectLst/>
                <a:latin typeface="Times New Roman" panose="02020603050405020304" pitchFamily="18" charset="0"/>
                <a:ea typeface="Arial" panose="020B0604020202020204" pitchFamily="34" charset="0"/>
              </a:rPr>
              <a:t> </a:t>
            </a:r>
            <a:r>
              <a:rPr lang="en-US" dirty="0" err="1">
                <a:effectLst/>
                <a:latin typeface="Times New Roman" panose="02020603050405020304" pitchFamily="18" charset="0"/>
                <a:ea typeface="Arial" panose="020B0604020202020204" pitchFamily="34" charset="0"/>
              </a:rPr>
              <a:t>tốc</a:t>
            </a:r>
            <a:r>
              <a:rPr lang="en-US" dirty="0">
                <a:effectLst/>
                <a:latin typeface="Times New Roman" panose="02020603050405020304" pitchFamily="18" charset="0"/>
                <a:ea typeface="Arial" panose="020B0604020202020204" pitchFamily="34" charset="0"/>
              </a:rPr>
              <a:t> </a:t>
            </a:r>
            <a:r>
              <a:rPr lang="en-US" dirty="0" err="1">
                <a:effectLst/>
                <a:latin typeface="Times New Roman" panose="02020603050405020304" pitchFamily="18" charset="0"/>
                <a:ea typeface="Arial" panose="020B0604020202020204" pitchFamily="34" charset="0"/>
              </a:rPr>
              <a:t>độ</a:t>
            </a:r>
            <a:r>
              <a:rPr lang="en-US" dirty="0">
                <a:effectLst/>
                <a:latin typeface="Times New Roman" panose="02020603050405020304" pitchFamily="18" charset="0"/>
                <a:ea typeface="Arial" panose="020B0604020202020204" pitchFamily="34" charset="0"/>
              </a:rPr>
              <a:t> </a:t>
            </a:r>
            <a:r>
              <a:rPr lang="en-US" dirty="0" err="1">
                <a:effectLst/>
                <a:latin typeface="Times New Roman" panose="02020603050405020304" pitchFamily="18" charset="0"/>
                <a:ea typeface="Arial" panose="020B0604020202020204" pitchFamily="34" charset="0"/>
              </a:rPr>
              <a:t>đối</a:t>
            </a:r>
            <a:r>
              <a:rPr lang="en-US" dirty="0">
                <a:effectLst/>
                <a:latin typeface="Times New Roman" panose="02020603050405020304" pitchFamily="18" charset="0"/>
                <a:ea typeface="Arial" panose="020B0604020202020204" pitchFamily="34" charset="0"/>
              </a:rPr>
              <a:t> </a:t>
            </a:r>
            <a:r>
              <a:rPr lang="en-US" dirty="0" err="1">
                <a:effectLst/>
                <a:latin typeface="Times New Roman" panose="02020603050405020304" pitchFamily="18" charset="0"/>
                <a:ea typeface="Arial" panose="020B0604020202020204" pitchFamily="34" charset="0"/>
              </a:rPr>
              <a:t>với</a:t>
            </a:r>
            <a:r>
              <a:rPr lang="en-US" dirty="0">
                <a:effectLst/>
                <a:latin typeface="Times New Roman" panose="02020603050405020304" pitchFamily="18" charset="0"/>
                <a:ea typeface="Arial" panose="020B0604020202020204" pitchFamily="34" charset="0"/>
              </a:rPr>
              <a:t> </a:t>
            </a:r>
            <a:r>
              <a:rPr lang="en-US" dirty="0" err="1">
                <a:effectLst/>
                <a:latin typeface="Times New Roman" panose="02020603050405020304" pitchFamily="18" charset="0"/>
                <a:ea typeface="Arial" panose="020B0604020202020204" pitchFamily="34" charset="0"/>
              </a:rPr>
              <a:t>người</a:t>
            </a:r>
            <a:r>
              <a:rPr lang="en-US" dirty="0">
                <a:effectLst/>
                <a:latin typeface="Times New Roman" panose="02020603050405020304" pitchFamily="18" charset="0"/>
                <a:ea typeface="Arial" panose="020B0604020202020204" pitchFamily="34" charset="0"/>
              </a:rPr>
              <a:t> </a:t>
            </a:r>
            <a:r>
              <a:rPr lang="en-US" dirty="0" err="1">
                <a:effectLst/>
                <a:latin typeface="Times New Roman" panose="02020603050405020304" pitchFamily="18" charset="0"/>
                <a:ea typeface="Arial" panose="020B0604020202020204" pitchFamily="34" charset="0"/>
              </a:rPr>
              <a:t>đi</a:t>
            </a:r>
            <a:r>
              <a:rPr lang="en-US" dirty="0">
                <a:effectLst/>
                <a:latin typeface="Times New Roman" panose="02020603050405020304" pitchFamily="18" charset="0"/>
                <a:ea typeface="Arial" panose="020B0604020202020204" pitchFamily="34" charset="0"/>
              </a:rPr>
              <a:t> </a:t>
            </a:r>
            <a:r>
              <a:rPr lang="en-US" dirty="0" err="1">
                <a:effectLst/>
                <a:latin typeface="Times New Roman" panose="02020603050405020304" pitchFamily="18" charset="0"/>
                <a:ea typeface="Arial" panose="020B0604020202020204" pitchFamily="34" charset="0"/>
              </a:rPr>
              <a:t>bộ</a:t>
            </a:r>
            <a:r>
              <a:rPr lang="en-US" dirty="0">
                <a:effectLst/>
                <a:latin typeface="Times New Roman" panose="02020603050405020304" pitchFamily="18" charset="0"/>
                <a:ea typeface="Arial" panose="020B0604020202020204" pitchFamily="34" charset="0"/>
              </a:rPr>
              <a:t> </a:t>
            </a:r>
            <a:r>
              <a:rPr lang="en-US" dirty="0" err="1">
                <a:effectLst/>
                <a:latin typeface="Times New Roman" panose="02020603050405020304" pitchFamily="18" charset="0"/>
                <a:ea typeface="Arial" panose="020B0604020202020204" pitchFamily="34" charset="0"/>
              </a:rPr>
              <a:t>khi</a:t>
            </a:r>
            <a:r>
              <a:rPr lang="en-US" dirty="0">
                <a:effectLst/>
                <a:latin typeface="Times New Roman" panose="02020603050405020304" pitchFamily="18" charset="0"/>
                <a:ea typeface="Arial" panose="020B0604020202020204" pitchFamily="34" charset="0"/>
              </a:rPr>
              <a:t> </a:t>
            </a:r>
            <a:r>
              <a:rPr lang="en-US" dirty="0" err="1">
                <a:effectLst/>
                <a:latin typeface="Times New Roman" panose="02020603050405020304" pitchFamily="18" charset="0"/>
                <a:ea typeface="Arial" panose="020B0604020202020204" pitchFamily="34" charset="0"/>
              </a:rPr>
              <a:t>xảy</a:t>
            </a:r>
            <a:r>
              <a:rPr lang="en-US" dirty="0">
                <a:effectLst/>
                <a:latin typeface="Times New Roman" panose="02020603050405020304" pitchFamily="18" charset="0"/>
                <a:ea typeface="Arial" panose="020B0604020202020204" pitchFamily="34" charset="0"/>
              </a:rPr>
              <a:t> </a:t>
            </a:r>
            <a:r>
              <a:rPr lang="en-US" dirty="0" err="1">
                <a:effectLst/>
                <a:latin typeface="Times New Roman" panose="02020603050405020304" pitchFamily="18" charset="0"/>
                <a:ea typeface="Arial" panose="020B0604020202020204" pitchFamily="34" charset="0"/>
              </a:rPr>
              <a:t>ra</a:t>
            </a:r>
            <a:r>
              <a:rPr lang="en-US" dirty="0">
                <a:effectLst/>
                <a:latin typeface="Times New Roman" panose="02020603050405020304" pitchFamily="18" charset="0"/>
                <a:ea typeface="Arial" panose="020B0604020202020204" pitchFamily="34" charset="0"/>
              </a:rPr>
              <a:t> tai </a:t>
            </a:r>
            <a:r>
              <a:rPr lang="en-US" dirty="0" err="1">
                <a:effectLst/>
                <a:latin typeface="Times New Roman" panose="02020603050405020304" pitchFamily="18" charset="0"/>
                <a:ea typeface="Arial" panose="020B0604020202020204" pitchFamily="34" charset="0"/>
              </a:rPr>
              <a:t>nạn</a:t>
            </a:r>
            <a:r>
              <a:rPr lang="en-US" dirty="0">
                <a:effectLst/>
                <a:latin typeface="Times New Roman" panose="02020603050405020304" pitchFamily="18" charset="0"/>
                <a:ea typeface="Arial" panose="020B0604020202020204" pitchFamily="34" charset="0"/>
              </a:rPr>
              <a:t>: </a:t>
            </a:r>
            <a:r>
              <a:rPr lang="en-US" dirty="0" err="1">
                <a:effectLst/>
                <a:latin typeface="Times New Roman" panose="02020603050405020304" pitchFamily="18" charset="0"/>
                <a:ea typeface="Arial" panose="020B0604020202020204" pitchFamily="34" charset="0"/>
              </a:rPr>
              <a:t>tốc</a:t>
            </a:r>
            <a:r>
              <a:rPr lang="en-US" dirty="0">
                <a:effectLst/>
                <a:latin typeface="Times New Roman" panose="02020603050405020304" pitchFamily="18" charset="0"/>
                <a:ea typeface="Arial" panose="020B0604020202020204" pitchFamily="34" charset="0"/>
              </a:rPr>
              <a:t> </a:t>
            </a:r>
            <a:r>
              <a:rPr lang="en-US" dirty="0" err="1">
                <a:effectLst/>
                <a:latin typeface="Times New Roman" panose="02020603050405020304" pitchFamily="18" charset="0"/>
                <a:ea typeface="Arial" panose="020B0604020202020204" pitchFamily="34" charset="0"/>
              </a:rPr>
              <a:t>độ</a:t>
            </a:r>
            <a:r>
              <a:rPr lang="en-US" dirty="0">
                <a:effectLst/>
                <a:latin typeface="Times New Roman" panose="02020603050405020304" pitchFamily="18" charset="0"/>
                <a:ea typeface="Arial" panose="020B0604020202020204" pitchFamily="34" charset="0"/>
              </a:rPr>
              <a:t> di </a:t>
            </a:r>
            <a:r>
              <a:rPr lang="en-US" dirty="0" err="1">
                <a:effectLst/>
                <a:latin typeface="Times New Roman" panose="02020603050405020304" pitchFamily="18" charset="0"/>
                <a:ea typeface="Arial" panose="020B0604020202020204" pitchFamily="34" charset="0"/>
              </a:rPr>
              <a:t>chuyển</a:t>
            </a:r>
            <a:r>
              <a:rPr lang="en-US" dirty="0">
                <a:effectLst/>
                <a:latin typeface="Times New Roman" panose="02020603050405020304" pitchFamily="18" charset="0"/>
                <a:ea typeface="Arial" panose="020B0604020202020204" pitchFamily="34" charset="0"/>
              </a:rPr>
              <a:t> </a:t>
            </a:r>
            <a:r>
              <a:rPr lang="en-US" dirty="0" err="1">
                <a:effectLst/>
                <a:latin typeface="Times New Roman" panose="02020603050405020304" pitchFamily="18" charset="0"/>
                <a:ea typeface="Arial" panose="020B0604020202020204" pitchFamily="34" charset="0"/>
              </a:rPr>
              <a:t>của</a:t>
            </a:r>
            <a:r>
              <a:rPr lang="en-US" dirty="0">
                <a:effectLst/>
                <a:latin typeface="Times New Roman" panose="02020603050405020304" pitchFamily="18" charset="0"/>
                <a:ea typeface="Arial" panose="020B0604020202020204" pitchFamily="34" charset="0"/>
              </a:rPr>
              <a:t> </a:t>
            </a:r>
            <a:r>
              <a:rPr lang="en-US" dirty="0" err="1">
                <a:effectLst/>
                <a:latin typeface="Times New Roman" panose="02020603050405020304" pitchFamily="18" charset="0"/>
                <a:ea typeface="Arial" panose="020B0604020202020204" pitchFamily="34" charset="0"/>
              </a:rPr>
              <a:t>phương</a:t>
            </a:r>
            <a:r>
              <a:rPr lang="en-US" dirty="0">
                <a:effectLst/>
                <a:latin typeface="Times New Roman" panose="02020603050405020304" pitchFamily="18" charset="0"/>
                <a:ea typeface="Arial" panose="020B0604020202020204" pitchFamily="34" charset="0"/>
              </a:rPr>
              <a:t> </a:t>
            </a:r>
            <a:r>
              <a:rPr lang="en-US" dirty="0" err="1">
                <a:effectLst/>
                <a:latin typeface="Times New Roman" panose="02020603050405020304" pitchFamily="18" charset="0"/>
                <a:ea typeface="Arial" panose="020B0604020202020204" pitchFamily="34" charset="0"/>
              </a:rPr>
              <a:t>tiện</a:t>
            </a:r>
            <a:r>
              <a:rPr lang="en-US" dirty="0">
                <a:effectLst/>
                <a:latin typeface="Times New Roman" panose="02020603050405020304" pitchFamily="18" charset="0"/>
                <a:ea typeface="Arial" panose="020B0604020202020204" pitchFamily="34" charset="0"/>
              </a:rPr>
              <a:t> </a:t>
            </a:r>
            <a:r>
              <a:rPr lang="en-US" dirty="0" err="1">
                <a:effectLst/>
                <a:latin typeface="Times New Roman" panose="02020603050405020304" pitchFamily="18" charset="0"/>
                <a:ea typeface="Arial" panose="020B0604020202020204" pitchFamily="34" charset="0"/>
              </a:rPr>
              <a:t>giao</a:t>
            </a:r>
            <a:r>
              <a:rPr lang="en-US" dirty="0">
                <a:effectLst/>
                <a:latin typeface="Times New Roman" panose="02020603050405020304" pitchFamily="18" charset="0"/>
                <a:ea typeface="Arial" panose="020B0604020202020204" pitchFamily="34" charset="0"/>
              </a:rPr>
              <a:t> </a:t>
            </a:r>
            <a:r>
              <a:rPr lang="en-US" dirty="0" err="1">
                <a:effectLst/>
                <a:latin typeface="Times New Roman" panose="02020603050405020304" pitchFamily="18" charset="0"/>
                <a:ea typeface="Arial" panose="020B0604020202020204" pitchFamily="34" charset="0"/>
              </a:rPr>
              <a:t>thông</a:t>
            </a:r>
            <a:r>
              <a:rPr lang="en-US" dirty="0">
                <a:effectLst/>
                <a:latin typeface="Times New Roman" panose="02020603050405020304" pitchFamily="18" charset="0"/>
                <a:ea typeface="Arial" panose="020B0604020202020204" pitchFamily="34" charset="0"/>
              </a:rPr>
              <a:t> </a:t>
            </a:r>
            <a:r>
              <a:rPr lang="en-US" dirty="0" err="1">
                <a:effectLst/>
                <a:latin typeface="Times New Roman" panose="02020603050405020304" pitchFamily="18" charset="0"/>
                <a:ea typeface="Arial" panose="020B0604020202020204" pitchFamily="34" charset="0"/>
              </a:rPr>
              <a:t>càng</a:t>
            </a:r>
            <a:r>
              <a:rPr lang="en-US" dirty="0">
                <a:effectLst/>
                <a:latin typeface="Times New Roman" panose="02020603050405020304" pitchFamily="18" charset="0"/>
                <a:ea typeface="Arial" panose="020B0604020202020204" pitchFamily="34" charset="0"/>
              </a:rPr>
              <a:t> </a:t>
            </a:r>
            <a:r>
              <a:rPr lang="en-US" dirty="0" err="1">
                <a:effectLst/>
                <a:latin typeface="Times New Roman" panose="02020603050405020304" pitchFamily="18" charset="0"/>
                <a:ea typeface="Arial" panose="020B0604020202020204" pitchFamily="34" charset="0"/>
              </a:rPr>
              <a:t>nhanh</a:t>
            </a:r>
            <a:r>
              <a:rPr lang="en-US" dirty="0">
                <a:effectLst/>
                <a:latin typeface="Times New Roman" panose="02020603050405020304" pitchFamily="18" charset="0"/>
                <a:ea typeface="Arial" panose="020B0604020202020204" pitchFamily="34" charset="0"/>
              </a:rPr>
              <a:t>, </a:t>
            </a:r>
            <a:r>
              <a:rPr lang="en-US" dirty="0" err="1">
                <a:effectLst/>
                <a:latin typeface="Times New Roman" panose="02020603050405020304" pitchFamily="18" charset="0"/>
                <a:ea typeface="Arial" panose="020B0604020202020204" pitchFamily="34" charset="0"/>
              </a:rPr>
              <a:t>tỉ</a:t>
            </a:r>
            <a:r>
              <a:rPr lang="en-US" dirty="0">
                <a:effectLst/>
                <a:latin typeface="Times New Roman" panose="02020603050405020304" pitchFamily="18" charset="0"/>
                <a:ea typeface="Arial" panose="020B0604020202020204" pitchFamily="34" charset="0"/>
              </a:rPr>
              <a:t> </a:t>
            </a:r>
            <a:r>
              <a:rPr lang="en-US" dirty="0" err="1">
                <a:effectLst/>
                <a:latin typeface="Times New Roman" panose="02020603050405020304" pitchFamily="18" charset="0"/>
                <a:ea typeface="Arial" panose="020B0604020202020204" pitchFamily="34" charset="0"/>
              </a:rPr>
              <a:t>lệ</a:t>
            </a:r>
            <a:r>
              <a:rPr lang="en-US" dirty="0">
                <a:effectLst/>
                <a:latin typeface="Times New Roman" panose="02020603050405020304" pitchFamily="18" charset="0"/>
                <a:ea typeface="Arial" panose="020B0604020202020204" pitchFamily="34" charset="0"/>
              </a:rPr>
              <a:t> </a:t>
            </a:r>
            <a:r>
              <a:rPr lang="en-US" dirty="0" err="1">
                <a:effectLst/>
                <a:latin typeface="Times New Roman" panose="02020603050405020304" pitchFamily="18" charset="0"/>
                <a:ea typeface="Arial" panose="020B0604020202020204" pitchFamily="34" charset="0"/>
              </a:rPr>
              <a:t>tử</a:t>
            </a:r>
            <a:r>
              <a:rPr lang="en-US" dirty="0">
                <a:effectLst/>
                <a:latin typeface="Times New Roman" panose="02020603050405020304" pitchFamily="18" charset="0"/>
                <a:ea typeface="Arial" panose="020B0604020202020204" pitchFamily="34" charset="0"/>
              </a:rPr>
              <a:t> </a:t>
            </a:r>
            <a:r>
              <a:rPr lang="en-US" dirty="0" err="1">
                <a:effectLst/>
                <a:latin typeface="Times New Roman" panose="02020603050405020304" pitchFamily="18" charset="0"/>
                <a:ea typeface="Arial" panose="020B0604020202020204" pitchFamily="34" charset="0"/>
              </a:rPr>
              <a:t>vong</a:t>
            </a:r>
            <a:r>
              <a:rPr lang="en-US" dirty="0">
                <a:effectLst/>
                <a:latin typeface="Times New Roman" panose="02020603050405020304" pitchFamily="18" charset="0"/>
                <a:ea typeface="Arial" panose="020B0604020202020204" pitchFamily="34" charset="0"/>
              </a:rPr>
              <a:t> </a:t>
            </a:r>
            <a:r>
              <a:rPr lang="en-US" dirty="0" err="1">
                <a:effectLst/>
                <a:latin typeface="Times New Roman" panose="02020603050405020304" pitchFamily="18" charset="0"/>
                <a:ea typeface="Arial" panose="020B0604020202020204" pitchFamily="34" charset="0"/>
              </a:rPr>
              <a:t>đối</a:t>
            </a:r>
            <a:r>
              <a:rPr lang="en-US" dirty="0">
                <a:effectLst/>
                <a:latin typeface="Times New Roman" panose="02020603050405020304" pitchFamily="18" charset="0"/>
                <a:ea typeface="Arial" panose="020B0604020202020204" pitchFamily="34" charset="0"/>
              </a:rPr>
              <a:t> </a:t>
            </a:r>
            <a:r>
              <a:rPr lang="en-US" dirty="0" err="1">
                <a:effectLst/>
                <a:latin typeface="Times New Roman" panose="02020603050405020304" pitchFamily="18" charset="0"/>
                <a:ea typeface="Arial" panose="020B0604020202020204" pitchFamily="34" charset="0"/>
              </a:rPr>
              <a:t>với</a:t>
            </a:r>
            <a:r>
              <a:rPr lang="en-US" dirty="0">
                <a:effectLst/>
                <a:latin typeface="Times New Roman" panose="02020603050405020304" pitchFamily="18" charset="0"/>
                <a:ea typeface="Arial" panose="020B0604020202020204" pitchFamily="34" charset="0"/>
              </a:rPr>
              <a:t> </a:t>
            </a:r>
            <a:r>
              <a:rPr lang="en-US" dirty="0" err="1">
                <a:effectLst/>
                <a:latin typeface="Times New Roman" panose="02020603050405020304" pitchFamily="18" charset="0"/>
                <a:ea typeface="Arial" panose="020B0604020202020204" pitchFamily="34" charset="0"/>
              </a:rPr>
              <a:t>người</a:t>
            </a:r>
            <a:r>
              <a:rPr lang="en-US" dirty="0">
                <a:effectLst/>
                <a:latin typeface="Times New Roman" panose="02020603050405020304" pitchFamily="18" charset="0"/>
                <a:ea typeface="Arial" panose="020B0604020202020204" pitchFamily="34" charset="0"/>
              </a:rPr>
              <a:t> </a:t>
            </a:r>
            <a:r>
              <a:rPr lang="en-US" dirty="0" err="1">
                <a:effectLst/>
                <a:latin typeface="Times New Roman" panose="02020603050405020304" pitchFamily="18" charset="0"/>
                <a:ea typeface="Arial" panose="020B0604020202020204" pitchFamily="34" charset="0"/>
              </a:rPr>
              <a:t>đi</a:t>
            </a:r>
            <a:r>
              <a:rPr lang="en-US" dirty="0">
                <a:effectLst/>
                <a:latin typeface="Times New Roman" panose="02020603050405020304" pitchFamily="18" charset="0"/>
                <a:ea typeface="Arial" panose="020B0604020202020204" pitchFamily="34" charset="0"/>
              </a:rPr>
              <a:t> </a:t>
            </a:r>
            <a:r>
              <a:rPr lang="en-US" dirty="0" err="1">
                <a:effectLst/>
                <a:latin typeface="Times New Roman" panose="02020603050405020304" pitchFamily="18" charset="0"/>
                <a:ea typeface="Arial" panose="020B0604020202020204" pitchFamily="34" charset="0"/>
              </a:rPr>
              <a:t>bộ</a:t>
            </a:r>
            <a:r>
              <a:rPr lang="en-US" dirty="0">
                <a:effectLst/>
                <a:latin typeface="Times New Roman" panose="02020603050405020304" pitchFamily="18" charset="0"/>
                <a:ea typeface="Arial" panose="020B0604020202020204" pitchFamily="34" charset="0"/>
              </a:rPr>
              <a:t> </a:t>
            </a:r>
            <a:r>
              <a:rPr lang="en-US" dirty="0" err="1">
                <a:effectLst/>
                <a:latin typeface="Times New Roman" panose="02020603050405020304" pitchFamily="18" charset="0"/>
                <a:ea typeface="Arial" panose="020B0604020202020204" pitchFamily="34" charset="0"/>
              </a:rPr>
              <a:t>càng</a:t>
            </a:r>
            <a:r>
              <a:rPr lang="en-US" dirty="0">
                <a:effectLst/>
                <a:latin typeface="Times New Roman" panose="02020603050405020304" pitchFamily="18" charset="0"/>
                <a:ea typeface="Arial" panose="020B0604020202020204" pitchFamily="34" charset="0"/>
              </a:rPr>
              <a:t> </a:t>
            </a:r>
            <a:r>
              <a:rPr lang="en-US" dirty="0" err="1">
                <a:effectLst/>
                <a:latin typeface="Times New Roman" panose="02020603050405020304" pitchFamily="18" charset="0"/>
                <a:ea typeface="Arial" panose="020B0604020202020204" pitchFamily="34" charset="0"/>
              </a:rPr>
              <a:t>lớn</a:t>
            </a:r>
            <a:r>
              <a:rPr lang="en-US" dirty="0">
                <a:effectLst/>
                <a:latin typeface="Times New Roman" panose="02020603050405020304" pitchFamily="18" charset="0"/>
                <a:ea typeface="Arial" panose="020B0604020202020204" pitchFamily="34" charset="0"/>
              </a:rPr>
              <a:t> </a:t>
            </a:r>
            <a:r>
              <a:rPr lang="en-US" dirty="0" err="1">
                <a:effectLst/>
                <a:latin typeface="Times New Roman" panose="02020603050405020304" pitchFamily="18" charset="0"/>
                <a:ea typeface="Arial" panose="020B0604020202020204" pitchFamily="34" charset="0"/>
              </a:rPr>
              <a:t>và</a:t>
            </a:r>
            <a:r>
              <a:rPr lang="en-US" dirty="0">
                <a:effectLst/>
                <a:latin typeface="Times New Roman" panose="02020603050405020304" pitchFamily="18" charset="0"/>
                <a:ea typeface="Arial" panose="020B0604020202020204" pitchFamily="34" charset="0"/>
              </a:rPr>
              <a:t> </a:t>
            </a:r>
            <a:r>
              <a:rPr lang="en-US" dirty="0" err="1">
                <a:effectLst/>
                <a:latin typeface="Times New Roman" panose="02020603050405020304" pitchFamily="18" charset="0"/>
                <a:ea typeface="Arial" panose="020B0604020202020204" pitchFamily="34" charset="0"/>
              </a:rPr>
              <a:t>ngược</a:t>
            </a:r>
            <a:r>
              <a:rPr lang="en-US" dirty="0">
                <a:effectLst/>
                <a:latin typeface="Times New Roman" panose="02020603050405020304" pitchFamily="18" charset="0"/>
                <a:ea typeface="Arial" panose="020B0604020202020204" pitchFamily="34" charset="0"/>
              </a:rPr>
              <a:t> </a:t>
            </a:r>
            <a:r>
              <a:rPr lang="en-US" dirty="0" err="1">
                <a:effectLst/>
                <a:latin typeface="Times New Roman" panose="02020603050405020304" pitchFamily="18" charset="0"/>
                <a:ea typeface="Arial" panose="020B0604020202020204" pitchFamily="34" charset="0"/>
              </a:rPr>
              <a:t>lại</a:t>
            </a:r>
            <a:r>
              <a:rPr lang="en-US" dirty="0">
                <a:effectLst/>
                <a:latin typeface="Times New Roman" panose="02020603050405020304" pitchFamily="18" charset="0"/>
                <a:ea typeface="Arial" panose="020B0604020202020204" pitchFamily="34" charset="0"/>
              </a:rPr>
              <a:t> </a:t>
            </a:r>
            <a:r>
              <a:rPr lang="vi-VN" dirty="0">
                <a:solidFill>
                  <a:srgbClr val="000000"/>
                </a:solidFill>
                <a:effectLst/>
                <a:latin typeface="Times New Roman" panose="02020603050405020304" pitchFamily="18" charset="0"/>
                <a:ea typeface="Calibri" panose="020F0502020204030204" pitchFamily="34" charset="0"/>
              </a:rPr>
              <a:t>tốc độ càng nhỏ thì cơ hội sống sót của người đi bộ càng cao, tỉ lệ thương vong càng thấp.</a:t>
            </a:r>
            <a:endParaRPr lang="vi-VN" dirty="0"/>
          </a:p>
        </p:txBody>
      </p:sp>
    </p:spTree>
    <p:extLst>
      <p:ext uri="{BB962C8B-B14F-4D97-AF65-F5344CB8AC3E}">
        <p14:creationId xmlns:p14="http://schemas.microsoft.com/office/powerpoint/2010/main" val="37395558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2EAD8D-F4DF-40CB-8105-28A59D0F3132}"/>
              </a:ext>
            </a:extLst>
          </p:cNvPr>
          <p:cNvSpPr>
            <a:spLocks noGrp="1"/>
          </p:cNvSpPr>
          <p:nvPr>
            <p:ph type="title"/>
          </p:nvPr>
        </p:nvSpPr>
        <p:spPr>
          <a:xfrm>
            <a:off x="997002" y="230212"/>
            <a:ext cx="10515600" cy="744149"/>
          </a:xfrm>
        </p:spPr>
        <p:txBody>
          <a:bodyPr>
            <a:normAutofit/>
          </a:bodyPr>
          <a:lstStyle/>
          <a:p>
            <a:pPr algn="ctr"/>
            <a:r>
              <a:rPr lang="en-US" sz="4000" dirty="0">
                <a:latin typeface="Times New Roman" panose="02020603050405020304" pitchFamily="18" charset="0"/>
                <a:cs typeface="Times New Roman" panose="02020603050405020304" pitchFamily="18" charset="0"/>
              </a:rPr>
              <a:t>LUYỆN TẬP </a:t>
            </a:r>
            <a:endParaRPr lang="vi-VN" sz="4000" dirty="0">
              <a:latin typeface="Times New Roman" panose="02020603050405020304" pitchFamily="18" charset="0"/>
              <a:cs typeface="Times New Roman" panose="02020603050405020304" pitchFamily="18" charset="0"/>
            </a:endParaRPr>
          </a:p>
        </p:txBody>
      </p:sp>
      <p:pic>
        <p:nvPicPr>
          <p:cNvPr id="6146" name="Picture 2" descr="Biển báo đường trơn (biển báo 222a)">
            <a:extLst>
              <a:ext uri="{FF2B5EF4-FFF2-40B4-BE49-F238E27FC236}">
                <a16:creationId xmlns:a16="http://schemas.microsoft.com/office/drawing/2014/main" id="{A3FB7563-4A6D-4E2E-9EEF-13D5E6DA600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10271" y="1250436"/>
            <a:ext cx="2561532" cy="1952625"/>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Nhận sản xuất Biển số W.225 &quot;Trẻ em&quot; chất lượng cao giá Rẻ nhất Hà Nội Châu  Hưng 247">
            <a:extLst>
              <a:ext uri="{FF2B5EF4-FFF2-40B4-BE49-F238E27FC236}">
                <a16:creationId xmlns:a16="http://schemas.microsoft.com/office/drawing/2014/main" id="{0991DFBE-432D-4BC8-8FB2-D34EDC66C4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0524" y="1059936"/>
            <a:ext cx="2353455" cy="21431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4929474A-5C14-4439-98F2-033F4C139434}"/>
              </a:ext>
            </a:extLst>
          </p:cNvPr>
          <p:cNvSpPr txBox="1"/>
          <p:nvPr/>
        </p:nvSpPr>
        <p:spPr>
          <a:xfrm>
            <a:off x="3368059" y="3313764"/>
            <a:ext cx="445956" cy="523220"/>
          </a:xfrm>
          <a:prstGeom prst="rect">
            <a:avLst/>
          </a:prstGeom>
          <a:noFill/>
        </p:spPr>
        <p:txBody>
          <a:bodyPr wrap="none" rtlCol="0">
            <a:spAutoFit/>
          </a:bodyPr>
          <a:lstStyle/>
          <a:p>
            <a:r>
              <a:rPr lang="en-US" sz="2800" dirty="0"/>
              <a:t>a,</a:t>
            </a:r>
            <a:endParaRPr lang="vi-VN" sz="2800" dirty="0"/>
          </a:p>
        </p:txBody>
      </p:sp>
      <p:sp>
        <p:nvSpPr>
          <p:cNvPr id="5" name="TextBox 4">
            <a:extLst>
              <a:ext uri="{FF2B5EF4-FFF2-40B4-BE49-F238E27FC236}">
                <a16:creationId xmlns:a16="http://schemas.microsoft.com/office/drawing/2014/main" id="{A9E00944-FC51-49EF-8C96-6DA0DDF1FAA7}"/>
              </a:ext>
            </a:extLst>
          </p:cNvPr>
          <p:cNvSpPr txBox="1"/>
          <p:nvPr/>
        </p:nvSpPr>
        <p:spPr>
          <a:xfrm>
            <a:off x="7765457" y="3361297"/>
            <a:ext cx="463588" cy="523220"/>
          </a:xfrm>
          <a:prstGeom prst="rect">
            <a:avLst/>
          </a:prstGeom>
          <a:noFill/>
        </p:spPr>
        <p:txBody>
          <a:bodyPr wrap="none" rtlCol="0">
            <a:spAutoFit/>
          </a:bodyPr>
          <a:lstStyle/>
          <a:p>
            <a:r>
              <a:rPr lang="en-US" sz="2800" dirty="0"/>
              <a:t>b,</a:t>
            </a:r>
            <a:endParaRPr lang="vi-VN" sz="2800" dirty="0"/>
          </a:p>
        </p:txBody>
      </p:sp>
      <p:sp>
        <p:nvSpPr>
          <p:cNvPr id="6" name="TextBox 5">
            <a:extLst>
              <a:ext uri="{FF2B5EF4-FFF2-40B4-BE49-F238E27FC236}">
                <a16:creationId xmlns:a16="http://schemas.microsoft.com/office/drawing/2014/main" id="{BA238527-94EE-475A-BA52-BF43C088AC16}"/>
              </a:ext>
            </a:extLst>
          </p:cNvPr>
          <p:cNvSpPr txBox="1"/>
          <p:nvPr/>
        </p:nvSpPr>
        <p:spPr>
          <a:xfrm>
            <a:off x="2803161" y="3973582"/>
            <a:ext cx="5838458" cy="523220"/>
          </a:xfrm>
          <a:prstGeom prst="rect">
            <a:avLst/>
          </a:prstGeom>
          <a:noFill/>
        </p:spPr>
        <p:txBody>
          <a:bodyPr wrap="none" rtlCol="0">
            <a:spAutoFit/>
          </a:bodyPr>
          <a:lstStyle/>
          <a:p>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gặp</a:t>
            </a:r>
            <a:endParaRPr lang="vi-VN" sz="2800" dirty="0">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6AA3A03E-D136-4C23-9B2D-5816CDAEAC8B}"/>
              </a:ext>
            </a:extLst>
          </p:cNvPr>
          <p:cNvSpPr txBox="1"/>
          <p:nvPr/>
        </p:nvSpPr>
        <p:spPr>
          <a:xfrm>
            <a:off x="0" y="5156621"/>
            <a:ext cx="12192000" cy="1855893"/>
          </a:xfrm>
          <a:prstGeom prst="rect">
            <a:avLst/>
          </a:prstGeom>
          <a:noFill/>
        </p:spPr>
        <p:txBody>
          <a:bodyPr wrap="square" rtlCol="0">
            <a:spAutoFit/>
          </a:bodyPr>
          <a:lstStyle/>
          <a:p>
            <a:pPr indent="270510" algn="just">
              <a:lnSpc>
                <a:spcPct val="115000"/>
              </a:lnSpc>
              <a:tabLst>
                <a:tab pos="540385" algn="l"/>
              </a:tabLst>
            </a:pPr>
            <a:r>
              <a:rPr lang="en-US" sz="2800" dirty="0" err="1">
                <a:effectLst/>
                <a:latin typeface="Times New Roman" panose="02020603050405020304" pitchFamily="18" charset="0"/>
                <a:ea typeface="Arial" panose="020B0604020202020204" pitchFamily="34" charset="0"/>
                <a:cs typeface="Arial" panose="020B0604020202020204" pitchFamily="34" charset="0"/>
              </a:rPr>
              <a:t>Câu</a:t>
            </a:r>
            <a:r>
              <a:rPr lang="en-US" sz="2800" dirty="0">
                <a:effectLst/>
                <a:latin typeface="Times New Roman" panose="02020603050405020304" pitchFamily="18" charset="0"/>
                <a:ea typeface="Arial" panose="020B0604020202020204" pitchFamily="34" charset="0"/>
                <a:cs typeface="Arial" panose="020B0604020202020204" pitchFamily="34" charset="0"/>
              </a:rPr>
              <a:t> 2: Quan </a:t>
            </a:r>
            <a:r>
              <a:rPr lang="en-US" sz="2800" dirty="0" err="1">
                <a:effectLst/>
                <a:latin typeface="Times New Roman" panose="02020603050405020304" pitchFamily="18" charset="0"/>
                <a:ea typeface="Arial" panose="020B0604020202020204" pitchFamily="34" charset="0"/>
                <a:cs typeface="Arial" panose="020B0604020202020204" pitchFamily="34" charset="0"/>
              </a:rPr>
              <a:t>sát</a:t>
            </a:r>
            <a:r>
              <a:rPr lang="en-US" sz="2800" dirty="0">
                <a:effectLst/>
                <a:latin typeface="Times New Roman" panose="02020603050405020304" pitchFamily="18" charset="0"/>
                <a:ea typeface="Arial" panose="020B0604020202020204" pitchFamily="34" charset="0"/>
                <a:cs typeface="Arial" panose="020B0604020202020204" pitchFamily="34" charset="0"/>
              </a:rPr>
              <a:t> </a:t>
            </a:r>
            <a:r>
              <a:rPr lang="en-US" sz="2800" dirty="0" err="1">
                <a:effectLst/>
                <a:latin typeface="Times New Roman" panose="02020603050405020304" pitchFamily="18" charset="0"/>
                <a:ea typeface="Arial" panose="020B0604020202020204" pitchFamily="34" charset="0"/>
                <a:cs typeface="Arial" panose="020B0604020202020204" pitchFamily="34" charset="0"/>
              </a:rPr>
              <a:t>hình</a:t>
            </a:r>
            <a:r>
              <a:rPr lang="en-US" sz="2800" dirty="0">
                <a:effectLst/>
                <a:latin typeface="Times New Roman" panose="02020603050405020304" pitchFamily="18" charset="0"/>
                <a:ea typeface="Arial" panose="020B0604020202020204" pitchFamily="34" charset="0"/>
                <a:cs typeface="Arial" panose="020B0604020202020204" pitchFamily="34" charset="0"/>
              </a:rPr>
              <a:t> </a:t>
            </a:r>
            <a:r>
              <a:rPr lang="en-US" sz="2800" dirty="0" err="1">
                <a:effectLst/>
                <a:latin typeface="Times New Roman" panose="02020603050405020304" pitchFamily="18" charset="0"/>
                <a:ea typeface="Arial" panose="020B0604020202020204" pitchFamily="34" charset="0"/>
                <a:cs typeface="Arial" panose="020B0604020202020204" pitchFamily="34" charset="0"/>
              </a:rPr>
              <a:t>và</a:t>
            </a:r>
            <a:r>
              <a:rPr lang="en-US" sz="2800" dirty="0">
                <a:effectLst/>
                <a:latin typeface="Times New Roman" panose="02020603050405020304" pitchFamily="18" charset="0"/>
                <a:ea typeface="Arial" panose="020B0604020202020204" pitchFamily="34" charset="0"/>
                <a:cs typeface="Arial" panose="020B0604020202020204" pitchFamily="34" charset="0"/>
              </a:rPr>
              <a:t> </a:t>
            </a:r>
            <a:r>
              <a:rPr lang="en-US" sz="2800" dirty="0" err="1">
                <a:effectLst/>
                <a:latin typeface="Times New Roman" panose="02020603050405020304" pitchFamily="18" charset="0"/>
                <a:ea typeface="Arial" panose="020B0604020202020204" pitchFamily="34" charset="0"/>
                <a:cs typeface="Arial" panose="020B0604020202020204" pitchFamily="34" charset="0"/>
              </a:rPr>
              <a:t>thực</a:t>
            </a:r>
            <a:r>
              <a:rPr lang="en-US" sz="2800" dirty="0">
                <a:effectLst/>
                <a:latin typeface="Times New Roman" panose="02020603050405020304" pitchFamily="18" charset="0"/>
                <a:ea typeface="Arial" panose="020B0604020202020204" pitchFamily="34" charset="0"/>
                <a:cs typeface="Arial" panose="020B0604020202020204" pitchFamily="34" charset="0"/>
              </a:rPr>
              <a:t> </a:t>
            </a:r>
            <a:r>
              <a:rPr lang="en-US" sz="2800" dirty="0" err="1">
                <a:effectLst/>
                <a:latin typeface="Times New Roman" panose="02020603050405020304" pitchFamily="18" charset="0"/>
                <a:ea typeface="Arial" panose="020B0604020202020204" pitchFamily="34" charset="0"/>
                <a:cs typeface="Arial" panose="020B0604020202020204" pitchFamily="34" charset="0"/>
              </a:rPr>
              <a:t>hiện</a:t>
            </a:r>
            <a:r>
              <a:rPr lang="en-US" sz="2800" dirty="0">
                <a:effectLst/>
                <a:latin typeface="Times New Roman" panose="02020603050405020304" pitchFamily="18" charset="0"/>
                <a:ea typeface="Arial" panose="020B0604020202020204" pitchFamily="34" charset="0"/>
                <a:cs typeface="Arial" panose="020B0604020202020204" pitchFamily="34" charset="0"/>
              </a:rPr>
              <a:t> </a:t>
            </a:r>
            <a:r>
              <a:rPr lang="en-US" sz="2800" dirty="0" err="1">
                <a:effectLst/>
                <a:latin typeface="Times New Roman" panose="02020603050405020304" pitchFamily="18" charset="0"/>
                <a:ea typeface="Arial" panose="020B0604020202020204" pitchFamily="34" charset="0"/>
                <a:cs typeface="Arial" panose="020B0604020202020204" pitchFamily="34" charset="0"/>
              </a:rPr>
              <a:t>các</a:t>
            </a:r>
            <a:r>
              <a:rPr lang="en-US" sz="2800" dirty="0">
                <a:effectLst/>
                <a:latin typeface="Times New Roman" panose="02020603050405020304" pitchFamily="18" charset="0"/>
                <a:ea typeface="Arial" panose="020B0604020202020204" pitchFamily="34" charset="0"/>
                <a:cs typeface="Arial" panose="020B0604020202020204" pitchFamily="34" charset="0"/>
              </a:rPr>
              <a:t> </a:t>
            </a:r>
            <a:r>
              <a:rPr lang="en-US" sz="2800" dirty="0" err="1">
                <a:effectLst/>
                <a:latin typeface="Times New Roman" panose="02020603050405020304" pitchFamily="18" charset="0"/>
                <a:ea typeface="Arial" panose="020B0604020202020204" pitchFamily="34" charset="0"/>
                <a:cs typeface="Arial" panose="020B0604020202020204" pitchFamily="34" charset="0"/>
              </a:rPr>
              <a:t>yêu</a:t>
            </a:r>
            <a:r>
              <a:rPr lang="en-US" sz="2800" dirty="0">
                <a:effectLst/>
                <a:latin typeface="Times New Roman" panose="02020603050405020304" pitchFamily="18" charset="0"/>
                <a:ea typeface="Arial" panose="020B0604020202020204" pitchFamily="34" charset="0"/>
                <a:cs typeface="Arial" panose="020B0604020202020204" pitchFamily="34" charset="0"/>
              </a:rPr>
              <a:t> </a:t>
            </a:r>
            <a:r>
              <a:rPr lang="en-US" sz="2800" dirty="0" err="1">
                <a:effectLst/>
                <a:latin typeface="Times New Roman" panose="02020603050405020304" pitchFamily="18" charset="0"/>
                <a:ea typeface="Arial" panose="020B0604020202020204" pitchFamily="34" charset="0"/>
                <a:cs typeface="Arial" panose="020B0604020202020204" pitchFamily="34" charset="0"/>
              </a:rPr>
              <a:t>cầu</a:t>
            </a:r>
            <a:r>
              <a:rPr lang="en-US" sz="2800" dirty="0">
                <a:effectLst/>
                <a:latin typeface="Times New Roman" panose="02020603050405020304" pitchFamily="18" charset="0"/>
                <a:ea typeface="Arial" panose="020B0604020202020204" pitchFamily="34" charset="0"/>
                <a:cs typeface="Arial" panose="020B0604020202020204" pitchFamily="34" charset="0"/>
              </a:rPr>
              <a:t> </a:t>
            </a:r>
            <a:r>
              <a:rPr lang="en-US" sz="2800" dirty="0" err="1">
                <a:effectLst/>
                <a:latin typeface="Times New Roman" panose="02020603050405020304" pitchFamily="18" charset="0"/>
                <a:ea typeface="Arial" panose="020B0604020202020204" pitchFamily="34" charset="0"/>
                <a:cs typeface="Arial" panose="020B0604020202020204" pitchFamily="34" charset="0"/>
              </a:rPr>
              <a:t>sau</a:t>
            </a:r>
            <a:r>
              <a:rPr lang="en-US" sz="2800" dirty="0">
                <a:effectLst/>
                <a:latin typeface="Times New Roman" panose="02020603050405020304" pitchFamily="18" charset="0"/>
                <a:ea typeface="Arial" panose="020B0604020202020204" pitchFamily="34" charset="0"/>
                <a:cs typeface="Arial" panose="020B0604020202020204" pitchFamily="34" charset="0"/>
              </a:rPr>
              <a:t>:</a:t>
            </a:r>
            <a:endParaRPr lang="vi-VN" sz="2800" dirty="0">
              <a:effectLst/>
              <a:latin typeface="Calibri" panose="020F0502020204030204" pitchFamily="34" charset="0"/>
              <a:ea typeface="Calibri" panose="020F0502020204030204" pitchFamily="34" charset="0"/>
              <a:cs typeface="Arial" panose="020B0604020202020204" pitchFamily="34" charset="0"/>
            </a:endParaRPr>
          </a:p>
          <a:p>
            <a:pPr indent="270510" algn="just">
              <a:lnSpc>
                <a:spcPct val="115000"/>
              </a:lnSpc>
              <a:tabLst>
                <a:tab pos="540385" algn="l"/>
              </a:tabLst>
            </a:pPr>
            <a:r>
              <a:rPr lang="en-US" sz="2800" dirty="0">
                <a:effectLst/>
                <a:latin typeface="Times New Roman" panose="02020603050405020304" pitchFamily="18" charset="0"/>
                <a:ea typeface="Arial" panose="020B0604020202020204" pitchFamily="34" charset="0"/>
                <a:cs typeface="Arial" panose="020B0604020202020204" pitchFamily="34" charset="0"/>
              </a:rPr>
              <a:t>a, </a:t>
            </a:r>
            <a:r>
              <a:rPr lang="en-US" sz="2800" dirty="0" err="1">
                <a:effectLst/>
                <a:latin typeface="Times New Roman" panose="02020603050405020304" pitchFamily="18" charset="0"/>
                <a:ea typeface="Arial" panose="020B0604020202020204" pitchFamily="34" charset="0"/>
                <a:cs typeface="Arial" panose="020B0604020202020204" pitchFamily="34" charset="0"/>
              </a:rPr>
              <a:t>Giải</a:t>
            </a:r>
            <a:r>
              <a:rPr lang="en-US" sz="2800" dirty="0">
                <a:effectLst/>
                <a:latin typeface="Times New Roman" panose="02020603050405020304" pitchFamily="18" charset="0"/>
                <a:ea typeface="Arial" panose="020B0604020202020204" pitchFamily="34" charset="0"/>
                <a:cs typeface="Arial" panose="020B0604020202020204" pitchFamily="34" charset="0"/>
              </a:rPr>
              <a:t> </a:t>
            </a:r>
            <a:r>
              <a:rPr lang="en-US" sz="2800" dirty="0" err="1">
                <a:effectLst/>
                <a:latin typeface="Times New Roman" panose="02020603050405020304" pitchFamily="18" charset="0"/>
                <a:ea typeface="Arial" panose="020B0604020202020204" pitchFamily="34" charset="0"/>
                <a:cs typeface="Arial" panose="020B0604020202020204" pitchFamily="34" charset="0"/>
              </a:rPr>
              <a:t>thích</a:t>
            </a:r>
            <a:r>
              <a:rPr lang="en-US" sz="2800" dirty="0">
                <a:effectLst/>
                <a:latin typeface="Times New Roman" panose="02020603050405020304" pitchFamily="18" charset="0"/>
                <a:ea typeface="Arial" panose="020B0604020202020204" pitchFamily="34" charset="0"/>
                <a:cs typeface="Arial" panose="020B0604020202020204" pitchFamily="34" charset="0"/>
              </a:rPr>
              <a:t> ý </a:t>
            </a:r>
            <a:r>
              <a:rPr lang="en-US" sz="2800" dirty="0" err="1">
                <a:effectLst/>
                <a:latin typeface="Times New Roman" panose="02020603050405020304" pitchFamily="18" charset="0"/>
                <a:ea typeface="Arial" panose="020B0604020202020204" pitchFamily="34" charset="0"/>
                <a:cs typeface="Arial" panose="020B0604020202020204" pitchFamily="34" charset="0"/>
              </a:rPr>
              <a:t>nghĩa</a:t>
            </a:r>
            <a:r>
              <a:rPr lang="en-US" sz="2800" dirty="0">
                <a:effectLst/>
                <a:latin typeface="Times New Roman" panose="02020603050405020304" pitchFamily="18" charset="0"/>
                <a:ea typeface="Arial" panose="020B0604020202020204" pitchFamily="34" charset="0"/>
                <a:cs typeface="Arial" panose="020B0604020202020204" pitchFamily="34" charset="0"/>
              </a:rPr>
              <a:t> </a:t>
            </a:r>
            <a:r>
              <a:rPr lang="en-US" sz="2800" dirty="0" err="1">
                <a:effectLst/>
                <a:latin typeface="Times New Roman" panose="02020603050405020304" pitchFamily="18" charset="0"/>
                <a:ea typeface="Arial" panose="020B0604020202020204" pitchFamily="34" charset="0"/>
                <a:cs typeface="Arial" panose="020B0604020202020204" pitchFamily="34" charset="0"/>
              </a:rPr>
              <a:t>của</a:t>
            </a:r>
            <a:r>
              <a:rPr lang="en-US" sz="2800" dirty="0">
                <a:effectLst/>
                <a:latin typeface="Times New Roman" panose="02020603050405020304" pitchFamily="18" charset="0"/>
                <a:ea typeface="Arial" panose="020B0604020202020204" pitchFamily="34" charset="0"/>
                <a:cs typeface="Arial" panose="020B0604020202020204" pitchFamily="34" charset="0"/>
              </a:rPr>
              <a:t> </a:t>
            </a:r>
            <a:r>
              <a:rPr lang="en-US" sz="2800" dirty="0" err="1">
                <a:effectLst/>
                <a:latin typeface="Times New Roman" panose="02020603050405020304" pitchFamily="18" charset="0"/>
                <a:ea typeface="Arial" panose="020B0604020202020204" pitchFamily="34" charset="0"/>
                <a:cs typeface="Arial" panose="020B0604020202020204" pitchFamily="34" charset="0"/>
              </a:rPr>
              <a:t>các</a:t>
            </a:r>
            <a:r>
              <a:rPr lang="en-US" sz="2800" dirty="0">
                <a:effectLst/>
                <a:latin typeface="Times New Roman" panose="02020603050405020304" pitchFamily="18" charset="0"/>
                <a:ea typeface="Arial" panose="020B0604020202020204" pitchFamily="34" charset="0"/>
                <a:cs typeface="Arial" panose="020B0604020202020204" pitchFamily="34" charset="0"/>
              </a:rPr>
              <a:t> </a:t>
            </a:r>
            <a:r>
              <a:rPr lang="en-US" sz="2800" dirty="0" err="1">
                <a:effectLst/>
                <a:latin typeface="Times New Roman" panose="02020603050405020304" pitchFamily="18" charset="0"/>
                <a:ea typeface="Arial" panose="020B0604020202020204" pitchFamily="34" charset="0"/>
                <a:cs typeface="Arial" panose="020B0604020202020204" pitchFamily="34" charset="0"/>
              </a:rPr>
              <a:t>biển</a:t>
            </a:r>
            <a:r>
              <a:rPr lang="en-US" sz="2800" dirty="0">
                <a:effectLst/>
                <a:latin typeface="Times New Roman" panose="02020603050405020304" pitchFamily="18" charset="0"/>
                <a:ea typeface="Arial" panose="020B0604020202020204" pitchFamily="34" charset="0"/>
                <a:cs typeface="Arial" panose="020B0604020202020204" pitchFamily="34" charset="0"/>
              </a:rPr>
              <a:t> </a:t>
            </a:r>
            <a:r>
              <a:rPr lang="en-US" sz="2800" dirty="0" err="1">
                <a:effectLst/>
                <a:latin typeface="Times New Roman" panose="02020603050405020304" pitchFamily="18" charset="0"/>
                <a:ea typeface="Arial" panose="020B0604020202020204" pitchFamily="34" charset="0"/>
                <a:cs typeface="Arial" panose="020B0604020202020204" pitchFamily="34" charset="0"/>
              </a:rPr>
              <a:t>báo</a:t>
            </a:r>
            <a:r>
              <a:rPr lang="en-US" sz="2800" dirty="0">
                <a:effectLst/>
                <a:latin typeface="Times New Roman" panose="02020603050405020304" pitchFamily="18" charset="0"/>
                <a:ea typeface="Arial" panose="020B0604020202020204" pitchFamily="34" charset="0"/>
                <a:cs typeface="Arial" panose="020B0604020202020204" pitchFamily="34" charset="0"/>
              </a:rPr>
              <a:t> </a:t>
            </a:r>
            <a:r>
              <a:rPr lang="en-US" sz="2800" dirty="0" err="1">
                <a:effectLst/>
                <a:latin typeface="Times New Roman" panose="02020603050405020304" pitchFamily="18" charset="0"/>
                <a:ea typeface="Arial" panose="020B0604020202020204" pitchFamily="34" charset="0"/>
                <a:cs typeface="Arial" panose="020B0604020202020204" pitchFamily="34" charset="0"/>
              </a:rPr>
              <a:t>trong</a:t>
            </a:r>
            <a:r>
              <a:rPr lang="en-US" sz="2800" dirty="0">
                <a:effectLst/>
                <a:latin typeface="Times New Roman" panose="02020603050405020304" pitchFamily="18" charset="0"/>
                <a:ea typeface="Arial" panose="020B0604020202020204" pitchFamily="34" charset="0"/>
                <a:cs typeface="Arial" panose="020B0604020202020204" pitchFamily="34" charset="0"/>
              </a:rPr>
              <a:t> </a:t>
            </a:r>
            <a:r>
              <a:rPr lang="en-US" sz="2800" dirty="0" err="1">
                <a:effectLst/>
                <a:latin typeface="Times New Roman" panose="02020603050405020304" pitchFamily="18" charset="0"/>
                <a:ea typeface="Arial" panose="020B0604020202020204" pitchFamily="34" charset="0"/>
                <a:cs typeface="Arial" panose="020B0604020202020204" pitchFamily="34" charset="0"/>
              </a:rPr>
              <a:t>hình</a:t>
            </a:r>
            <a:endParaRPr lang="vi-VN" sz="2800" dirty="0">
              <a:effectLst/>
              <a:latin typeface="Calibri" panose="020F0502020204030204" pitchFamily="34" charset="0"/>
              <a:ea typeface="Calibri" panose="020F0502020204030204" pitchFamily="34" charset="0"/>
              <a:cs typeface="Arial" panose="020B0604020202020204" pitchFamily="34" charset="0"/>
            </a:endParaRPr>
          </a:p>
          <a:p>
            <a:pPr indent="270510" algn="just">
              <a:lnSpc>
                <a:spcPct val="115000"/>
              </a:lnSpc>
              <a:tabLst>
                <a:tab pos="540385" algn="l"/>
              </a:tabLst>
            </a:pPr>
            <a:r>
              <a:rPr lang="en-US" sz="2800" dirty="0">
                <a:effectLst/>
                <a:latin typeface="Times New Roman" panose="02020603050405020304" pitchFamily="18" charset="0"/>
                <a:ea typeface="Arial" panose="020B0604020202020204" pitchFamily="34" charset="0"/>
                <a:cs typeface="Arial" panose="020B0604020202020204" pitchFamily="34" charset="0"/>
              </a:rPr>
              <a:t>b, Khi </a:t>
            </a:r>
            <a:r>
              <a:rPr lang="en-US" sz="2800" dirty="0" err="1">
                <a:effectLst/>
                <a:latin typeface="Times New Roman" panose="02020603050405020304" pitchFamily="18" charset="0"/>
                <a:ea typeface="Arial" panose="020B0604020202020204" pitchFamily="34" charset="0"/>
                <a:cs typeface="Arial" panose="020B0604020202020204" pitchFamily="34" charset="0"/>
              </a:rPr>
              <a:t>gặp</a:t>
            </a:r>
            <a:r>
              <a:rPr lang="en-US" sz="2800" dirty="0">
                <a:effectLst/>
                <a:latin typeface="Times New Roman" panose="02020603050405020304" pitchFamily="18" charset="0"/>
                <a:ea typeface="Arial" panose="020B0604020202020204" pitchFamily="34" charset="0"/>
                <a:cs typeface="Arial" panose="020B0604020202020204" pitchFamily="34" charset="0"/>
              </a:rPr>
              <a:t> </a:t>
            </a:r>
            <a:r>
              <a:rPr lang="en-US" sz="2800" dirty="0" err="1">
                <a:effectLst/>
                <a:latin typeface="Times New Roman" panose="02020603050405020304" pitchFamily="18" charset="0"/>
                <a:ea typeface="Arial" panose="020B0604020202020204" pitchFamily="34" charset="0"/>
                <a:cs typeface="Arial" panose="020B0604020202020204" pitchFamily="34" charset="0"/>
              </a:rPr>
              <a:t>các</a:t>
            </a:r>
            <a:r>
              <a:rPr lang="en-US" sz="2800" dirty="0">
                <a:effectLst/>
                <a:latin typeface="Times New Roman" panose="02020603050405020304" pitchFamily="18" charset="0"/>
                <a:ea typeface="Arial" panose="020B0604020202020204" pitchFamily="34" charset="0"/>
                <a:cs typeface="Arial" panose="020B0604020202020204" pitchFamily="34" charset="0"/>
              </a:rPr>
              <a:t> </a:t>
            </a:r>
            <a:r>
              <a:rPr lang="en-US" sz="2800" dirty="0" err="1">
                <a:effectLst/>
                <a:latin typeface="Times New Roman" panose="02020603050405020304" pitchFamily="18" charset="0"/>
                <a:ea typeface="Arial" panose="020B0604020202020204" pitchFamily="34" charset="0"/>
                <a:cs typeface="Arial" panose="020B0604020202020204" pitchFamily="34" charset="0"/>
              </a:rPr>
              <a:t>biển</a:t>
            </a:r>
            <a:r>
              <a:rPr lang="en-US" sz="2800" dirty="0">
                <a:effectLst/>
                <a:latin typeface="Times New Roman" panose="02020603050405020304" pitchFamily="18" charset="0"/>
                <a:ea typeface="Arial" panose="020B0604020202020204" pitchFamily="34" charset="0"/>
                <a:cs typeface="Arial" panose="020B0604020202020204" pitchFamily="34" charset="0"/>
              </a:rPr>
              <a:t> </a:t>
            </a:r>
            <a:r>
              <a:rPr lang="en-US" sz="2800" dirty="0" err="1">
                <a:effectLst/>
                <a:latin typeface="Times New Roman" panose="02020603050405020304" pitchFamily="18" charset="0"/>
                <a:ea typeface="Arial" panose="020B0604020202020204" pitchFamily="34" charset="0"/>
                <a:cs typeface="Arial" panose="020B0604020202020204" pitchFamily="34" charset="0"/>
              </a:rPr>
              <a:t>báo</a:t>
            </a:r>
            <a:r>
              <a:rPr lang="en-US" sz="2800" dirty="0">
                <a:effectLst/>
                <a:latin typeface="Times New Roman" panose="02020603050405020304" pitchFamily="18" charset="0"/>
                <a:ea typeface="Arial" panose="020B0604020202020204" pitchFamily="34" charset="0"/>
                <a:cs typeface="Arial" panose="020B0604020202020204" pitchFamily="34" charset="0"/>
              </a:rPr>
              <a:t> </a:t>
            </a:r>
            <a:r>
              <a:rPr lang="en-US" sz="2800" dirty="0" err="1">
                <a:effectLst/>
                <a:latin typeface="Times New Roman" panose="02020603050405020304" pitchFamily="18" charset="0"/>
                <a:ea typeface="Arial" panose="020B0604020202020204" pitchFamily="34" charset="0"/>
                <a:cs typeface="Arial" panose="020B0604020202020204" pitchFamily="34" charset="0"/>
              </a:rPr>
              <a:t>này</a:t>
            </a:r>
            <a:r>
              <a:rPr lang="en-US" sz="2800" dirty="0">
                <a:effectLst/>
                <a:latin typeface="Times New Roman" panose="02020603050405020304" pitchFamily="18" charset="0"/>
                <a:ea typeface="Arial" panose="020B0604020202020204" pitchFamily="34" charset="0"/>
                <a:cs typeface="Arial" panose="020B0604020202020204" pitchFamily="34" charset="0"/>
              </a:rPr>
              <a:t>, </a:t>
            </a:r>
            <a:r>
              <a:rPr lang="en-US" sz="2800" dirty="0" err="1">
                <a:effectLst/>
                <a:latin typeface="Times New Roman" panose="02020603050405020304" pitchFamily="18" charset="0"/>
                <a:ea typeface="Arial" panose="020B0604020202020204" pitchFamily="34" charset="0"/>
                <a:cs typeface="Arial" panose="020B0604020202020204" pitchFamily="34" charset="0"/>
              </a:rPr>
              <a:t>người</a:t>
            </a:r>
            <a:r>
              <a:rPr lang="en-US" sz="2800" dirty="0">
                <a:effectLst/>
                <a:latin typeface="Times New Roman" panose="02020603050405020304" pitchFamily="18" charset="0"/>
                <a:ea typeface="Arial" panose="020B0604020202020204" pitchFamily="34" charset="0"/>
                <a:cs typeface="Arial" panose="020B0604020202020204" pitchFamily="34" charset="0"/>
              </a:rPr>
              <a:t> </a:t>
            </a:r>
            <a:r>
              <a:rPr lang="en-US" sz="2800" dirty="0" err="1">
                <a:effectLst/>
                <a:latin typeface="Times New Roman" panose="02020603050405020304" pitchFamily="18" charset="0"/>
                <a:ea typeface="Arial" panose="020B0604020202020204" pitchFamily="34" charset="0"/>
                <a:cs typeface="Arial" panose="020B0604020202020204" pitchFamily="34" charset="0"/>
              </a:rPr>
              <a:t>lái</a:t>
            </a:r>
            <a:r>
              <a:rPr lang="en-US" sz="2800" dirty="0">
                <a:effectLst/>
                <a:latin typeface="Times New Roman" panose="02020603050405020304" pitchFamily="18" charset="0"/>
                <a:ea typeface="Arial" panose="020B0604020202020204" pitchFamily="34" charset="0"/>
                <a:cs typeface="Arial" panose="020B0604020202020204" pitchFamily="34" charset="0"/>
              </a:rPr>
              <a:t> </a:t>
            </a:r>
            <a:r>
              <a:rPr lang="en-US" sz="2800" dirty="0" err="1">
                <a:effectLst/>
                <a:latin typeface="Times New Roman" panose="02020603050405020304" pitchFamily="18" charset="0"/>
                <a:ea typeface="Arial" panose="020B0604020202020204" pitchFamily="34" charset="0"/>
                <a:cs typeface="Arial" panose="020B0604020202020204" pitchFamily="34" charset="0"/>
              </a:rPr>
              <a:t>xe</a:t>
            </a:r>
            <a:r>
              <a:rPr lang="en-US" sz="2800" dirty="0">
                <a:effectLst/>
                <a:latin typeface="Times New Roman" panose="02020603050405020304" pitchFamily="18" charset="0"/>
                <a:ea typeface="Arial" panose="020B0604020202020204" pitchFamily="34" charset="0"/>
                <a:cs typeface="Arial" panose="020B0604020202020204" pitchFamily="34" charset="0"/>
              </a:rPr>
              <a:t> </a:t>
            </a:r>
            <a:r>
              <a:rPr lang="en-US" sz="2800" dirty="0" err="1">
                <a:effectLst/>
                <a:latin typeface="Times New Roman" panose="02020603050405020304" pitchFamily="18" charset="0"/>
                <a:ea typeface="Arial" panose="020B0604020202020204" pitchFamily="34" charset="0"/>
                <a:cs typeface="Arial" panose="020B0604020202020204" pitchFamily="34" charset="0"/>
              </a:rPr>
              <a:t>cần</a:t>
            </a:r>
            <a:r>
              <a:rPr lang="en-US" sz="2800" dirty="0">
                <a:effectLst/>
                <a:latin typeface="Times New Roman" panose="02020603050405020304" pitchFamily="18" charset="0"/>
                <a:ea typeface="Arial" panose="020B0604020202020204" pitchFamily="34" charset="0"/>
                <a:cs typeface="Arial" panose="020B0604020202020204" pitchFamily="34" charset="0"/>
              </a:rPr>
              <a:t> </a:t>
            </a:r>
            <a:r>
              <a:rPr lang="en-US" sz="2800" dirty="0" err="1">
                <a:effectLst/>
                <a:latin typeface="Times New Roman" panose="02020603050405020304" pitchFamily="18" charset="0"/>
                <a:ea typeface="Arial" panose="020B0604020202020204" pitchFamily="34" charset="0"/>
                <a:cs typeface="Arial" panose="020B0604020202020204" pitchFamily="34" charset="0"/>
              </a:rPr>
              <a:t>phải</a:t>
            </a:r>
            <a:r>
              <a:rPr lang="en-US" sz="2800" dirty="0">
                <a:effectLst/>
                <a:latin typeface="Times New Roman" panose="02020603050405020304" pitchFamily="18" charset="0"/>
                <a:ea typeface="Arial" panose="020B0604020202020204" pitchFamily="34" charset="0"/>
                <a:cs typeface="Arial" panose="020B0604020202020204" pitchFamily="34" charset="0"/>
              </a:rPr>
              <a:t> </a:t>
            </a:r>
            <a:r>
              <a:rPr lang="en-US" sz="2800" dirty="0" err="1">
                <a:effectLst/>
                <a:latin typeface="Times New Roman" panose="02020603050405020304" pitchFamily="18" charset="0"/>
                <a:ea typeface="Arial" panose="020B0604020202020204" pitchFamily="34" charset="0"/>
                <a:cs typeface="Arial" panose="020B0604020202020204" pitchFamily="34" charset="0"/>
              </a:rPr>
              <a:t>làm</a:t>
            </a:r>
            <a:r>
              <a:rPr lang="en-US" sz="2800" dirty="0">
                <a:effectLst/>
                <a:latin typeface="Times New Roman" panose="02020603050405020304" pitchFamily="18" charset="0"/>
                <a:ea typeface="Arial" panose="020B0604020202020204" pitchFamily="34" charset="0"/>
                <a:cs typeface="Arial" panose="020B0604020202020204" pitchFamily="34" charset="0"/>
              </a:rPr>
              <a:t> </a:t>
            </a:r>
            <a:r>
              <a:rPr lang="en-US" sz="2800" dirty="0" err="1">
                <a:effectLst/>
                <a:latin typeface="Times New Roman" panose="02020603050405020304" pitchFamily="18" charset="0"/>
                <a:ea typeface="Arial" panose="020B0604020202020204" pitchFamily="34" charset="0"/>
                <a:cs typeface="Arial" panose="020B0604020202020204" pitchFamily="34" charset="0"/>
              </a:rPr>
              <a:t>gì</a:t>
            </a:r>
            <a:r>
              <a:rPr lang="en-US" sz="2800" dirty="0">
                <a:effectLst/>
                <a:latin typeface="Times New Roman" panose="02020603050405020304" pitchFamily="18" charset="0"/>
                <a:ea typeface="Arial" panose="020B0604020202020204" pitchFamily="34" charset="0"/>
                <a:cs typeface="Arial" panose="020B0604020202020204" pitchFamily="34" charset="0"/>
              </a:rPr>
              <a:t>? </a:t>
            </a:r>
            <a:r>
              <a:rPr lang="en-US" sz="2800" dirty="0" err="1">
                <a:effectLst/>
                <a:latin typeface="Times New Roman" panose="02020603050405020304" pitchFamily="18" charset="0"/>
                <a:ea typeface="Arial" panose="020B0604020202020204" pitchFamily="34" charset="0"/>
                <a:cs typeface="Arial" panose="020B0604020202020204" pitchFamily="34" charset="0"/>
              </a:rPr>
              <a:t>vì</a:t>
            </a:r>
            <a:r>
              <a:rPr lang="en-US" sz="2800" dirty="0">
                <a:effectLst/>
                <a:latin typeface="Times New Roman" panose="02020603050405020304" pitchFamily="18" charset="0"/>
                <a:ea typeface="Arial" panose="020B0604020202020204" pitchFamily="34" charset="0"/>
                <a:cs typeface="Arial" panose="020B0604020202020204" pitchFamily="34" charset="0"/>
              </a:rPr>
              <a:t> </a:t>
            </a:r>
            <a:r>
              <a:rPr lang="en-US" sz="2800" dirty="0" err="1">
                <a:effectLst/>
                <a:latin typeface="Times New Roman" panose="02020603050405020304" pitchFamily="18" charset="0"/>
                <a:ea typeface="Arial" panose="020B0604020202020204" pitchFamily="34" charset="0"/>
                <a:cs typeface="Arial" panose="020B0604020202020204" pitchFamily="34" charset="0"/>
              </a:rPr>
              <a:t>sao</a:t>
            </a:r>
            <a:r>
              <a:rPr lang="en-US" sz="2800" dirty="0">
                <a:effectLst/>
                <a:latin typeface="Times New Roman" panose="02020603050405020304" pitchFamily="18" charset="0"/>
                <a:ea typeface="Arial" panose="020B0604020202020204" pitchFamily="34" charset="0"/>
                <a:cs typeface="Arial" panose="020B0604020202020204" pitchFamily="34" charset="0"/>
              </a:rPr>
              <a:t>?</a:t>
            </a:r>
            <a:endParaRPr lang="vi-VN" sz="2800" dirty="0">
              <a:effectLst/>
              <a:latin typeface="Calibri" panose="020F0502020204030204" pitchFamily="34" charset="0"/>
              <a:ea typeface="Calibri" panose="020F0502020204030204" pitchFamily="34" charset="0"/>
              <a:cs typeface="Arial" panose="020B0604020202020204" pitchFamily="34" charset="0"/>
            </a:endParaRPr>
          </a:p>
          <a:p>
            <a:endParaRPr lang="vi-VN" dirty="0"/>
          </a:p>
        </p:txBody>
      </p:sp>
    </p:spTree>
    <p:extLst>
      <p:ext uri="{BB962C8B-B14F-4D97-AF65-F5344CB8AC3E}">
        <p14:creationId xmlns:p14="http://schemas.microsoft.com/office/powerpoint/2010/main" val="27729574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44D29-CDF9-4E15-B2FC-EC9892A6FBBD}"/>
              </a:ext>
            </a:extLst>
          </p:cNvPr>
          <p:cNvSpPr>
            <a:spLocks noGrp="1"/>
          </p:cNvSpPr>
          <p:nvPr>
            <p:ph type="title"/>
          </p:nvPr>
        </p:nvSpPr>
        <p:spPr>
          <a:xfrm>
            <a:off x="838200" y="41821"/>
            <a:ext cx="10515600" cy="639216"/>
          </a:xfrm>
        </p:spPr>
        <p:txBody>
          <a:bodyPr>
            <a:normAutofit fontScale="90000"/>
          </a:bodyPr>
          <a:lstStyle/>
          <a:p>
            <a:pPr algn="ctr"/>
            <a:r>
              <a:rPr lang="en-US" dirty="0" err="1">
                <a:solidFill>
                  <a:schemeClr val="bg1"/>
                </a:solidFill>
                <a:highlight>
                  <a:srgbClr val="000080"/>
                </a:highlight>
                <a:latin typeface="Times New Roman" panose="02020603050405020304" pitchFamily="18" charset="0"/>
                <a:cs typeface="Times New Roman" panose="02020603050405020304" pitchFamily="18" charset="0"/>
              </a:rPr>
              <a:t>Trả</a:t>
            </a:r>
            <a:r>
              <a:rPr lang="en-US" dirty="0">
                <a:solidFill>
                  <a:schemeClr val="bg1"/>
                </a:solidFill>
                <a:highlight>
                  <a:srgbClr val="000080"/>
                </a:highlight>
                <a:latin typeface="Times New Roman" panose="02020603050405020304" pitchFamily="18" charset="0"/>
                <a:cs typeface="Times New Roman" panose="02020603050405020304" pitchFamily="18" charset="0"/>
              </a:rPr>
              <a:t> </a:t>
            </a:r>
            <a:r>
              <a:rPr lang="en-US" dirty="0" err="1">
                <a:solidFill>
                  <a:schemeClr val="bg1"/>
                </a:solidFill>
                <a:highlight>
                  <a:srgbClr val="000080"/>
                </a:highlight>
                <a:latin typeface="Times New Roman" panose="02020603050405020304" pitchFamily="18" charset="0"/>
                <a:cs typeface="Times New Roman" panose="02020603050405020304" pitchFamily="18" charset="0"/>
              </a:rPr>
              <a:t>lời</a:t>
            </a:r>
            <a:endParaRPr lang="vi-VN" dirty="0">
              <a:solidFill>
                <a:schemeClr val="bg1"/>
              </a:solidFill>
              <a:highlight>
                <a:srgbClr val="000080"/>
              </a:highlight>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ED41E656-B680-48FD-8CBC-E747D8E09038}"/>
              </a:ext>
            </a:extLst>
          </p:cNvPr>
          <p:cNvSpPr>
            <a:spLocks noGrp="1"/>
          </p:cNvSpPr>
          <p:nvPr>
            <p:ph idx="1"/>
          </p:nvPr>
        </p:nvSpPr>
        <p:spPr>
          <a:xfrm>
            <a:off x="339558" y="562672"/>
            <a:ext cx="11638994" cy="646330"/>
          </a:xfrm>
        </p:spPr>
        <p:txBody>
          <a:bodyPr>
            <a:noAutofit/>
          </a:bodyPr>
          <a:lstStyle/>
          <a:p>
            <a:pPr indent="0" algn="just">
              <a:lnSpc>
                <a:spcPct val="115000"/>
              </a:lnSpc>
              <a:buNone/>
              <a:tabLst>
                <a:tab pos="540385" algn="l"/>
              </a:tabLst>
            </a:pPr>
            <a:r>
              <a:rPr lang="en-US" dirty="0">
                <a:effectLst/>
                <a:latin typeface="Times New Roman" panose="02020603050405020304" pitchFamily="18" charset="0"/>
                <a:ea typeface="Arial" panose="020B0604020202020204" pitchFamily="34" charset="0"/>
                <a:cs typeface="Arial" panose="020B0604020202020204" pitchFamily="34" charset="0"/>
              </a:rPr>
              <a:t>a, Ý </a:t>
            </a:r>
            <a:r>
              <a:rPr lang="en-US" dirty="0" err="1">
                <a:effectLst/>
                <a:latin typeface="Times New Roman" panose="02020603050405020304" pitchFamily="18" charset="0"/>
                <a:ea typeface="Arial" panose="020B0604020202020204" pitchFamily="34" charset="0"/>
                <a:cs typeface="Arial" panose="020B0604020202020204" pitchFamily="34" charset="0"/>
              </a:rPr>
              <a:t>nghĩa</a:t>
            </a:r>
            <a:r>
              <a:rPr lang="en-US" dirty="0">
                <a:effectLst/>
                <a:latin typeface="Times New Roman" panose="02020603050405020304" pitchFamily="18" charset="0"/>
                <a:ea typeface="Arial" panose="020B0604020202020204" pitchFamily="34" charset="0"/>
                <a:cs typeface="Arial" panose="020B0604020202020204" pitchFamily="34" charset="0"/>
              </a:rPr>
              <a:t> </a:t>
            </a:r>
            <a:r>
              <a:rPr lang="en-US" dirty="0" err="1">
                <a:effectLst/>
                <a:latin typeface="Times New Roman" panose="02020603050405020304" pitchFamily="18" charset="0"/>
                <a:ea typeface="Arial" panose="020B0604020202020204" pitchFamily="34" charset="0"/>
                <a:cs typeface="Arial" panose="020B0604020202020204" pitchFamily="34" charset="0"/>
              </a:rPr>
              <a:t>các</a:t>
            </a:r>
            <a:r>
              <a:rPr lang="en-US" dirty="0">
                <a:effectLst/>
                <a:latin typeface="Times New Roman" panose="02020603050405020304" pitchFamily="18" charset="0"/>
                <a:ea typeface="Arial" panose="020B0604020202020204" pitchFamily="34" charset="0"/>
                <a:cs typeface="Arial" panose="020B0604020202020204" pitchFamily="34" charset="0"/>
              </a:rPr>
              <a:t> </a:t>
            </a:r>
            <a:r>
              <a:rPr lang="en-US" dirty="0" err="1">
                <a:effectLst/>
                <a:latin typeface="Times New Roman" panose="02020603050405020304" pitchFamily="18" charset="0"/>
                <a:ea typeface="Arial" panose="020B0604020202020204" pitchFamily="34" charset="0"/>
                <a:cs typeface="Arial" panose="020B0604020202020204" pitchFamily="34" charset="0"/>
              </a:rPr>
              <a:t>biển</a:t>
            </a:r>
            <a:r>
              <a:rPr lang="en-US" dirty="0">
                <a:effectLst/>
                <a:latin typeface="Times New Roman" panose="02020603050405020304" pitchFamily="18" charset="0"/>
                <a:ea typeface="Arial" panose="020B0604020202020204" pitchFamily="34" charset="0"/>
                <a:cs typeface="Arial" panose="020B0604020202020204" pitchFamily="34" charset="0"/>
              </a:rPr>
              <a:t> </a:t>
            </a:r>
            <a:r>
              <a:rPr lang="en-US" dirty="0" err="1">
                <a:effectLst/>
                <a:latin typeface="Times New Roman" panose="02020603050405020304" pitchFamily="18" charset="0"/>
                <a:ea typeface="Arial" panose="020B0604020202020204" pitchFamily="34" charset="0"/>
                <a:cs typeface="Arial" panose="020B0604020202020204" pitchFamily="34" charset="0"/>
              </a:rPr>
              <a:t>báo</a:t>
            </a:r>
            <a:r>
              <a:rPr lang="en-US" dirty="0">
                <a:effectLst/>
                <a:latin typeface="Times New Roman" panose="02020603050405020304" pitchFamily="18" charset="0"/>
                <a:ea typeface="Arial" panose="020B0604020202020204" pitchFamily="34" charset="0"/>
                <a:cs typeface="Arial" panose="020B0604020202020204" pitchFamily="34" charset="0"/>
              </a:rPr>
              <a:t> </a:t>
            </a:r>
            <a:r>
              <a:rPr lang="en-US" dirty="0" err="1">
                <a:effectLst/>
                <a:latin typeface="Times New Roman" panose="02020603050405020304" pitchFamily="18" charset="0"/>
                <a:ea typeface="Arial" panose="020B0604020202020204" pitchFamily="34" charset="0"/>
                <a:cs typeface="Arial" panose="020B0604020202020204" pitchFamily="34" charset="0"/>
              </a:rPr>
              <a:t>trong</a:t>
            </a:r>
            <a:r>
              <a:rPr lang="en-US" dirty="0">
                <a:effectLst/>
                <a:latin typeface="Times New Roman" panose="02020603050405020304" pitchFamily="18" charset="0"/>
                <a:ea typeface="Arial" panose="020B0604020202020204" pitchFamily="34" charset="0"/>
                <a:cs typeface="Arial" panose="020B0604020202020204" pitchFamily="34" charset="0"/>
              </a:rPr>
              <a:t> </a:t>
            </a:r>
            <a:r>
              <a:rPr lang="en-US" dirty="0" err="1">
                <a:effectLst/>
                <a:latin typeface="Times New Roman" panose="02020603050405020304" pitchFamily="18" charset="0"/>
                <a:ea typeface="Arial" panose="020B0604020202020204" pitchFamily="34" charset="0"/>
                <a:cs typeface="Arial" panose="020B0604020202020204" pitchFamily="34" charset="0"/>
              </a:rPr>
              <a:t>hình</a:t>
            </a:r>
            <a:endParaRPr lang="vi-VN" dirty="0">
              <a:effectLst/>
              <a:latin typeface="Calibri" panose="020F0502020204030204" pitchFamily="34" charset="0"/>
              <a:ea typeface="Calibri" panose="020F0502020204030204" pitchFamily="34" charset="0"/>
              <a:cs typeface="Arial" panose="020B0604020202020204" pitchFamily="34" charset="0"/>
            </a:endParaRPr>
          </a:p>
          <a:p>
            <a:pPr marL="0" indent="0">
              <a:buNone/>
            </a:pPr>
            <a:endParaRPr lang="vi-VN" dirty="0"/>
          </a:p>
        </p:txBody>
      </p:sp>
      <p:pic>
        <p:nvPicPr>
          <p:cNvPr id="4" name="Picture 2" descr="Biển báo đường trơn (biển báo 222a)">
            <a:extLst>
              <a:ext uri="{FF2B5EF4-FFF2-40B4-BE49-F238E27FC236}">
                <a16:creationId xmlns:a16="http://schemas.microsoft.com/office/drawing/2014/main" id="{E6F8718F-890B-4B69-B41F-9049441286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36237"/>
            <a:ext cx="2216758" cy="156771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Nhận sản xuất Biển số W.225 &quot;Trẻ em&quot; chất lượng cao giá Rẻ nhất Hà Nội Châu  Hưng 247">
            <a:extLst>
              <a:ext uri="{FF2B5EF4-FFF2-40B4-BE49-F238E27FC236}">
                <a16:creationId xmlns:a16="http://schemas.microsoft.com/office/drawing/2014/main" id="{C1CBD00D-F233-448D-83A5-7F69BA45AE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011" y="3691251"/>
            <a:ext cx="1928735" cy="1812326"/>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5B70B9AA-A5D1-433A-B131-9780B6513B3E}"/>
              </a:ext>
            </a:extLst>
          </p:cNvPr>
          <p:cNvSpPr txBox="1"/>
          <p:nvPr/>
        </p:nvSpPr>
        <p:spPr>
          <a:xfrm>
            <a:off x="2508244" y="1427596"/>
            <a:ext cx="9470308" cy="1384995"/>
          </a:xfrm>
          <a:prstGeom prst="rect">
            <a:avLst/>
          </a:prstGeom>
          <a:noFill/>
        </p:spPr>
        <p:txBody>
          <a:bodyPr wrap="square" rtlCol="0">
            <a:spAutoFit/>
          </a:bodyPr>
          <a:lstStyle/>
          <a:p>
            <a:r>
              <a:rPr lang="en-US" sz="2800" b="1" dirty="0" err="1">
                <a:solidFill>
                  <a:srgbClr val="FF0000"/>
                </a:solidFill>
                <a:effectLst/>
                <a:latin typeface="Times New Roman" panose="02020603050405020304" pitchFamily="18" charset="0"/>
                <a:ea typeface="Arial" panose="020B0604020202020204" pitchFamily="34" charset="0"/>
                <a:cs typeface="Arial" panose="020B0604020202020204" pitchFamily="34" charset="0"/>
              </a:rPr>
              <a:t>Biển</a:t>
            </a:r>
            <a:r>
              <a:rPr lang="en-US" sz="2800" b="1" dirty="0">
                <a:solidFill>
                  <a:srgbClr val="FF0000"/>
                </a:solidFill>
                <a:effectLst/>
                <a:latin typeface="Times New Roman" panose="02020603050405020304" pitchFamily="18" charset="0"/>
                <a:ea typeface="Arial" panose="020B0604020202020204" pitchFamily="34" charset="0"/>
                <a:cs typeface="Arial" panose="020B0604020202020204" pitchFamily="34" charset="0"/>
              </a:rPr>
              <a:t> </a:t>
            </a:r>
            <a:r>
              <a:rPr lang="en-US" sz="2800" b="1" dirty="0" err="1">
                <a:solidFill>
                  <a:srgbClr val="FF0000"/>
                </a:solidFill>
                <a:effectLst/>
                <a:latin typeface="Times New Roman" panose="02020603050405020304" pitchFamily="18" charset="0"/>
                <a:ea typeface="Arial" panose="020B0604020202020204" pitchFamily="34" charset="0"/>
                <a:cs typeface="Arial" panose="020B0604020202020204" pitchFamily="34" charset="0"/>
              </a:rPr>
              <a:t>số</a:t>
            </a:r>
            <a:r>
              <a:rPr lang="en-US" sz="2800" b="1" dirty="0">
                <a:solidFill>
                  <a:srgbClr val="FF0000"/>
                </a:solidFill>
                <a:effectLst/>
                <a:latin typeface="Times New Roman" panose="02020603050405020304" pitchFamily="18" charset="0"/>
                <a:ea typeface="Arial" panose="020B0604020202020204" pitchFamily="34" charset="0"/>
                <a:cs typeface="Arial" panose="020B0604020202020204" pitchFamily="34" charset="0"/>
              </a:rPr>
              <a:t> 222a “</a:t>
            </a:r>
            <a:r>
              <a:rPr lang="en-US" sz="2800" b="1" dirty="0" err="1">
                <a:solidFill>
                  <a:srgbClr val="FF0000"/>
                </a:solidFill>
                <a:effectLst/>
                <a:latin typeface="Times New Roman" panose="02020603050405020304" pitchFamily="18" charset="0"/>
                <a:ea typeface="Arial" panose="020B0604020202020204" pitchFamily="34" charset="0"/>
                <a:cs typeface="Arial" panose="020B0604020202020204" pitchFamily="34" charset="0"/>
              </a:rPr>
              <a:t>Đường</a:t>
            </a:r>
            <a:r>
              <a:rPr lang="en-US" sz="2800" b="1" dirty="0">
                <a:solidFill>
                  <a:srgbClr val="FF0000"/>
                </a:solidFill>
                <a:effectLst/>
                <a:latin typeface="Times New Roman" panose="02020603050405020304" pitchFamily="18" charset="0"/>
                <a:ea typeface="Arial" panose="020B0604020202020204" pitchFamily="34" charset="0"/>
                <a:cs typeface="Arial" panose="020B0604020202020204" pitchFamily="34" charset="0"/>
              </a:rPr>
              <a:t> </a:t>
            </a:r>
            <a:r>
              <a:rPr lang="en-US" sz="2800" b="1" dirty="0" err="1">
                <a:solidFill>
                  <a:srgbClr val="FF0000"/>
                </a:solidFill>
                <a:effectLst/>
                <a:latin typeface="Times New Roman" panose="02020603050405020304" pitchFamily="18" charset="0"/>
                <a:ea typeface="Arial" panose="020B0604020202020204" pitchFamily="34" charset="0"/>
                <a:cs typeface="Arial" panose="020B0604020202020204" pitchFamily="34" charset="0"/>
              </a:rPr>
              <a:t>trơn</a:t>
            </a:r>
            <a:r>
              <a:rPr lang="en-US" sz="2800" b="1" dirty="0">
                <a:solidFill>
                  <a:srgbClr val="FF0000"/>
                </a:solidFill>
                <a:effectLst/>
                <a:latin typeface="Times New Roman" panose="02020603050405020304" pitchFamily="18" charset="0"/>
                <a:ea typeface="Arial" panose="020B0604020202020204" pitchFamily="34" charset="0"/>
                <a:cs typeface="Arial" panose="020B0604020202020204" pitchFamily="34" charset="0"/>
              </a:rPr>
              <a:t>” </a:t>
            </a:r>
            <a:r>
              <a:rPr lang="en-US" sz="2800" dirty="0" err="1">
                <a:effectLst/>
                <a:latin typeface="Times New Roman" panose="02020603050405020304" pitchFamily="18" charset="0"/>
                <a:ea typeface="Arial" panose="020B0604020202020204" pitchFamily="34" charset="0"/>
                <a:cs typeface="Arial" panose="020B0604020202020204" pitchFamily="34" charset="0"/>
              </a:rPr>
              <a:t>Biển</a:t>
            </a:r>
            <a:r>
              <a:rPr lang="en-US" sz="2800" dirty="0">
                <a:effectLst/>
                <a:latin typeface="Times New Roman" panose="02020603050405020304" pitchFamily="18" charset="0"/>
                <a:ea typeface="Arial" panose="020B0604020202020204" pitchFamily="34" charset="0"/>
                <a:cs typeface="Arial" panose="020B0604020202020204" pitchFamily="34" charset="0"/>
              </a:rPr>
              <a:t> </a:t>
            </a:r>
            <a:r>
              <a:rPr lang="en-US" sz="2800" dirty="0" err="1">
                <a:effectLst/>
                <a:latin typeface="Times New Roman" panose="02020603050405020304" pitchFamily="18" charset="0"/>
                <a:ea typeface="Arial" panose="020B0604020202020204" pitchFamily="34" charset="0"/>
                <a:cs typeface="Arial" panose="020B0604020202020204" pitchFamily="34" charset="0"/>
              </a:rPr>
              <a:t>báo</a:t>
            </a:r>
            <a:r>
              <a:rPr lang="en-US" sz="2800" dirty="0">
                <a:effectLst/>
                <a:latin typeface="Times New Roman" panose="02020603050405020304" pitchFamily="18" charset="0"/>
                <a:ea typeface="Arial" panose="020B0604020202020204" pitchFamily="34" charset="0"/>
                <a:cs typeface="Arial" panose="020B0604020202020204" pitchFamily="34" charset="0"/>
              </a:rPr>
              <a:t> </a:t>
            </a:r>
            <a:r>
              <a:rPr lang="en-US" sz="2800" dirty="0" err="1">
                <a:effectLst/>
                <a:latin typeface="Times New Roman" panose="02020603050405020304" pitchFamily="18" charset="0"/>
                <a:ea typeface="Arial" panose="020B0604020202020204" pitchFamily="34" charset="0"/>
                <a:cs typeface="Arial" panose="020B0604020202020204" pitchFamily="34" charset="0"/>
              </a:rPr>
              <a:t>nguy</a:t>
            </a:r>
            <a:r>
              <a:rPr lang="en-US" sz="2800" dirty="0">
                <a:effectLst/>
                <a:latin typeface="Times New Roman" panose="02020603050405020304" pitchFamily="18" charset="0"/>
                <a:ea typeface="Arial" panose="020B0604020202020204" pitchFamily="34" charset="0"/>
                <a:cs typeface="Arial" panose="020B0604020202020204" pitchFamily="34" charset="0"/>
              </a:rPr>
              <a:t> </a:t>
            </a:r>
            <a:r>
              <a:rPr lang="en-US" sz="2800" dirty="0" err="1">
                <a:effectLst/>
                <a:latin typeface="Times New Roman" panose="02020603050405020304" pitchFamily="18" charset="0"/>
                <a:ea typeface="Arial" panose="020B0604020202020204" pitchFamily="34" charset="0"/>
                <a:cs typeface="Arial" panose="020B0604020202020204" pitchFamily="34" charset="0"/>
              </a:rPr>
              <a:t>hiểm</a:t>
            </a:r>
            <a:r>
              <a:rPr lang="en-US" sz="2800" dirty="0">
                <a:effectLst/>
                <a:latin typeface="Times New Roman" panose="02020603050405020304" pitchFamily="18" charset="0"/>
                <a:ea typeface="Arial" panose="020B0604020202020204" pitchFamily="34" charset="0"/>
                <a:cs typeface="Arial" panose="020B0604020202020204" pitchFamily="34" charset="0"/>
              </a:rPr>
              <a:t> </a:t>
            </a:r>
            <a:r>
              <a:rPr lang="en-US" sz="2800" dirty="0" err="1">
                <a:effectLst/>
                <a:latin typeface="Times New Roman" panose="02020603050405020304" pitchFamily="18" charset="0"/>
                <a:ea typeface="Arial" panose="020B0604020202020204" pitchFamily="34" charset="0"/>
                <a:cs typeface="Arial" panose="020B0604020202020204" pitchFamily="34" charset="0"/>
              </a:rPr>
              <a:t>báo</a:t>
            </a:r>
            <a:r>
              <a:rPr lang="en-US" sz="2800" dirty="0">
                <a:effectLst/>
                <a:latin typeface="Times New Roman" panose="02020603050405020304" pitchFamily="18" charset="0"/>
                <a:ea typeface="Arial" panose="020B0604020202020204" pitchFamily="34" charset="0"/>
                <a:cs typeface="Arial" panose="020B0604020202020204" pitchFamily="34" charset="0"/>
              </a:rPr>
              <a:t> </a:t>
            </a:r>
            <a:r>
              <a:rPr lang="en-US" sz="2800" dirty="0" err="1">
                <a:effectLst/>
                <a:latin typeface="Times New Roman" panose="02020603050405020304" pitchFamily="18" charset="0"/>
                <a:ea typeface="Arial" panose="020B0604020202020204" pitchFamily="34" charset="0"/>
                <a:cs typeface="Arial" panose="020B0604020202020204" pitchFamily="34" charset="0"/>
              </a:rPr>
              <a:t>trước</a:t>
            </a:r>
            <a:r>
              <a:rPr lang="en-US" sz="2800" dirty="0">
                <a:effectLst/>
                <a:latin typeface="Times New Roman" panose="02020603050405020304" pitchFamily="18" charset="0"/>
                <a:ea typeface="Arial" panose="020B0604020202020204" pitchFamily="34" charset="0"/>
                <a:cs typeface="Arial" panose="020B0604020202020204" pitchFamily="34" charset="0"/>
              </a:rPr>
              <a:t> </a:t>
            </a:r>
            <a:r>
              <a:rPr lang="en-US" sz="2800" dirty="0" err="1">
                <a:effectLst/>
                <a:latin typeface="Times New Roman" panose="02020603050405020304" pitchFamily="18" charset="0"/>
                <a:ea typeface="Arial" panose="020B0604020202020204" pitchFamily="34" charset="0"/>
                <a:cs typeface="Arial" panose="020B0604020202020204" pitchFamily="34" charset="0"/>
              </a:rPr>
              <a:t>sắp</a:t>
            </a:r>
            <a:r>
              <a:rPr lang="en-US" sz="2800" dirty="0">
                <a:effectLst/>
                <a:latin typeface="Times New Roman" panose="02020603050405020304" pitchFamily="18" charset="0"/>
                <a:ea typeface="Arial" panose="020B0604020202020204" pitchFamily="34" charset="0"/>
                <a:cs typeface="Arial" panose="020B0604020202020204" pitchFamily="34" charset="0"/>
              </a:rPr>
              <a:t> </a:t>
            </a:r>
            <a:r>
              <a:rPr lang="en-US" sz="2800" dirty="0" err="1">
                <a:effectLst/>
                <a:latin typeface="Times New Roman" panose="02020603050405020304" pitchFamily="18" charset="0"/>
                <a:ea typeface="Arial" panose="020B0604020202020204" pitchFamily="34" charset="0"/>
                <a:cs typeface="Arial" panose="020B0604020202020204" pitchFamily="34" charset="0"/>
              </a:rPr>
              <a:t>tới</a:t>
            </a:r>
            <a:r>
              <a:rPr lang="en-US" sz="2800" dirty="0">
                <a:effectLst/>
                <a:latin typeface="Times New Roman" panose="02020603050405020304" pitchFamily="18" charset="0"/>
                <a:ea typeface="Arial" panose="020B0604020202020204" pitchFamily="34" charset="0"/>
                <a:cs typeface="Arial" panose="020B0604020202020204" pitchFamily="34" charset="0"/>
              </a:rPr>
              <a:t> </a:t>
            </a:r>
            <a:r>
              <a:rPr lang="en-US" sz="2800" dirty="0" err="1">
                <a:effectLst/>
                <a:latin typeface="Times New Roman" panose="02020603050405020304" pitchFamily="18" charset="0"/>
                <a:ea typeface="Arial" panose="020B0604020202020204" pitchFamily="34" charset="0"/>
                <a:cs typeface="Arial" panose="020B0604020202020204" pitchFamily="34" charset="0"/>
              </a:rPr>
              <a:t>đoạn</a:t>
            </a:r>
            <a:r>
              <a:rPr lang="en-US" sz="2800" dirty="0">
                <a:effectLst/>
                <a:latin typeface="Times New Roman" panose="02020603050405020304" pitchFamily="18" charset="0"/>
                <a:ea typeface="Arial" panose="020B0604020202020204" pitchFamily="34" charset="0"/>
                <a:cs typeface="Arial" panose="020B0604020202020204" pitchFamily="34" charset="0"/>
              </a:rPr>
              <a:t> </a:t>
            </a:r>
            <a:r>
              <a:rPr lang="en-US" sz="2800" dirty="0" err="1">
                <a:effectLst/>
                <a:latin typeface="Times New Roman" panose="02020603050405020304" pitchFamily="18" charset="0"/>
                <a:ea typeface="Arial" panose="020B0604020202020204" pitchFamily="34" charset="0"/>
                <a:cs typeface="Arial" panose="020B0604020202020204" pitchFamily="34" charset="0"/>
              </a:rPr>
              <a:t>đường</a:t>
            </a:r>
            <a:r>
              <a:rPr lang="en-US" sz="2800" dirty="0">
                <a:effectLst/>
                <a:latin typeface="Times New Roman" panose="02020603050405020304" pitchFamily="18" charset="0"/>
                <a:ea typeface="Arial" panose="020B0604020202020204" pitchFamily="34" charset="0"/>
                <a:cs typeface="Arial" panose="020B0604020202020204" pitchFamily="34" charset="0"/>
              </a:rPr>
              <a:t> </a:t>
            </a:r>
            <a:r>
              <a:rPr lang="en-US" sz="2800" dirty="0" err="1">
                <a:effectLst/>
                <a:latin typeface="Times New Roman" panose="02020603050405020304" pitchFamily="18" charset="0"/>
                <a:ea typeface="Arial" panose="020B0604020202020204" pitchFamily="34" charset="0"/>
                <a:cs typeface="Arial" panose="020B0604020202020204" pitchFamily="34" charset="0"/>
              </a:rPr>
              <a:t>có</a:t>
            </a:r>
            <a:r>
              <a:rPr lang="en-US" sz="2800" dirty="0">
                <a:effectLst/>
                <a:latin typeface="Times New Roman" panose="02020603050405020304" pitchFamily="18" charset="0"/>
                <a:ea typeface="Arial" panose="020B0604020202020204" pitchFamily="34" charset="0"/>
                <a:cs typeface="Arial" panose="020B0604020202020204" pitchFamily="34" charset="0"/>
              </a:rPr>
              <a:t> </a:t>
            </a:r>
            <a:r>
              <a:rPr lang="en-US" sz="2800" dirty="0" err="1">
                <a:effectLst/>
                <a:latin typeface="Times New Roman" panose="02020603050405020304" pitchFamily="18" charset="0"/>
                <a:ea typeface="Arial" panose="020B0604020202020204" pitchFamily="34" charset="0"/>
                <a:cs typeface="Arial" panose="020B0604020202020204" pitchFamily="34" charset="0"/>
              </a:rPr>
              <a:t>thể</a:t>
            </a:r>
            <a:r>
              <a:rPr lang="en-US" sz="2800" dirty="0">
                <a:effectLst/>
                <a:latin typeface="Times New Roman" panose="02020603050405020304" pitchFamily="18" charset="0"/>
                <a:ea typeface="Arial" panose="020B0604020202020204" pitchFamily="34" charset="0"/>
                <a:cs typeface="Arial" panose="020B0604020202020204" pitchFamily="34" charset="0"/>
              </a:rPr>
              <a:t> </a:t>
            </a:r>
            <a:r>
              <a:rPr lang="en-US" sz="2800" dirty="0" err="1">
                <a:effectLst/>
                <a:latin typeface="Times New Roman" panose="02020603050405020304" pitchFamily="18" charset="0"/>
                <a:ea typeface="Arial" panose="020B0604020202020204" pitchFamily="34" charset="0"/>
                <a:cs typeface="Arial" panose="020B0604020202020204" pitchFamily="34" charset="0"/>
              </a:rPr>
              <a:t>xảy</a:t>
            </a:r>
            <a:r>
              <a:rPr lang="en-US" sz="2800" dirty="0">
                <a:effectLst/>
                <a:latin typeface="Times New Roman" panose="02020603050405020304" pitchFamily="18" charset="0"/>
                <a:ea typeface="Arial" panose="020B0604020202020204" pitchFamily="34" charset="0"/>
                <a:cs typeface="Arial" panose="020B0604020202020204" pitchFamily="34" charset="0"/>
              </a:rPr>
              <a:t> </a:t>
            </a:r>
            <a:r>
              <a:rPr lang="en-US" sz="2800" dirty="0" err="1">
                <a:effectLst/>
                <a:latin typeface="Times New Roman" panose="02020603050405020304" pitchFamily="18" charset="0"/>
                <a:ea typeface="Arial" panose="020B0604020202020204" pitchFamily="34" charset="0"/>
                <a:cs typeface="Arial" panose="020B0604020202020204" pitchFamily="34" charset="0"/>
              </a:rPr>
              <a:t>ra</a:t>
            </a:r>
            <a:r>
              <a:rPr lang="en-US" sz="2800" dirty="0">
                <a:effectLst/>
                <a:latin typeface="Times New Roman" panose="02020603050405020304" pitchFamily="18" charset="0"/>
                <a:ea typeface="Arial" panose="020B0604020202020204" pitchFamily="34" charset="0"/>
                <a:cs typeface="Arial" panose="020B0604020202020204" pitchFamily="34" charset="0"/>
              </a:rPr>
              <a:t> </a:t>
            </a:r>
            <a:r>
              <a:rPr lang="en-US" sz="2800" dirty="0" err="1">
                <a:effectLst/>
                <a:latin typeface="Times New Roman" panose="02020603050405020304" pitchFamily="18" charset="0"/>
                <a:ea typeface="Arial" panose="020B0604020202020204" pitchFamily="34" charset="0"/>
                <a:cs typeface="Arial" panose="020B0604020202020204" pitchFamily="34" charset="0"/>
              </a:rPr>
              <a:t>trơn</a:t>
            </a:r>
            <a:r>
              <a:rPr lang="en-US" sz="2800" dirty="0">
                <a:effectLst/>
                <a:latin typeface="Times New Roman" panose="02020603050405020304" pitchFamily="18" charset="0"/>
                <a:ea typeface="Arial" panose="020B0604020202020204" pitchFamily="34" charset="0"/>
                <a:cs typeface="Arial" panose="020B0604020202020204" pitchFamily="34" charset="0"/>
              </a:rPr>
              <a:t> </a:t>
            </a:r>
            <a:r>
              <a:rPr lang="en-US" sz="2800" dirty="0" err="1">
                <a:effectLst/>
                <a:latin typeface="Times New Roman" panose="02020603050405020304" pitchFamily="18" charset="0"/>
                <a:ea typeface="Arial" panose="020B0604020202020204" pitchFamily="34" charset="0"/>
                <a:cs typeface="Arial" panose="020B0604020202020204" pitchFamily="34" charset="0"/>
              </a:rPr>
              <a:t>trượt</a:t>
            </a:r>
            <a:r>
              <a:rPr lang="en-US" sz="2800" dirty="0">
                <a:effectLst/>
                <a:latin typeface="Times New Roman" panose="02020603050405020304" pitchFamily="18" charset="0"/>
                <a:ea typeface="Arial" panose="020B0604020202020204" pitchFamily="34" charset="0"/>
                <a:cs typeface="Arial" panose="020B0604020202020204" pitchFamily="34" charset="0"/>
              </a:rPr>
              <a:t> </a:t>
            </a:r>
            <a:r>
              <a:rPr lang="en-US" sz="2800" dirty="0" err="1">
                <a:effectLst/>
                <a:latin typeface="Times New Roman" panose="02020603050405020304" pitchFamily="18" charset="0"/>
                <a:ea typeface="Arial" panose="020B0604020202020204" pitchFamily="34" charset="0"/>
                <a:cs typeface="Arial" panose="020B0604020202020204" pitchFamily="34" charset="0"/>
              </a:rPr>
              <a:t>đặc</a:t>
            </a:r>
            <a:r>
              <a:rPr lang="en-US" sz="2800" dirty="0">
                <a:effectLst/>
                <a:latin typeface="Times New Roman" panose="02020603050405020304" pitchFamily="18" charset="0"/>
                <a:ea typeface="Arial" panose="020B0604020202020204" pitchFamily="34" charset="0"/>
                <a:cs typeface="Arial" panose="020B0604020202020204" pitchFamily="34" charset="0"/>
              </a:rPr>
              <a:t> </a:t>
            </a:r>
            <a:r>
              <a:rPr lang="en-US" sz="2800" dirty="0" err="1">
                <a:effectLst/>
                <a:latin typeface="Times New Roman" panose="02020603050405020304" pitchFamily="18" charset="0"/>
                <a:ea typeface="Arial" panose="020B0604020202020204" pitchFamily="34" charset="0"/>
                <a:cs typeface="Arial" panose="020B0604020202020204" pitchFamily="34" charset="0"/>
              </a:rPr>
              <a:t>biệt</a:t>
            </a:r>
            <a:r>
              <a:rPr lang="en-US" sz="2800" dirty="0">
                <a:effectLst/>
                <a:latin typeface="Times New Roman" panose="02020603050405020304" pitchFamily="18" charset="0"/>
                <a:ea typeface="Arial" panose="020B0604020202020204" pitchFamily="34" charset="0"/>
                <a:cs typeface="Arial" panose="020B0604020202020204" pitchFamily="34" charset="0"/>
              </a:rPr>
              <a:t> </a:t>
            </a:r>
            <a:r>
              <a:rPr lang="en-US" sz="2800" dirty="0" err="1">
                <a:effectLst/>
                <a:latin typeface="Times New Roman" panose="02020603050405020304" pitchFamily="18" charset="0"/>
                <a:ea typeface="Arial" panose="020B0604020202020204" pitchFamily="34" charset="0"/>
                <a:cs typeface="Arial" panose="020B0604020202020204" pitchFamily="34" charset="0"/>
              </a:rPr>
              <a:t>là</a:t>
            </a:r>
            <a:r>
              <a:rPr lang="en-US" sz="2800" dirty="0">
                <a:effectLst/>
                <a:latin typeface="Times New Roman" panose="02020603050405020304" pitchFamily="18" charset="0"/>
                <a:ea typeface="Arial" panose="020B0604020202020204" pitchFamily="34" charset="0"/>
                <a:cs typeface="Arial" panose="020B0604020202020204" pitchFamily="34" charset="0"/>
              </a:rPr>
              <a:t> </a:t>
            </a:r>
            <a:r>
              <a:rPr lang="en-US" sz="2800" dirty="0" err="1">
                <a:effectLst/>
                <a:latin typeface="Times New Roman" panose="02020603050405020304" pitchFamily="18" charset="0"/>
                <a:ea typeface="Arial" panose="020B0604020202020204" pitchFamily="34" charset="0"/>
                <a:cs typeface="Arial" panose="020B0604020202020204" pitchFamily="34" charset="0"/>
              </a:rPr>
              <a:t>khi</a:t>
            </a:r>
            <a:r>
              <a:rPr lang="en-US" sz="2800" dirty="0">
                <a:effectLst/>
                <a:latin typeface="Times New Roman" panose="02020603050405020304" pitchFamily="18" charset="0"/>
                <a:ea typeface="Arial" panose="020B0604020202020204" pitchFamily="34" charset="0"/>
                <a:cs typeface="Arial" panose="020B0604020202020204" pitchFamily="34" charset="0"/>
              </a:rPr>
              <a:t> </a:t>
            </a:r>
            <a:r>
              <a:rPr lang="en-US" sz="2800" dirty="0" err="1">
                <a:effectLst/>
                <a:latin typeface="Times New Roman" panose="02020603050405020304" pitchFamily="18" charset="0"/>
                <a:ea typeface="Arial" panose="020B0604020202020204" pitchFamily="34" charset="0"/>
                <a:cs typeface="Arial" panose="020B0604020202020204" pitchFamily="34" charset="0"/>
              </a:rPr>
              <a:t>thời</a:t>
            </a:r>
            <a:r>
              <a:rPr lang="en-US" sz="2800" dirty="0">
                <a:effectLst/>
                <a:latin typeface="Times New Roman" panose="02020603050405020304" pitchFamily="18" charset="0"/>
                <a:ea typeface="Arial" panose="020B0604020202020204" pitchFamily="34" charset="0"/>
                <a:cs typeface="Arial" panose="020B0604020202020204" pitchFamily="34" charset="0"/>
              </a:rPr>
              <a:t> </a:t>
            </a:r>
            <a:r>
              <a:rPr lang="en-US" sz="2800" dirty="0" err="1">
                <a:effectLst/>
                <a:latin typeface="Times New Roman" panose="02020603050405020304" pitchFamily="18" charset="0"/>
                <a:ea typeface="Arial" panose="020B0604020202020204" pitchFamily="34" charset="0"/>
                <a:cs typeface="Arial" panose="020B0604020202020204" pitchFamily="34" charset="0"/>
              </a:rPr>
              <a:t>tiết</a:t>
            </a:r>
            <a:r>
              <a:rPr lang="en-US" sz="2800" dirty="0">
                <a:effectLst/>
                <a:latin typeface="Times New Roman" panose="02020603050405020304" pitchFamily="18" charset="0"/>
                <a:ea typeface="Arial" panose="020B0604020202020204" pitchFamily="34" charset="0"/>
                <a:cs typeface="Arial" panose="020B0604020202020204" pitchFamily="34" charset="0"/>
              </a:rPr>
              <a:t> </a:t>
            </a:r>
            <a:r>
              <a:rPr lang="en-US" sz="2800" dirty="0" err="1">
                <a:effectLst/>
                <a:latin typeface="Times New Roman" panose="02020603050405020304" pitchFamily="18" charset="0"/>
                <a:ea typeface="Arial" panose="020B0604020202020204" pitchFamily="34" charset="0"/>
                <a:cs typeface="Arial" panose="020B0604020202020204" pitchFamily="34" charset="0"/>
              </a:rPr>
              <a:t>xấu</a:t>
            </a:r>
            <a:r>
              <a:rPr lang="en-US" sz="2800" dirty="0">
                <a:effectLst/>
                <a:latin typeface="Times New Roman" panose="02020603050405020304" pitchFamily="18" charset="0"/>
                <a:ea typeface="Arial" panose="020B0604020202020204" pitchFamily="34" charset="0"/>
                <a:cs typeface="Arial" panose="020B0604020202020204" pitchFamily="34" charset="0"/>
              </a:rPr>
              <a:t>, </a:t>
            </a:r>
            <a:r>
              <a:rPr lang="en-US" sz="2800" dirty="0" err="1">
                <a:effectLst/>
                <a:latin typeface="Times New Roman" panose="02020603050405020304" pitchFamily="18" charset="0"/>
                <a:ea typeface="Arial" panose="020B0604020202020204" pitchFamily="34" charset="0"/>
                <a:cs typeface="Arial" panose="020B0604020202020204" pitchFamily="34" charset="0"/>
              </a:rPr>
              <a:t>mưa</a:t>
            </a:r>
            <a:r>
              <a:rPr lang="en-US" sz="2800" dirty="0">
                <a:effectLst/>
                <a:latin typeface="Times New Roman" panose="02020603050405020304" pitchFamily="18" charset="0"/>
                <a:ea typeface="Arial" panose="020B0604020202020204" pitchFamily="34" charset="0"/>
                <a:cs typeface="Arial" panose="020B0604020202020204" pitchFamily="34" charset="0"/>
              </a:rPr>
              <a:t> </a:t>
            </a:r>
            <a:r>
              <a:rPr lang="en-US" sz="2800" dirty="0" err="1">
                <a:effectLst/>
                <a:latin typeface="Times New Roman" panose="02020603050405020304" pitchFamily="18" charset="0"/>
                <a:ea typeface="Arial" panose="020B0604020202020204" pitchFamily="34" charset="0"/>
                <a:cs typeface="Arial" panose="020B0604020202020204" pitchFamily="34" charset="0"/>
              </a:rPr>
              <a:t>phùn</a:t>
            </a:r>
            <a:r>
              <a:rPr lang="en-US" sz="2800" dirty="0">
                <a:effectLst/>
                <a:latin typeface="Times New Roman" panose="02020603050405020304" pitchFamily="18" charset="0"/>
                <a:ea typeface="Arial" panose="020B0604020202020204" pitchFamily="34" charset="0"/>
                <a:cs typeface="Arial" panose="020B0604020202020204" pitchFamily="34" charset="0"/>
              </a:rPr>
              <a:t> (</a:t>
            </a:r>
            <a:r>
              <a:rPr lang="en-US" sz="2800" dirty="0" err="1">
                <a:effectLst/>
                <a:latin typeface="Times New Roman" panose="02020603050405020304" pitchFamily="18" charset="0"/>
                <a:ea typeface="Arial" panose="020B0604020202020204" pitchFamily="34" charset="0"/>
                <a:cs typeface="Arial" panose="020B0604020202020204" pitchFamily="34" charset="0"/>
              </a:rPr>
              <a:t>hệ</a:t>
            </a:r>
            <a:r>
              <a:rPr lang="en-US" sz="2800" dirty="0">
                <a:effectLst/>
                <a:latin typeface="Times New Roman" panose="02020603050405020304" pitchFamily="18" charset="0"/>
                <a:ea typeface="Arial" panose="020B0604020202020204" pitchFamily="34" charset="0"/>
                <a:cs typeface="Arial" panose="020B0604020202020204" pitchFamily="34" charset="0"/>
              </a:rPr>
              <a:t> </a:t>
            </a:r>
            <a:r>
              <a:rPr lang="en-US" sz="2800" dirty="0" err="1">
                <a:effectLst/>
                <a:latin typeface="Times New Roman" panose="02020603050405020304" pitchFamily="18" charset="0"/>
                <a:ea typeface="Arial" panose="020B0604020202020204" pitchFamily="34" charset="0"/>
                <a:cs typeface="Arial" panose="020B0604020202020204" pitchFamily="34" charset="0"/>
              </a:rPr>
              <a:t>số</a:t>
            </a:r>
            <a:r>
              <a:rPr lang="en-US" sz="2800" dirty="0">
                <a:effectLst/>
                <a:latin typeface="Times New Roman" panose="02020603050405020304" pitchFamily="18" charset="0"/>
                <a:ea typeface="Arial" panose="020B0604020202020204" pitchFamily="34" charset="0"/>
                <a:cs typeface="Arial" panose="020B0604020202020204" pitchFamily="34" charset="0"/>
              </a:rPr>
              <a:t> </a:t>
            </a:r>
            <a:r>
              <a:rPr lang="en-US" sz="2800" dirty="0" err="1">
                <a:effectLst/>
                <a:latin typeface="Times New Roman" panose="02020603050405020304" pitchFamily="18" charset="0"/>
                <a:ea typeface="Arial" panose="020B0604020202020204" pitchFamily="34" charset="0"/>
                <a:cs typeface="Arial" panose="020B0604020202020204" pitchFamily="34" charset="0"/>
              </a:rPr>
              <a:t>bám</a:t>
            </a:r>
            <a:r>
              <a:rPr lang="en-US" sz="2800" dirty="0">
                <a:effectLst/>
                <a:latin typeface="Times New Roman" panose="02020603050405020304" pitchFamily="18" charset="0"/>
                <a:ea typeface="Arial" panose="020B0604020202020204" pitchFamily="34" charset="0"/>
                <a:cs typeface="Arial" panose="020B0604020202020204" pitchFamily="34" charset="0"/>
              </a:rPr>
              <a:t> </a:t>
            </a:r>
            <a:r>
              <a:rPr lang="en-US" sz="2800" dirty="0" err="1">
                <a:effectLst/>
                <a:latin typeface="Times New Roman" panose="02020603050405020304" pitchFamily="18" charset="0"/>
                <a:ea typeface="Arial" panose="020B0604020202020204" pitchFamily="34" charset="0"/>
                <a:cs typeface="Arial" panose="020B0604020202020204" pitchFamily="34" charset="0"/>
              </a:rPr>
              <a:t>của</a:t>
            </a:r>
            <a:r>
              <a:rPr lang="en-US" sz="2800" dirty="0">
                <a:effectLst/>
                <a:latin typeface="Times New Roman" panose="02020603050405020304" pitchFamily="18" charset="0"/>
                <a:ea typeface="Arial" panose="020B0604020202020204" pitchFamily="34" charset="0"/>
                <a:cs typeface="Arial" panose="020B0604020202020204" pitchFamily="34" charset="0"/>
              </a:rPr>
              <a:t> </a:t>
            </a:r>
            <a:r>
              <a:rPr lang="en-US" sz="2800" dirty="0" err="1">
                <a:effectLst/>
                <a:latin typeface="Times New Roman" panose="02020603050405020304" pitchFamily="18" charset="0"/>
                <a:ea typeface="Arial" panose="020B0604020202020204" pitchFamily="34" charset="0"/>
                <a:cs typeface="Arial" panose="020B0604020202020204" pitchFamily="34" charset="0"/>
              </a:rPr>
              <a:t>lốp</a:t>
            </a:r>
            <a:r>
              <a:rPr lang="en-US" sz="2800" dirty="0">
                <a:effectLst/>
                <a:latin typeface="Times New Roman" panose="02020603050405020304" pitchFamily="18" charset="0"/>
                <a:ea typeface="Arial" panose="020B0604020202020204" pitchFamily="34" charset="0"/>
                <a:cs typeface="Arial" panose="020B0604020202020204" pitchFamily="34" charset="0"/>
              </a:rPr>
              <a:t> </a:t>
            </a:r>
            <a:r>
              <a:rPr lang="en-US" sz="2800" dirty="0" err="1">
                <a:effectLst/>
                <a:latin typeface="Times New Roman" panose="02020603050405020304" pitchFamily="18" charset="0"/>
                <a:ea typeface="Arial" panose="020B0604020202020204" pitchFamily="34" charset="0"/>
                <a:cs typeface="Arial" panose="020B0604020202020204" pitchFamily="34" charset="0"/>
              </a:rPr>
              <a:t>với</a:t>
            </a:r>
            <a:r>
              <a:rPr lang="en-US" sz="2800" dirty="0">
                <a:effectLst/>
                <a:latin typeface="Times New Roman" panose="02020603050405020304" pitchFamily="18" charset="0"/>
                <a:ea typeface="Arial" panose="020B0604020202020204" pitchFamily="34" charset="0"/>
                <a:cs typeface="Arial" panose="020B0604020202020204" pitchFamily="34" charset="0"/>
              </a:rPr>
              <a:t> </a:t>
            </a:r>
            <a:r>
              <a:rPr lang="en-US" sz="2800" dirty="0" err="1">
                <a:effectLst/>
                <a:latin typeface="Times New Roman" panose="02020603050405020304" pitchFamily="18" charset="0"/>
                <a:ea typeface="Arial" panose="020B0604020202020204" pitchFamily="34" charset="0"/>
                <a:cs typeface="Arial" panose="020B0604020202020204" pitchFamily="34" charset="0"/>
              </a:rPr>
              <a:t>mặt</a:t>
            </a:r>
            <a:r>
              <a:rPr lang="en-US" sz="2800" dirty="0">
                <a:effectLst/>
                <a:latin typeface="Times New Roman" panose="02020603050405020304" pitchFamily="18" charset="0"/>
                <a:ea typeface="Arial" panose="020B0604020202020204" pitchFamily="34" charset="0"/>
                <a:cs typeface="Arial" panose="020B0604020202020204" pitchFamily="34" charset="0"/>
              </a:rPr>
              <a:t> </a:t>
            </a:r>
            <a:r>
              <a:rPr lang="en-US" sz="2800" dirty="0" err="1">
                <a:effectLst/>
                <a:latin typeface="Times New Roman" panose="02020603050405020304" pitchFamily="18" charset="0"/>
                <a:ea typeface="Arial" panose="020B0604020202020204" pitchFamily="34" charset="0"/>
                <a:cs typeface="Arial" panose="020B0604020202020204" pitchFamily="34" charset="0"/>
              </a:rPr>
              <a:t>đường</a:t>
            </a:r>
            <a:r>
              <a:rPr lang="en-US" sz="2800" dirty="0">
                <a:effectLst/>
                <a:latin typeface="Times New Roman" panose="02020603050405020304" pitchFamily="18" charset="0"/>
                <a:ea typeface="Arial" panose="020B0604020202020204" pitchFamily="34" charset="0"/>
                <a:cs typeface="Arial" panose="020B0604020202020204" pitchFamily="34" charset="0"/>
              </a:rPr>
              <a:t> </a:t>
            </a:r>
            <a:r>
              <a:rPr lang="en-US" sz="2800" dirty="0" err="1">
                <a:effectLst/>
                <a:latin typeface="Times New Roman" panose="02020603050405020304" pitchFamily="18" charset="0"/>
                <a:ea typeface="Arial" panose="020B0604020202020204" pitchFamily="34" charset="0"/>
                <a:cs typeface="Arial" panose="020B0604020202020204" pitchFamily="34" charset="0"/>
              </a:rPr>
              <a:t>nhỏ</a:t>
            </a:r>
            <a:r>
              <a:rPr lang="en-US" sz="2800" dirty="0">
                <a:effectLst/>
                <a:latin typeface="Times New Roman" panose="02020603050405020304" pitchFamily="18" charset="0"/>
                <a:ea typeface="Arial" panose="020B0604020202020204" pitchFamily="34" charset="0"/>
                <a:cs typeface="Arial" panose="020B0604020202020204" pitchFamily="34" charset="0"/>
              </a:rPr>
              <a:t> </a:t>
            </a:r>
            <a:r>
              <a:rPr lang="en-US" sz="2800" dirty="0" err="1">
                <a:effectLst/>
                <a:latin typeface="Times New Roman" panose="02020603050405020304" pitchFamily="18" charset="0"/>
                <a:ea typeface="Arial" panose="020B0604020202020204" pitchFamily="34" charset="0"/>
                <a:cs typeface="Arial" panose="020B0604020202020204" pitchFamily="34" charset="0"/>
              </a:rPr>
              <a:t>hơn</a:t>
            </a:r>
            <a:r>
              <a:rPr lang="en-US" sz="2800" dirty="0">
                <a:effectLst/>
                <a:latin typeface="Times New Roman" panose="02020603050405020304" pitchFamily="18" charset="0"/>
                <a:ea typeface="Arial" panose="020B0604020202020204" pitchFamily="34" charset="0"/>
                <a:cs typeface="Arial" panose="020B0604020202020204" pitchFamily="34" charset="0"/>
              </a:rPr>
              <a:t> 0,3)</a:t>
            </a:r>
            <a:endParaRPr lang="vi-VN" sz="2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8" name="TextBox 7">
            <a:extLst>
              <a:ext uri="{FF2B5EF4-FFF2-40B4-BE49-F238E27FC236}">
                <a16:creationId xmlns:a16="http://schemas.microsoft.com/office/drawing/2014/main" id="{A6D1FB79-96FB-4A1C-96BF-3C8323B406AC}"/>
              </a:ext>
            </a:extLst>
          </p:cNvPr>
          <p:cNvSpPr txBox="1"/>
          <p:nvPr/>
        </p:nvSpPr>
        <p:spPr>
          <a:xfrm>
            <a:off x="1499016" y="1011835"/>
            <a:ext cx="184731" cy="369332"/>
          </a:xfrm>
          <a:prstGeom prst="rect">
            <a:avLst/>
          </a:prstGeom>
          <a:noFill/>
        </p:spPr>
        <p:txBody>
          <a:bodyPr wrap="none" rtlCol="0">
            <a:spAutoFit/>
          </a:bodyPr>
          <a:lstStyle/>
          <a:p>
            <a:endParaRPr lang="vi-VN" dirty="0"/>
          </a:p>
        </p:txBody>
      </p:sp>
      <p:sp>
        <p:nvSpPr>
          <p:cNvPr id="9" name="TextBox 8">
            <a:extLst>
              <a:ext uri="{FF2B5EF4-FFF2-40B4-BE49-F238E27FC236}">
                <a16:creationId xmlns:a16="http://schemas.microsoft.com/office/drawing/2014/main" id="{53009F3B-1562-47C6-BC19-F5DB086EEBEC}"/>
              </a:ext>
            </a:extLst>
          </p:cNvPr>
          <p:cNvSpPr txBox="1"/>
          <p:nvPr/>
        </p:nvSpPr>
        <p:spPr>
          <a:xfrm>
            <a:off x="2473267" y="4045410"/>
            <a:ext cx="9470308" cy="1661993"/>
          </a:xfrm>
          <a:prstGeom prst="rect">
            <a:avLst/>
          </a:prstGeom>
          <a:noFill/>
        </p:spPr>
        <p:txBody>
          <a:bodyPr wrap="square" rtlCol="0">
            <a:spAutoFit/>
          </a:bodyPr>
          <a:lstStyle/>
          <a:p>
            <a:r>
              <a:rPr lang="vi-VN" sz="2800" b="1"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Biển </a:t>
            </a:r>
            <a:r>
              <a:rPr lang="en-US" sz="2800" b="1" dirty="0" err="1">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số</a:t>
            </a:r>
            <a:r>
              <a:rPr lang="en-US" sz="2800" b="1"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 225 </a:t>
            </a:r>
            <a:r>
              <a:rPr lang="vi-VN" sz="2800" b="1" dirty="0">
                <a:solidFill>
                  <a:srgbClr val="FF0000"/>
                </a:solidFill>
                <a:effectLst/>
                <a:latin typeface="Times New Roman" panose="02020603050405020304" pitchFamily="18" charset="0"/>
                <a:ea typeface="Times New Roman" panose="02020603050405020304" pitchFamily="18" charset="0"/>
                <a:cs typeface="Arial" panose="020B0604020202020204" pitchFamily="34" charset="0"/>
              </a:rPr>
              <a:t>"Trẻ em": </a:t>
            </a:r>
            <a:r>
              <a:rPr lang="vi-VN" sz="28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báo trước là gần đến đoạn đường thường có trẻ em đi ngang qua hoặc tụ tập trên đường như ở vườn trẻ, trường học, câu lạc bộ</a:t>
            </a:r>
            <a:endParaRPr lang="vi-VN" sz="2800" dirty="0">
              <a:effectLst/>
              <a:latin typeface="Calibri" panose="020F0502020204030204" pitchFamily="34" charset="0"/>
              <a:ea typeface="Calibri" panose="020F0502020204030204" pitchFamily="34" charset="0"/>
              <a:cs typeface="Arial" panose="020B0604020202020204" pitchFamily="34" charset="0"/>
            </a:endParaRPr>
          </a:p>
          <a:p>
            <a:endParaRPr lang="vi-VN" dirty="0"/>
          </a:p>
        </p:txBody>
      </p:sp>
    </p:spTree>
    <p:extLst>
      <p:ext uri="{BB962C8B-B14F-4D97-AF65-F5344CB8AC3E}">
        <p14:creationId xmlns:p14="http://schemas.microsoft.com/office/powerpoint/2010/main" val="40670443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108F4C-3165-45B5-A286-90C69A11DA06}"/>
              </a:ext>
            </a:extLst>
          </p:cNvPr>
          <p:cNvSpPr>
            <a:spLocks noGrp="1"/>
          </p:cNvSpPr>
          <p:nvPr>
            <p:ph type="title"/>
          </p:nvPr>
        </p:nvSpPr>
        <p:spPr>
          <a:xfrm>
            <a:off x="838200" y="77530"/>
            <a:ext cx="10515600" cy="761919"/>
          </a:xfrm>
        </p:spPr>
        <p:txBody>
          <a:bodyPr>
            <a:normAutofit/>
          </a:bodyPr>
          <a:lstStyle/>
          <a:p>
            <a:pPr algn="ctr"/>
            <a:r>
              <a:rPr lang="vi-VN" sz="4000" dirty="0">
                <a:solidFill>
                  <a:schemeClr val="bg2"/>
                </a:solidFill>
                <a:highlight>
                  <a:srgbClr val="0000FF"/>
                </a:highlight>
              </a:rPr>
              <a:t>TRẢ LỜI</a:t>
            </a:r>
          </a:p>
        </p:txBody>
      </p:sp>
      <p:sp>
        <p:nvSpPr>
          <p:cNvPr id="3" name="Content Placeholder 2">
            <a:extLst>
              <a:ext uri="{FF2B5EF4-FFF2-40B4-BE49-F238E27FC236}">
                <a16:creationId xmlns:a16="http://schemas.microsoft.com/office/drawing/2014/main" id="{7B2143BD-CFBA-4021-ABCD-B8BB50EB2E2B}"/>
              </a:ext>
            </a:extLst>
          </p:cNvPr>
          <p:cNvSpPr>
            <a:spLocks noGrp="1"/>
          </p:cNvSpPr>
          <p:nvPr>
            <p:ph idx="1"/>
          </p:nvPr>
        </p:nvSpPr>
        <p:spPr>
          <a:xfrm>
            <a:off x="185427" y="836099"/>
            <a:ext cx="10515600" cy="567032"/>
          </a:xfrm>
        </p:spPr>
        <p:txBody>
          <a:bodyPr>
            <a:normAutofit/>
          </a:bodyPr>
          <a:lstStyle/>
          <a:p>
            <a:pPr indent="0">
              <a:buNone/>
            </a:pPr>
            <a:r>
              <a:rPr lang="vi-VN"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b. Khi gặp các biển báo này, người lái xe cần phải:</a:t>
            </a:r>
            <a:endParaRPr lang="vi-VN" dirty="0">
              <a:effectLst/>
              <a:latin typeface="Calibri" panose="020F0502020204030204" pitchFamily="34" charset="0"/>
              <a:ea typeface="Calibri" panose="020F0502020204030204" pitchFamily="34" charset="0"/>
              <a:cs typeface="Arial" panose="020B0604020202020204" pitchFamily="34" charset="0"/>
            </a:endParaRPr>
          </a:p>
          <a:p>
            <a:pPr marL="0" indent="0">
              <a:buNone/>
            </a:pPr>
            <a:endParaRPr lang="vi-VN" dirty="0"/>
          </a:p>
        </p:txBody>
      </p:sp>
      <p:pic>
        <p:nvPicPr>
          <p:cNvPr id="4" name="Picture 2" descr="Biển báo đường trơn (biển báo 222a)">
            <a:extLst>
              <a:ext uri="{FF2B5EF4-FFF2-40B4-BE49-F238E27FC236}">
                <a16:creationId xmlns:a16="http://schemas.microsoft.com/office/drawing/2014/main" id="{3E6C1E95-B378-4B41-A99C-F5DA41E5FA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427" y="1726296"/>
            <a:ext cx="2561532" cy="195262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Nhận sản xuất Biển số W.225 &quot;Trẻ em&quot; chất lượng cao giá Rẻ nhất Hà Nội Châu  Hưng 247">
            <a:extLst>
              <a:ext uri="{FF2B5EF4-FFF2-40B4-BE49-F238E27FC236}">
                <a16:creationId xmlns:a16="http://schemas.microsoft.com/office/drawing/2014/main" id="{66FCA172-6203-4EE7-931F-6FFC70833A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249" y="4334232"/>
            <a:ext cx="2353455" cy="214312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941FC899-FBD3-482B-97AF-4098E0A021A6}"/>
              </a:ext>
            </a:extLst>
          </p:cNvPr>
          <p:cNvSpPr txBox="1"/>
          <p:nvPr/>
        </p:nvSpPr>
        <p:spPr>
          <a:xfrm>
            <a:off x="2850944" y="1794667"/>
            <a:ext cx="9284854" cy="1815882"/>
          </a:xfrm>
          <a:prstGeom prst="rect">
            <a:avLst/>
          </a:prstGeom>
          <a:noFill/>
        </p:spPr>
        <p:txBody>
          <a:bodyPr wrap="square" rtlCol="0">
            <a:spAutoFit/>
          </a:bodyPr>
          <a:lstStyle/>
          <a:p>
            <a:pPr algn="just"/>
            <a:r>
              <a:rPr lang="en-US" sz="2800" dirty="0">
                <a:solidFill>
                  <a:srgbClr val="333333"/>
                </a:solidFill>
                <a:effectLst/>
                <a:latin typeface="Times New Roman" panose="02020603050405020304" pitchFamily="18" charset="0"/>
                <a:ea typeface="Times New Roman" panose="02020603050405020304" pitchFamily="18" charset="0"/>
                <a:cs typeface="Arial" panose="020B0604020202020204" pitchFamily="34" charset="0"/>
              </a:rPr>
              <a:t>- </a:t>
            </a:r>
            <a:r>
              <a:rPr lang="vi-VN" sz="28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Hình a: Giảm tốc độ, tránh hãm phanh, tăng ga, sang số đột ngột để tránh xảy ra các trường hợp mất lái, trơn trượt, va chạm với xe khác do không chuyển hướng kịp thời,…, đảm bảo an toàn cho bản thân và người khác.</a:t>
            </a:r>
            <a:endParaRPr lang="vi-VN" sz="28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7" name="TextBox 6">
            <a:extLst>
              <a:ext uri="{FF2B5EF4-FFF2-40B4-BE49-F238E27FC236}">
                <a16:creationId xmlns:a16="http://schemas.microsoft.com/office/drawing/2014/main" id="{E79A5EAF-2A60-4413-9A42-0CDC4FE92533}"/>
              </a:ext>
            </a:extLst>
          </p:cNvPr>
          <p:cNvSpPr txBox="1"/>
          <p:nvPr/>
        </p:nvSpPr>
        <p:spPr>
          <a:xfrm>
            <a:off x="3367877" y="4334232"/>
            <a:ext cx="8824123" cy="2523768"/>
          </a:xfrm>
          <a:prstGeom prst="rect">
            <a:avLst/>
          </a:prstGeom>
          <a:noFill/>
        </p:spPr>
        <p:txBody>
          <a:bodyPr wrap="square" rtlCol="0">
            <a:spAutoFit/>
          </a:bodyPr>
          <a:lstStyle/>
          <a:p>
            <a:pPr algn="just"/>
            <a:r>
              <a:rPr lang="en-US"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 </a:t>
            </a:r>
            <a:r>
              <a:rPr lang="vi-VN" sz="2800" dirty="0">
                <a:solidFill>
                  <a:srgbClr val="000000"/>
                </a:solidFill>
                <a:effectLst/>
                <a:latin typeface="Times New Roman" panose="02020603050405020304" pitchFamily="18" charset="0"/>
                <a:ea typeface="Times New Roman" panose="02020603050405020304" pitchFamily="18" charset="0"/>
                <a:cs typeface="Arial" panose="020B0604020202020204" pitchFamily="34" charset="0"/>
              </a:rPr>
              <a:t>Hình b: đi chậm, chú ý quan sát phía trước và hai bên đường để có thể ứng phó kịp thời với những trường hợp nguy hiểm có thể xảy ra như trẻ em đùa nghịch bị ngã xuống đường, trẻ em băng qua đường khi không có người lớn đi cùng,…</a:t>
            </a:r>
            <a:r>
              <a:rPr lang="en-US" sz="2800" dirty="0">
                <a:effectLst/>
                <a:latin typeface="Times New Roman" panose="02020603050405020304" pitchFamily="18" charset="0"/>
                <a:ea typeface="Arial" panose="020B0604020202020204" pitchFamily="34" charset="0"/>
                <a:cs typeface="Arial" panose="020B0604020202020204" pitchFamily="34" charset="0"/>
              </a:rPr>
              <a:t> </a:t>
            </a:r>
            <a:endParaRPr lang="vi-VN" sz="2800" dirty="0">
              <a:effectLst/>
              <a:latin typeface="Calibri" panose="020F0502020204030204" pitchFamily="34" charset="0"/>
              <a:ea typeface="Calibri" panose="020F0502020204030204" pitchFamily="34" charset="0"/>
              <a:cs typeface="Arial" panose="020B0604020202020204" pitchFamily="34" charset="0"/>
            </a:endParaRPr>
          </a:p>
          <a:p>
            <a:endParaRPr lang="vi-VN" dirty="0"/>
          </a:p>
        </p:txBody>
      </p:sp>
    </p:spTree>
    <p:extLst>
      <p:ext uri="{BB962C8B-B14F-4D97-AF65-F5344CB8AC3E}">
        <p14:creationId xmlns:p14="http://schemas.microsoft.com/office/powerpoint/2010/main" val="5872513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7A2A2B-235C-4AFB-BCC2-19006014134A}"/>
              </a:ext>
            </a:extLst>
          </p:cNvPr>
          <p:cNvSpPr>
            <a:spLocks noGrp="1"/>
          </p:cNvSpPr>
          <p:nvPr>
            <p:ph type="title"/>
          </p:nvPr>
        </p:nvSpPr>
        <p:spPr>
          <a:xfrm>
            <a:off x="1" y="365126"/>
            <a:ext cx="12191998" cy="669196"/>
          </a:xfrm>
        </p:spPr>
        <p:txBody>
          <a:bodyPr>
            <a:normAutofit/>
          </a:bodyPr>
          <a:lstStyle/>
          <a:p>
            <a:pPr algn="ctr"/>
            <a:r>
              <a:rPr lang="en-US" sz="4000" dirty="0">
                <a:solidFill>
                  <a:schemeClr val="bg2"/>
                </a:solidFill>
                <a:highlight>
                  <a:srgbClr val="0000FF"/>
                </a:highlight>
                <a:latin typeface="Times New Roman" panose="02020603050405020304" pitchFamily="18" charset="0"/>
                <a:cs typeface="Times New Roman" panose="02020603050405020304" pitchFamily="18" charset="0"/>
              </a:rPr>
              <a:t>VẬN DỤNG</a:t>
            </a:r>
            <a:endParaRPr lang="vi-VN" sz="4000" dirty="0">
              <a:solidFill>
                <a:schemeClr val="bg2"/>
              </a:solidFill>
              <a:highlight>
                <a:srgbClr val="0000FF"/>
              </a:highlight>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BE4476BD-A9E8-421B-AFB5-D51DD82F18B4}"/>
              </a:ext>
            </a:extLst>
          </p:cNvPr>
          <p:cNvSpPr>
            <a:spLocks noGrp="1"/>
          </p:cNvSpPr>
          <p:nvPr>
            <p:ph idx="1"/>
          </p:nvPr>
        </p:nvSpPr>
        <p:spPr>
          <a:xfrm>
            <a:off x="658318" y="2579401"/>
            <a:ext cx="5257800" cy="2116788"/>
          </a:xfrm>
        </p:spPr>
        <p:txBody>
          <a:bodyPr>
            <a:normAutofit/>
          </a:bodyPr>
          <a:lstStyle/>
          <a:p>
            <a:pPr marL="0" indent="0" algn="just">
              <a:buNone/>
            </a:pPr>
            <a:r>
              <a:rPr lang="en-US" dirty="0" err="1">
                <a:effectLst/>
                <a:latin typeface="Times New Roman" panose="02020603050405020304" pitchFamily="18" charset="0"/>
                <a:ea typeface="Arial" panose="020B0604020202020204" pitchFamily="34" charset="0"/>
                <a:cs typeface="Arial" panose="020B0604020202020204" pitchFamily="34" charset="0"/>
              </a:rPr>
              <a:t>Phân</a:t>
            </a:r>
            <a:r>
              <a:rPr lang="en-US" dirty="0">
                <a:effectLst/>
                <a:latin typeface="Times New Roman" panose="02020603050405020304" pitchFamily="18" charset="0"/>
                <a:ea typeface="Arial" panose="020B0604020202020204" pitchFamily="34" charset="0"/>
                <a:cs typeface="Arial" panose="020B0604020202020204" pitchFamily="34" charset="0"/>
              </a:rPr>
              <a:t> </a:t>
            </a:r>
            <a:r>
              <a:rPr lang="en-US" dirty="0" err="1">
                <a:effectLst/>
                <a:latin typeface="Times New Roman" panose="02020603050405020304" pitchFamily="18" charset="0"/>
                <a:ea typeface="Arial" panose="020B0604020202020204" pitchFamily="34" charset="0"/>
                <a:cs typeface="Arial" panose="020B0604020202020204" pitchFamily="34" charset="0"/>
              </a:rPr>
              <a:t>tích</a:t>
            </a:r>
            <a:r>
              <a:rPr lang="en-US" dirty="0">
                <a:effectLst/>
                <a:latin typeface="Times New Roman" panose="02020603050405020304" pitchFamily="18" charset="0"/>
                <a:ea typeface="Arial" panose="020B0604020202020204" pitchFamily="34" charset="0"/>
                <a:cs typeface="Arial" panose="020B0604020202020204" pitchFamily="34" charset="0"/>
              </a:rPr>
              <a:t> </a:t>
            </a:r>
            <a:r>
              <a:rPr lang="en-US" dirty="0" err="1">
                <a:effectLst/>
                <a:latin typeface="Times New Roman" panose="02020603050405020304" pitchFamily="18" charset="0"/>
                <a:ea typeface="Arial" panose="020B0604020202020204" pitchFamily="34" charset="0"/>
                <a:cs typeface="Arial" panose="020B0604020202020204" pitchFamily="34" charset="0"/>
              </a:rPr>
              <a:t>những</a:t>
            </a:r>
            <a:r>
              <a:rPr lang="en-US" dirty="0">
                <a:effectLst/>
                <a:latin typeface="Times New Roman" panose="02020603050405020304" pitchFamily="18" charset="0"/>
                <a:ea typeface="Arial" panose="020B0604020202020204" pitchFamily="34" charset="0"/>
                <a:cs typeface="Arial" panose="020B0604020202020204" pitchFamily="34" charset="0"/>
              </a:rPr>
              <a:t> </a:t>
            </a:r>
            <a:r>
              <a:rPr lang="en-US" dirty="0" err="1">
                <a:effectLst/>
                <a:latin typeface="Times New Roman" panose="02020603050405020304" pitchFamily="18" charset="0"/>
                <a:ea typeface="Arial" panose="020B0604020202020204" pitchFamily="34" charset="0"/>
                <a:cs typeface="Arial" panose="020B0604020202020204" pitchFamily="34" charset="0"/>
              </a:rPr>
              <a:t>tác</a:t>
            </a:r>
            <a:r>
              <a:rPr lang="en-US" dirty="0">
                <a:effectLst/>
                <a:latin typeface="Times New Roman" panose="02020603050405020304" pitchFamily="18" charset="0"/>
                <a:ea typeface="Arial" panose="020B0604020202020204" pitchFamily="34" charset="0"/>
                <a:cs typeface="Arial" panose="020B0604020202020204" pitchFamily="34" charset="0"/>
              </a:rPr>
              <a:t> </a:t>
            </a:r>
            <a:r>
              <a:rPr lang="en-US" dirty="0" err="1">
                <a:effectLst/>
                <a:latin typeface="Times New Roman" panose="02020603050405020304" pitchFamily="18" charset="0"/>
                <a:ea typeface="Arial" panose="020B0604020202020204" pitchFamily="34" charset="0"/>
                <a:cs typeface="Arial" panose="020B0604020202020204" pitchFamily="34" charset="0"/>
              </a:rPr>
              <a:t>hại</a:t>
            </a:r>
            <a:r>
              <a:rPr lang="en-US" dirty="0">
                <a:effectLst/>
                <a:latin typeface="Times New Roman" panose="02020603050405020304" pitchFamily="18" charset="0"/>
                <a:ea typeface="Arial" panose="020B0604020202020204" pitchFamily="34" charset="0"/>
                <a:cs typeface="Arial" panose="020B0604020202020204" pitchFamily="34" charset="0"/>
              </a:rPr>
              <a:t> </a:t>
            </a:r>
            <a:r>
              <a:rPr lang="en-US" dirty="0" err="1">
                <a:effectLst/>
                <a:latin typeface="Times New Roman" panose="02020603050405020304" pitchFamily="18" charset="0"/>
                <a:ea typeface="Arial" panose="020B0604020202020204" pitchFamily="34" charset="0"/>
                <a:cs typeface="Arial" panose="020B0604020202020204" pitchFamily="34" charset="0"/>
              </a:rPr>
              <a:t>có</a:t>
            </a:r>
            <a:r>
              <a:rPr lang="en-US" dirty="0">
                <a:effectLst/>
                <a:latin typeface="Times New Roman" panose="02020603050405020304" pitchFamily="18" charset="0"/>
                <a:ea typeface="Arial" panose="020B0604020202020204" pitchFamily="34" charset="0"/>
                <a:cs typeface="Arial" panose="020B0604020202020204" pitchFamily="34" charset="0"/>
              </a:rPr>
              <a:t> </a:t>
            </a:r>
            <a:r>
              <a:rPr lang="en-US" dirty="0" err="1">
                <a:effectLst/>
                <a:latin typeface="Times New Roman" panose="02020603050405020304" pitchFamily="18" charset="0"/>
                <a:ea typeface="Arial" panose="020B0604020202020204" pitchFamily="34" charset="0"/>
                <a:cs typeface="Arial" panose="020B0604020202020204" pitchFamily="34" charset="0"/>
              </a:rPr>
              <a:t>thể</a:t>
            </a:r>
            <a:r>
              <a:rPr lang="en-US" dirty="0">
                <a:effectLst/>
                <a:latin typeface="Times New Roman" panose="02020603050405020304" pitchFamily="18" charset="0"/>
                <a:ea typeface="Arial" panose="020B0604020202020204" pitchFamily="34" charset="0"/>
                <a:cs typeface="Arial" panose="020B0604020202020204" pitchFamily="34" charset="0"/>
              </a:rPr>
              <a:t> </a:t>
            </a:r>
            <a:r>
              <a:rPr lang="en-US" dirty="0" err="1">
                <a:effectLst/>
                <a:latin typeface="Times New Roman" panose="02020603050405020304" pitchFamily="18" charset="0"/>
                <a:ea typeface="Arial" panose="020B0604020202020204" pitchFamily="34" charset="0"/>
                <a:cs typeface="Arial" panose="020B0604020202020204" pitchFamily="34" charset="0"/>
              </a:rPr>
              <a:t>xảy</a:t>
            </a:r>
            <a:r>
              <a:rPr lang="en-US" dirty="0">
                <a:effectLst/>
                <a:latin typeface="Times New Roman" panose="02020603050405020304" pitchFamily="18" charset="0"/>
                <a:ea typeface="Arial" panose="020B0604020202020204" pitchFamily="34" charset="0"/>
                <a:cs typeface="Arial" panose="020B0604020202020204" pitchFamily="34" charset="0"/>
              </a:rPr>
              <a:t> </a:t>
            </a:r>
            <a:r>
              <a:rPr lang="en-US" dirty="0" err="1">
                <a:effectLst/>
                <a:latin typeface="Times New Roman" panose="02020603050405020304" pitchFamily="18" charset="0"/>
                <a:ea typeface="Arial" panose="020B0604020202020204" pitchFamily="34" charset="0"/>
                <a:cs typeface="Arial" panose="020B0604020202020204" pitchFamily="34" charset="0"/>
              </a:rPr>
              <a:t>ra</a:t>
            </a:r>
            <a:r>
              <a:rPr lang="en-US" dirty="0">
                <a:effectLst/>
                <a:latin typeface="Times New Roman" panose="02020603050405020304" pitchFamily="18" charset="0"/>
                <a:ea typeface="Arial" panose="020B0604020202020204" pitchFamily="34" charset="0"/>
                <a:cs typeface="Arial" panose="020B0604020202020204" pitchFamily="34" charset="0"/>
              </a:rPr>
              <a:t> </a:t>
            </a:r>
            <a:r>
              <a:rPr lang="en-US" dirty="0" err="1">
                <a:effectLst/>
                <a:latin typeface="Times New Roman" panose="02020603050405020304" pitchFamily="18" charset="0"/>
                <a:ea typeface="Arial" panose="020B0604020202020204" pitchFamily="34" charset="0"/>
                <a:cs typeface="Arial" panose="020B0604020202020204" pitchFamily="34" charset="0"/>
              </a:rPr>
              <a:t>khi</a:t>
            </a:r>
            <a:r>
              <a:rPr lang="en-US" dirty="0">
                <a:effectLst/>
                <a:latin typeface="Times New Roman" panose="02020603050405020304" pitchFamily="18" charset="0"/>
                <a:ea typeface="Arial" panose="020B0604020202020204" pitchFamily="34" charset="0"/>
                <a:cs typeface="Arial" panose="020B0604020202020204" pitchFamily="34" charset="0"/>
              </a:rPr>
              <a:t> </a:t>
            </a:r>
            <a:r>
              <a:rPr lang="en-US" dirty="0" err="1">
                <a:effectLst/>
                <a:latin typeface="Times New Roman" panose="02020603050405020304" pitchFamily="18" charset="0"/>
                <a:ea typeface="Arial" panose="020B0604020202020204" pitchFamily="34" charset="0"/>
                <a:cs typeface="Arial" panose="020B0604020202020204" pitchFamily="34" charset="0"/>
              </a:rPr>
              <a:t>các</a:t>
            </a:r>
            <a:r>
              <a:rPr lang="en-US" dirty="0">
                <a:effectLst/>
                <a:latin typeface="Times New Roman" panose="02020603050405020304" pitchFamily="18" charset="0"/>
                <a:ea typeface="Arial" panose="020B0604020202020204" pitchFamily="34" charset="0"/>
                <a:cs typeface="Arial" panose="020B0604020202020204" pitchFamily="34" charset="0"/>
              </a:rPr>
              <a:t> </a:t>
            </a:r>
            <a:r>
              <a:rPr lang="en-US" dirty="0" err="1">
                <a:effectLst/>
                <a:latin typeface="Times New Roman" panose="02020603050405020304" pitchFamily="18" charset="0"/>
                <a:ea typeface="Arial" panose="020B0604020202020204" pitchFamily="34" charset="0"/>
                <a:cs typeface="Arial" panose="020B0604020202020204" pitchFamily="34" charset="0"/>
              </a:rPr>
              <a:t>phương</a:t>
            </a:r>
            <a:r>
              <a:rPr lang="en-US" dirty="0">
                <a:effectLst/>
                <a:latin typeface="Times New Roman" panose="02020603050405020304" pitchFamily="18" charset="0"/>
                <a:ea typeface="Arial" panose="020B0604020202020204" pitchFamily="34" charset="0"/>
                <a:cs typeface="Arial" panose="020B0604020202020204" pitchFamily="34" charset="0"/>
              </a:rPr>
              <a:t> </a:t>
            </a:r>
            <a:r>
              <a:rPr lang="en-US" dirty="0" err="1">
                <a:effectLst/>
                <a:latin typeface="Times New Roman" panose="02020603050405020304" pitchFamily="18" charset="0"/>
                <a:ea typeface="Arial" panose="020B0604020202020204" pitchFamily="34" charset="0"/>
                <a:cs typeface="Arial" panose="020B0604020202020204" pitchFamily="34" charset="0"/>
              </a:rPr>
              <a:t>tiện</a:t>
            </a:r>
            <a:r>
              <a:rPr lang="en-US" dirty="0">
                <a:effectLst/>
                <a:latin typeface="Times New Roman" panose="02020603050405020304" pitchFamily="18" charset="0"/>
                <a:ea typeface="Arial" panose="020B0604020202020204" pitchFamily="34" charset="0"/>
                <a:cs typeface="Arial" panose="020B0604020202020204" pitchFamily="34" charset="0"/>
              </a:rPr>
              <a:t> </a:t>
            </a:r>
            <a:r>
              <a:rPr lang="en-US" dirty="0" err="1">
                <a:effectLst/>
                <a:latin typeface="Times New Roman" panose="02020603050405020304" pitchFamily="18" charset="0"/>
                <a:ea typeface="Arial" panose="020B0604020202020204" pitchFamily="34" charset="0"/>
                <a:cs typeface="Arial" panose="020B0604020202020204" pitchFamily="34" charset="0"/>
              </a:rPr>
              <a:t>giao</a:t>
            </a:r>
            <a:r>
              <a:rPr lang="en-US" dirty="0">
                <a:effectLst/>
                <a:latin typeface="Times New Roman" panose="02020603050405020304" pitchFamily="18" charset="0"/>
                <a:ea typeface="Arial" panose="020B0604020202020204" pitchFamily="34" charset="0"/>
                <a:cs typeface="Arial" panose="020B0604020202020204" pitchFamily="34" charset="0"/>
              </a:rPr>
              <a:t> </a:t>
            </a:r>
            <a:r>
              <a:rPr lang="en-US" dirty="0" err="1">
                <a:effectLst/>
                <a:latin typeface="Times New Roman" panose="02020603050405020304" pitchFamily="18" charset="0"/>
                <a:ea typeface="Arial" panose="020B0604020202020204" pitchFamily="34" charset="0"/>
                <a:cs typeface="Arial" panose="020B0604020202020204" pitchFamily="34" charset="0"/>
              </a:rPr>
              <a:t>thông</a:t>
            </a:r>
            <a:r>
              <a:rPr lang="en-US" dirty="0">
                <a:effectLst/>
                <a:latin typeface="Times New Roman" panose="02020603050405020304" pitchFamily="18" charset="0"/>
                <a:ea typeface="Arial" panose="020B0604020202020204" pitchFamily="34" charset="0"/>
                <a:cs typeface="Arial" panose="020B0604020202020204" pitchFamily="34" charset="0"/>
              </a:rPr>
              <a:t> </a:t>
            </a:r>
            <a:r>
              <a:rPr lang="en-US" dirty="0" err="1">
                <a:effectLst/>
                <a:latin typeface="Times New Roman" panose="02020603050405020304" pitchFamily="18" charset="0"/>
                <a:ea typeface="Arial" panose="020B0604020202020204" pitchFamily="34" charset="0"/>
                <a:cs typeface="Arial" panose="020B0604020202020204" pitchFamily="34" charset="0"/>
              </a:rPr>
              <a:t>không</a:t>
            </a:r>
            <a:r>
              <a:rPr lang="en-US" dirty="0">
                <a:effectLst/>
                <a:latin typeface="Times New Roman" panose="02020603050405020304" pitchFamily="18" charset="0"/>
                <a:ea typeface="Arial" panose="020B0604020202020204" pitchFamily="34" charset="0"/>
                <a:cs typeface="Arial" panose="020B0604020202020204" pitchFamily="34" charset="0"/>
              </a:rPr>
              <a:t> </a:t>
            </a:r>
            <a:r>
              <a:rPr lang="en-US" dirty="0" err="1">
                <a:effectLst/>
                <a:latin typeface="Times New Roman" panose="02020603050405020304" pitchFamily="18" charset="0"/>
                <a:ea typeface="Arial" panose="020B0604020202020204" pitchFamily="34" charset="0"/>
                <a:cs typeface="Arial" panose="020B0604020202020204" pitchFamily="34" charset="0"/>
              </a:rPr>
              <a:t>tuân</a:t>
            </a:r>
            <a:r>
              <a:rPr lang="en-US" dirty="0">
                <a:effectLst/>
                <a:latin typeface="Times New Roman" panose="02020603050405020304" pitchFamily="18" charset="0"/>
                <a:ea typeface="Arial" panose="020B0604020202020204" pitchFamily="34" charset="0"/>
                <a:cs typeface="Arial" panose="020B0604020202020204" pitchFamily="34" charset="0"/>
              </a:rPr>
              <a:t> </a:t>
            </a:r>
            <a:r>
              <a:rPr lang="en-US" dirty="0" err="1">
                <a:effectLst/>
                <a:latin typeface="Times New Roman" panose="02020603050405020304" pitchFamily="18" charset="0"/>
                <a:ea typeface="Arial" panose="020B0604020202020204" pitchFamily="34" charset="0"/>
                <a:cs typeface="Arial" panose="020B0604020202020204" pitchFamily="34" charset="0"/>
              </a:rPr>
              <a:t>theo</a:t>
            </a:r>
            <a:r>
              <a:rPr lang="en-US" dirty="0">
                <a:effectLst/>
                <a:latin typeface="Times New Roman" panose="02020603050405020304" pitchFamily="18" charset="0"/>
                <a:ea typeface="Arial" panose="020B0604020202020204" pitchFamily="34" charset="0"/>
                <a:cs typeface="Arial" panose="020B0604020202020204" pitchFamily="34" charset="0"/>
              </a:rPr>
              <a:t> </a:t>
            </a:r>
            <a:r>
              <a:rPr lang="en-US" dirty="0" err="1">
                <a:effectLst/>
                <a:latin typeface="Times New Roman" panose="02020603050405020304" pitchFamily="18" charset="0"/>
                <a:ea typeface="Arial" panose="020B0604020202020204" pitchFamily="34" charset="0"/>
                <a:cs typeface="Arial" panose="020B0604020202020204" pitchFamily="34" charset="0"/>
              </a:rPr>
              <a:t>những</a:t>
            </a:r>
            <a:r>
              <a:rPr lang="en-US" dirty="0">
                <a:effectLst/>
                <a:latin typeface="Times New Roman" panose="02020603050405020304" pitchFamily="18" charset="0"/>
                <a:ea typeface="Arial" panose="020B0604020202020204" pitchFamily="34" charset="0"/>
                <a:cs typeface="Arial" panose="020B0604020202020204" pitchFamily="34" charset="0"/>
              </a:rPr>
              <a:t> </a:t>
            </a:r>
            <a:r>
              <a:rPr lang="en-US" dirty="0" err="1">
                <a:effectLst/>
                <a:latin typeface="Times New Roman" panose="02020603050405020304" pitchFamily="18" charset="0"/>
                <a:ea typeface="Arial" panose="020B0604020202020204" pitchFamily="34" charset="0"/>
                <a:cs typeface="Arial" panose="020B0604020202020204" pitchFamily="34" charset="0"/>
              </a:rPr>
              <a:t>quy</a:t>
            </a:r>
            <a:r>
              <a:rPr lang="en-US" dirty="0">
                <a:effectLst/>
                <a:latin typeface="Times New Roman" panose="02020603050405020304" pitchFamily="18" charset="0"/>
                <a:ea typeface="Arial" panose="020B0604020202020204" pitchFamily="34" charset="0"/>
                <a:cs typeface="Arial" panose="020B0604020202020204" pitchFamily="34" charset="0"/>
              </a:rPr>
              <a:t> </a:t>
            </a:r>
            <a:r>
              <a:rPr lang="en-US" dirty="0" err="1">
                <a:effectLst/>
                <a:latin typeface="Times New Roman" panose="02020603050405020304" pitchFamily="18" charset="0"/>
                <a:ea typeface="Arial" panose="020B0604020202020204" pitchFamily="34" charset="0"/>
                <a:cs typeface="Arial" panose="020B0604020202020204" pitchFamily="34" charset="0"/>
              </a:rPr>
              <a:t>định</a:t>
            </a:r>
            <a:r>
              <a:rPr lang="en-US" dirty="0">
                <a:effectLst/>
                <a:latin typeface="Times New Roman" panose="02020603050405020304" pitchFamily="18" charset="0"/>
                <a:ea typeface="Arial" panose="020B0604020202020204" pitchFamily="34" charset="0"/>
                <a:cs typeface="Arial" panose="020B0604020202020204" pitchFamily="34" charset="0"/>
              </a:rPr>
              <a:t> </a:t>
            </a:r>
            <a:r>
              <a:rPr lang="en-US" dirty="0" err="1">
                <a:effectLst/>
                <a:latin typeface="Times New Roman" panose="02020603050405020304" pitchFamily="18" charset="0"/>
                <a:ea typeface="Arial" panose="020B0604020202020204" pitchFamily="34" charset="0"/>
                <a:cs typeface="Arial" panose="020B0604020202020204" pitchFamily="34" charset="0"/>
              </a:rPr>
              <a:t>về</a:t>
            </a:r>
            <a:r>
              <a:rPr lang="en-US" dirty="0">
                <a:effectLst/>
                <a:latin typeface="Times New Roman" panose="02020603050405020304" pitchFamily="18" charset="0"/>
                <a:ea typeface="Arial" panose="020B0604020202020204" pitchFamily="34" charset="0"/>
                <a:cs typeface="Arial" panose="020B0604020202020204" pitchFamily="34" charset="0"/>
              </a:rPr>
              <a:t> </a:t>
            </a:r>
            <a:r>
              <a:rPr lang="en-US" dirty="0" err="1">
                <a:effectLst/>
                <a:latin typeface="Times New Roman" panose="02020603050405020304" pitchFamily="18" charset="0"/>
                <a:ea typeface="Arial" panose="020B0604020202020204" pitchFamily="34" charset="0"/>
                <a:cs typeface="Arial" panose="020B0604020202020204" pitchFamily="34" charset="0"/>
              </a:rPr>
              <a:t>tốc</a:t>
            </a:r>
            <a:r>
              <a:rPr lang="en-US" dirty="0">
                <a:effectLst/>
                <a:latin typeface="Times New Roman" panose="02020603050405020304" pitchFamily="18" charset="0"/>
                <a:ea typeface="Arial" panose="020B0604020202020204" pitchFamily="34" charset="0"/>
                <a:cs typeface="Arial" panose="020B0604020202020204" pitchFamily="34" charset="0"/>
              </a:rPr>
              <a:t> </a:t>
            </a:r>
            <a:r>
              <a:rPr lang="en-US" dirty="0" err="1">
                <a:effectLst/>
                <a:latin typeface="Times New Roman" panose="02020603050405020304" pitchFamily="18" charset="0"/>
                <a:ea typeface="Arial" panose="020B0604020202020204" pitchFamily="34" charset="0"/>
                <a:cs typeface="Arial" panose="020B0604020202020204" pitchFamily="34" charset="0"/>
              </a:rPr>
              <a:t>độ</a:t>
            </a:r>
            <a:r>
              <a:rPr lang="en-US" dirty="0">
                <a:effectLst/>
                <a:latin typeface="Times New Roman" panose="02020603050405020304" pitchFamily="18" charset="0"/>
                <a:ea typeface="Arial" panose="020B0604020202020204" pitchFamily="34" charset="0"/>
                <a:cs typeface="Arial" panose="020B0604020202020204" pitchFamily="34" charset="0"/>
              </a:rPr>
              <a:t> </a:t>
            </a:r>
            <a:r>
              <a:rPr lang="en-US" dirty="0" err="1">
                <a:effectLst/>
                <a:latin typeface="Times New Roman" panose="02020603050405020304" pitchFamily="18" charset="0"/>
                <a:ea typeface="Arial" panose="020B0604020202020204" pitchFamily="34" charset="0"/>
                <a:cs typeface="Arial" panose="020B0604020202020204" pitchFamily="34" charset="0"/>
              </a:rPr>
              <a:t>và</a:t>
            </a:r>
            <a:r>
              <a:rPr lang="en-US" dirty="0">
                <a:effectLst/>
                <a:latin typeface="Times New Roman" panose="02020603050405020304" pitchFamily="18" charset="0"/>
                <a:ea typeface="Arial" panose="020B0604020202020204" pitchFamily="34" charset="0"/>
                <a:cs typeface="Arial" panose="020B0604020202020204" pitchFamily="34" charset="0"/>
              </a:rPr>
              <a:t> </a:t>
            </a:r>
            <a:r>
              <a:rPr lang="en-US" dirty="0" err="1">
                <a:effectLst/>
                <a:latin typeface="Times New Roman" panose="02020603050405020304" pitchFamily="18" charset="0"/>
                <a:ea typeface="Arial" panose="020B0604020202020204" pitchFamily="34" charset="0"/>
                <a:cs typeface="Arial" panose="020B0604020202020204" pitchFamily="34" charset="0"/>
              </a:rPr>
              <a:t>khoảng</a:t>
            </a:r>
            <a:r>
              <a:rPr lang="en-US" dirty="0">
                <a:effectLst/>
                <a:latin typeface="Times New Roman" panose="02020603050405020304" pitchFamily="18" charset="0"/>
                <a:ea typeface="Arial" panose="020B0604020202020204" pitchFamily="34" charset="0"/>
                <a:cs typeface="Arial" panose="020B0604020202020204" pitchFamily="34" charset="0"/>
              </a:rPr>
              <a:t> </a:t>
            </a:r>
            <a:r>
              <a:rPr lang="en-US" dirty="0" err="1">
                <a:effectLst/>
                <a:latin typeface="Times New Roman" panose="02020603050405020304" pitchFamily="18" charset="0"/>
                <a:ea typeface="Arial" panose="020B0604020202020204" pitchFamily="34" charset="0"/>
                <a:cs typeface="Arial" panose="020B0604020202020204" pitchFamily="34" charset="0"/>
              </a:rPr>
              <a:t>cách</a:t>
            </a:r>
            <a:r>
              <a:rPr lang="en-US" dirty="0">
                <a:effectLst/>
                <a:latin typeface="Times New Roman" panose="02020603050405020304" pitchFamily="18" charset="0"/>
                <a:ea typeface="Arial" panose="020B0604020202020204" pitchFamily="34" charset="0"/>
                <a:cs typeface="Arial" panose="020B0604020202020204" pitchFamily="34" charset="0"/>
              </a:rPr>
              <a:t> an </a:t>
            </a:r>
            <a:r>
              <a:rPr lang="en-US" dirty="0" err="1">
                <a:effectLst/>
                <a:latin typeface="Times New Roman" panose="02020603050405020304" pitchFamily="18" charset="0"/>
                <a:ea typeface="Arial" panose="020B0604020202020204" pitchFamily="34" charset="0"/>
                <a:cs typeface="Arial" panose="020B0604020202020204" pitchFamily="34" charset="0"/>
              </a:rPr>
              <a:t>toàn</a:t>
            </a:r>
            <a:endParaRPr lang="vi-VN" dirty="0">
              <a:effectLst/>
              <a:latin typeface="Calibri" panose="020F0502020204030204" pitchFamily="34" charset="0"/>
              <a:ea typeface="Calibri" panose="020F0502020204030204" pitchFamily="34" charset="0"/>
              <a:cs typeface="Arial" panose="020B0604020202020204" pitchFamily="34" charset="0"/>
            </a:endParaRPr>
          </a:p>
          <a:p>
            <a:pPr marL="0" indent="0">
              <a:buNone/>
            </a:pPr>
            <a:endParaRPr lang="vi-VN" dirty="0"/>
          </a:p>
        </p:txBody>
      </p:sp>
      <p:pic>
        <p:nvPicPr>
          <p:cNvPr id="1026" name="Picture 2" descr="Quy tắc tham gia giao thông trên đường cao tốc">
            <a:extLst>
              <a:ext uri="{FF2B5EF4-FFF2-40B4-BE49-F238E27FC236}">
                <a16:creationId xmlns:a16="http://schemas.microsoft.com/office/drawing/2014/main" id="{A63E92C8-FF70-4B4A-9B0E-0191BF184C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1" y="1481892"/>
            <a:ext cx="6095999" cy="43118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79121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A80D9B-A80E-41EC-9E9D-C68A39B9FEDB}"/>
              </a:ext>
            </a:extLst>
          </p:cNvPr>
          <p:cNvSpPr>
            <a:spLocks noGrp="1"/>
          </p:cNvSpPr>
          <p:nvPr>
            <p:ph type="title"/>
          </p:nvPr>
        </p:nvSpPr>
        <p:spPr/>
        <p:txBody>
          <a:bodyPr>
            <a:normAutofit/>
          </a:bodyPr>
          <a:lstStyle/>
          <a:p>
            <a:pPr algn="ctr"/>
            <a:r>
              <a:rPr lang="en-US" sz="4000" dirty="0">
                <a:latin typeface="Times New Roman" panose="02020603050405020304" pitchFamily="18" charset="0"/>
                <a:cs typeface="Times New Roman" panose="02020603050405020304" pitchFamily="18" charset="0"/>
              </a:rPr>
              <a:t>II NGUỒN TƯ LIỆU</a:t>
            </a:r>
            <a:endParaRPr lang="vi-VN" sz="40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8B140060-EEBC-45D4-9B21-C9CD8EE484B2}"/>
              </a:ext>
            </a:extLst>
          </p:cNvPr>
          <p:cNvSpPr>
            <a:spLocks noGrp="1"/>
          </p:cNvSpPr>
          <p:nvPr>
            <p:ph idx="1"/>
          </p:nvPr>
        </p:nvSpPr>
        <p:spPr>
          <a:xfrm>
            <a:off x="0" y="1364106"/>
            <a:ext cx="12192000" cy="5493894"/>
          </a:xfrm>
        </p:spPr>
        <p:txBody>
          <a:bodyPr>
            <a:normAutofit fontScale="92500" lnSpcReduction="10000"/>
          </a:bodyPr>
          <a:lstStyle/>
          <a:p>
            <a:pPr marL="514350" indent="-514350">
              <a:buAutoNum type="arabicPeriod"/>
            </a:pPr>
            <a:r>
              <a:rPr lang="en-US" dirty="0">
                <a:latin typeface="Times New Roman" panose="02020603050405020304" pitchFamily="18" charset="0"/>
                <a:cs typeface="Times New Roman" panose="02020603050405020304" pitchFamily="18" charset="0"/>
              </a:rPr>
              <a:t>SƯU TẦM TƯ LIỆU</a:t>
            </a:r>
          </a:p>
          <a:p>
            <a:pPr marL="0" indent="0">
              <a:buNone/>
            </a:pP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Sách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giáo</a:t>
            </a:r>
            <a:r>
              <a:rPr lang="en-US" dirty="0">
                <a:latin typeface="Times New Roman" panose="02020603050405020304" pitchFamily="18" charset="0"/>
                <a:cs typeface="Times New Roman" panose="02020603050405020304" pitchFamily="18" charset="0"/>
              </a:rPr>
              <a:t> khoa</a:t>
            </a:r>
          </a:p>
          <a:p>
            <a:pPr marL="0" indent="0">
              <a:buNone/>
            </a:pPr>
            <a:endParaRPr lang="en-US" dirty="0">
              <a:latin typeface="Times New Roman" panose="02020603050405020304" pitchFamily="18" charset="0"/>
              <a:cs typeface="Times New Roman" panose="02020603050405020304" pitchFamily="18" charset="0"/>
            </a:endParaRPr>
          </a:p>
          <a:p>
            <a:pPr marL="0" indent="0">
              <a:buNone/>
            </a:pPr>
            <a:r>
              <a:rPr lang="en-US" dirty="0" err="1">
                <a:latin typeface="Times New Roman" panose="02020603050405020304" pitchFamily="18" charset="0"/>
                <a:cs typeface="Times New Roman" panose="02020603050405020304" pitchFamily="18" charset="0"/>
              </a:rPr>
              <a:t>Báo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chí</a:t>
            </a:r>
            <a:endParaRPr lang="en-US" dirty="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a:p>
            <a:pPr marL="0" indent="0">
              <a:buNone/>
            </a:pPr>
            <a:r>
              <a:rPr lang="en-US" dirty="0" err="1">
                <a:latin typeface="Times New Roman" panose="02020603050405020304" pitchFamily="18" charset="0"/>
                <a:cs typeface="Times New Roman" panose="02020603050405020304" pitchFamily="18" charset="0"/>
              </a:rPr>
              <a:t>Truyền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hình</a:t>
            </a:r>
            <a:endParaRPr lang="en-US" dirty="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Internet</a:t>
            </a:r>
          </a:p>
          <a:p>
            <a:pPr marL="0" indent="0" algn="just">
              <a:buNone/>
            </a:pPr>
            <a:endParaRPr lang="en-US" dirty="0">
              <a:latin typeface="Times New Roman" panose="02020603050405020304" pitchFamily="18" charset="0"/>
              <a:cs typeface="Times New Roman" panose="02020603050405020304" pitchFamily="18" charset="0"/>
            </a:endParaRPr>
          </a:p>
          <a:p>
            <a:pPr marL="0" indent="0" algn="just">
              <a:buNone/>
            </a:pPr>
            <a:r>
              <a:rPr lang="en-US" dirty="0" err="1">
                <a:latin typeface="Times New Roman" panose="02020603050405020304" pitchFamily="18" charset="0"/>
                <a:cs typeface="Times New Roman" panose="02020603050405020304" pitchFamily="18" charset="0"/>
              </a:rPr>
              <a:t>Lưu</a:t>
            </a:r>
            <a:r>
              <a:rPr lang="en-US" dirty="0">
                <a:latin typeface="Times New Roman" panose="02020603050405020304" pitchFamily="18" charset="0"/>
                <a:cs typeface="Times New Roman" panose="02020603050405020304" pitchFamily="18" charset="0"/>
              </a:rPr>
              <a:t> ý: </a:t>
            </a:r>
            <a:r>
              <a:rPr lang="en-US" dirty="0" err="1">
                <a:latin typeface="Times New Roman" panose="02020603050405020304" pitchFamily="18" charset="0"/>
                <a:cs typeface="Times New Roman" panose="02020603050405020304" pitchFamily="18" charset="0"/>
              </a:rPr>
              <a:t>lựa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chọn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nguồn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thông</a:t>
            </a:r>
            <a:r>
              <a:rPr lang="en-US" dirty="0">
                <a:latin typeface="Times New Roman" panose="02020603050405020304" pitchFamily="18" charset="0"/>
                <a:cs typeface="Times New Roman" panose="02020603050405020304" pitchFamily="18" charset="0"/>
              </a:rPr>
              <a:t> tin </a:t>
            </a:r>
            <a:r>
              <a:rPr lang="en-US" dirty="0" err="1">
                <a:latin typeface="Times New Roman" panose="02020603050405020304" pitchFamily="18" charset="0"/>
                <a:cs typeface="Times New Roman" panose="02020603050405020304" pitchFamily="18" charset="0"/>
              </a:rPr>
              <a:t>tin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cậy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xác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thực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và</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tính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cập</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nhật</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thể</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tìm</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hiểu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trên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a:t>
            </a:r>
            <a:r>
              <a:rPr lang="en-US" dirty="0">
                <a:latin typeface="Times New Roman" panose="02020603050405020304" pitchFamily="18" charset="0"/>
                <a:cs typeface="Times New Roman" panose="02020603050405020304" pitchFamily="18" charset="0"/>
              </a:rPr>
              <a:t> website </a:t>
            </a:r>
            <a:r>
              <a:rPr lang="en-US" dirty="0" err="1">
                <a:latin typeface="Times New Roman" panose="02020603050405020304" pitchFamily="18" charset="0"/>
                <a:cs typeface="Times New Roman" panose="02020603050405020304" pitchFamily="18" charset="0"/>
              </a:rPr>
              <a:t>của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Ủy</a:t>
            </a:r>
            <a:r>
              <a:rPr lang="en-US" dirty="0">
                <a:latin typeface="Times New Roman" panose="02020603050405020304" pitchFamily="18" charset="0"/>
                <a:cs typeface="Times New Roman" panose="02020603050405020304" pitchFamily="18" charset="0"/>
              </a:rPr>
              <a:t> ban an </a:t>
            </a:r>
            <a:r>
              <a:rPr lang="en-US" dirty="0" err="1">
                <a:latin typeface="Times New Roman" panose="02020603050405020304" pitchFamily="18" charset="0"/>
                <a:cs typeface="Times New Roman" panose="02020603050405020304" pitchFamily="18" charset="0"/>
              </a:rPr>
              <a:t>toàn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giao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thông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Quốc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gia</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giao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thông</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Vận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tải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Sở</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giao</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thông</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Vận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tải</a:t>
            </a:r>
            <a:endParaRPr lang="vi-VN" dirty="0">
              <a:latin typeface="Times New Roman" panose="02020603050405020304" pitchFamily="18" charset="0"/>
              <a:cs typeface="Times New Roman" panose="02020603050405020304" pitchFamily="18" charset="0"/>
            </a:endParaRPr>
          </a:p>
        </p:txBody>
      </p:sp>
      <p:pic>
        <p:nvPicPr>
          <p:cNvPr id="9" name="Graphic 8" descr="Open book outline">
            <a:extLst>
              <a:ext uri="{FF2B5EF4-FFF2-40B4-BE49-F238E27FC236}">
                <a16:creationId xmlns:a16="http://schemas.microsoft.com/office/drawing/2014/main" id="{B2D4DD64-B942-403B-81FB-2575503D7389}"/>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2357673" y="1915541"/>
            <a:ext cx="914400" cy="914400"/>
          </a:xfrm>
          <a:prstGeom prst="rect">
            <a:avLst/>
          </a:prstGeom>
        </p:spPr>
      </p:pic>
      <p:pic>
        <p:nvPicPr>
          <p:cNvPr id="3074" name="Picture 2" descr="Hình ảnh Biểu Tượng Báo Chí Phong Cách đơn Giản PNG , Clipart, Biểu Tượng  Tin Tức, Biểu Tượng Phong Cách PNG và Vector với nền trong suốt để tải  xuống miễn">
            <a:extLst>
              <a:ext uri="{FF2B5EF4-FFF2-40B4-BE49-F238E27FC236}">
                <a16:creationId xmlns:a16="http://schemas.microsoft.com/office/drawing/2014/main" id="{B1232510-829A-4D3F-A5EE-2B86BAECE65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0751" y="2757997"/>
            <a:ext cx="1170012" cy="97288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Old tivi icon Royalty Free Vector Image - VectorStock">
            <a:extLst>
              <a:ext uri="{FF2B5EF4-FFF2-40B4-BE49-F238E27FC236}">
                <a16:creationId xmlns:a16="http://schemas.microsoft.com/office/drawing/2014/main" id="{727B6863-9709-4435-BC0C-29F092F2F2E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32417" y="3658933"/>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Internet Icon. Internet Symbol. Wireless Technology. Vector Illustration  Stock Vector - Illustration of electronics, electronic: 130697530">
            <a:extLst>
              <a:ext uri="{FF2B5EF4-FFF2-40B4-BE49-F238E27FC236}">
                <a16:creationId xmlns:a16="http://schemas.microsoft.com/office/drawing/2014/main" id="{9EFA4596-67F5-4CF7-A2FD-0B9E0CFB1B7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79096" y="4579494"/>
            <a:ext cx="1306642"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17455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7E7A0-D39E-4C41-9899-8D6DFE945550}"/>
              </a:ext>
            </a:extLst>
          </p:cNvPr>
          <p:cNvSpPr>
            <a:spLocks noGrp="1"/>
          </p:cNvSpPr>
          <p:nvPr>
            <p:ph type="title"/>
          </p:nvPr>
        </p:nvSpPr>
        <p:spPr/>
        <p:txBody>
          <a:bodyPr>
            <a:normAutofit/>
          </a:bodyPr>
          <a:lstStyle/>
          <a:p>
            <a:pPr algn="ctr"/>
            <a:r>
              <a:rPr lang="en-US" sz="4000" dirty="0">
                <a:latin typeface="Times New Roman" panose="02020603050405020304" pitchFamily="18" charset="0"/>
                <a:cs typeface="Times New Roman" panose="02020603050405020304" pitchFamily="18" charset="0"/>
              </a:rPr>
              <a:t>1. SƯU TẦM TƯ LIỆU</a:t>
            </a:r>
            <a:endParaRPr lang="vi-VN" sz="4000" dirty="0">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0C0017AB-53C3-4BFC-ADB2-4A907553E399}"/>
              </a:ext>
            </a:extLst>
          </p:cNvPr>
          <p:cNvSpPr txBox="1"/>
          <p:nvPr/>
        </p:nvSpPr>
        <p:spPr>
          <a:xfrm>
            <a:off x="979713" y="1845128"/>
            <a:ext cx="5682343" cy="523220"/>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rPr>
              <a:t>Quy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tốc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hạn</a:t>
            </a:r>
            <a:endParaRPr lang="vi-VN" sz="2800"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A947604A-20E1-4D01-AA02-71D6D3EEBE91}"/>
              </a:ext>
            </a:extLst>
          </p:cNvPr>
          <p:cNvSpPr txBox="1"/>
          <p:nvPr/>
        </p:nvSpPr>
        <p:spPr>
          <a:xfrm>
            <a:off x="838200" y="3325662"/>
            <a:ext cx="6333080" cy="523220"/>
          </a:xfrm>
          <a:prstGeom prst="rect">
            <a:avLst/>
          </a:prstGeom>
          <a:noFill/>
        </p:spPr>
        <p:txBody>
          <a:bodyPr wrap="none" rtlCol="0">
            <a:spAutoFit/>
          </a:bodyPr>
          <a:lstStyle/>
          <a:p>
            <a:r>
              <a:rPr lang="en-US" sz="2800" dirty="0" err="1">
                <a:latin typeface="Times New Roman" panose="02020603050405020304" pitchFamily="18" charset="0"/>
                <a:cs typeface="Times New Roman" panose="02020603050405020304" pitchFamily="18" charset="0"/>
              </a:rPr>
              <a:t>Quy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khoảng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cách</a:t>
            </a:r>
            <a:r>
              <a:rPr lang="en-US" sz="2800" dirty="0">
                <a:latin typeface="Times New Roman" panose="02020603050405020304" pitchFamily="18" charset="0"/>
                <a:cs typeface="Times New Roman" panose="02020603050405020304" pitchFamily="18" charset="0"/>
              </a:rPr>
              <a:t> an </a:t>
            </a:r>
            <a:r>
              <a:rPr lang="en-US" sz="2800" dirty="0" err="1">
                <a:latin typeface="Times New Roman" panose="02020603050405020304" pitchFamily="18" charset="0"/>
                <a:cs typeface="Times New Roman" panose="02020603050405020304" pitchFamily="18" charset="0"/>
              </a:rPr>
              <a:t>toàn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thiểu</a:t>
            </a:r>
            <a:endParaRPr lang="vi-VN" sz="2800"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20332526-25EC-401F-9B27-A0FE8165F048}"/>
              </a:ext>
            </a:extLst>
          </p:cNvPr>
          <p:cNvSpPr txBox="1"/>
          <p:nvPr/>
        </p:nvSpPr>
        <p:spPr>
          <a:xfrm>
            <a:off x="1089270" y="5241297"/>
            <a:ext cx="5463227" cy="523220"/>
          </a:xfrm>
          <a:prstGeom prst="rect">
            <a:avLst/>
          </a:prstGeom>
          <a:noFill/>
        </p:spPr>
        <p:txBody>
          <a:bodyPr wrap="none" rtlCol="0">
            <a:spAutoFit/>
          </a:bodyPr>
          <a:lstStyle/>
          <a:p>
            <a:r>
              <a:rPr lang="en-US" sz="2800" dirty="0" err="1">
                <a:latin typeface="Times New Roman" panose="02020603050405020304" pitchFamily="18" charset="0"/>
                <a:cs typeface="Times New Roman" panose="02020603050405020304" pitchFamily="18" charset="0"/>
              </a:rPr>
              <a:t>Tình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vi </a:t>
            </a:r>
            <a:r>
              <a:rPr lang="en-US" sz="2800" dirty="0" err="1">
                <a:latin typeface="Times New Roman" panose="02020603050405020304" pitchFamily="18" charset="0"/>
                <a:cs typeface="Times New Roman" panose="02020603050405020304" pitchFamily="18" charset="0"/>
              </a:rPr>
              <a:t>phạm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tốc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gây</a:t>
            </a:r>
            <a:r>
              <a:rPr lang="en-US" sz="2800" dirty="0">
                <a:latin typeface="Times New Roman" panose="02020603050405020304" pitchFamily="18" charset="0"/>
                <a:cs typeface="Times New Roman" panose="02020603050405020304" pitchFamily="18" charset="0"/>
              </a:rPr>
              <a:t> tai </a:t>
            </a:r>
            <a:r>
              <a:rPr lang="en-US" sz="2800" dirty="0" err="1">
                <a:latin typeface="Times New Roman" panose="02020603050405020304" pitchFamily="18" charset="0"/>
                <a:cs typeface="Times New Roman" panose="02020603050405020304" pitchFamily="18" charset="0"/>
              </a:rPr>
              <a:t>nạn</a:t>
            </a:r>
            <a:endParaRPr lang="vi-VN" sz="2800" dirty="0">
              <a:latin typeface="Times New Roman" panose="02020603050405020304" pitchFamily="18" charset="0"/>
              <a:cs typeface="Times New Roman" panose="02020603050405020304" pitchFamily="18" charset="0"/>
            </a:endParaRPr>
          </a:p>
        </p:txBody>
      </p:sp>
      <p:pic>
        <p:nvPicPr>
          <p:cNvPr id="1026" name="Picture 2" descr="Các loại biển báo tốc độ mà tài xế phải biết">
            <a:extLst>
              <a:ext uri="{FF2B5EF4-FFF2-40B4-BE49-F238E27FC236}">
                <a16:creationId xmlns:a16="http://schemas.microsoft.com/office/drawing/2014/main" id="{0EB5401C-B11D-4AC1-9F03-0CE664C000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89648" y="1347459"/>
            <a:ext cx="1662749" cy="151855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Khoảng cách tối thiểu giữa 2 xe bao nhiêu là đúng luật và an toàn?">
            <a:extLst>
              <a:ext uri="{FF2B5EF4-FFF2-40B4-BE49-F238E27FC236}">
                <a16:creationId xmlns:a16="http://schemas.microsoft.com/office/drawing/2014/main" id="{3DA33B7E-F3C8-45A4-B48A-953DC9B668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98215" y="3097803"/>
            <a:ext cx="1874383" cy="187304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Nằm mơ thấy tai nạn có điềm gì? - Trắc nghiệm - Việt Giải Trí">
            <a:extLst>
              <a:ext uri="{FF2B5EF4-FFF2-40B4-BE49-F238E27FC236}">
                <a16:creationId xmlns:a16="http://schemas.microsoft.com/office/drawing/2014/main" id="{19EC7D2F-9519-4720-83B1-98FC55C7D5C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98215" y="4989589"/>
            <a:ext cx="2400300" cy="15032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81306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B8DA1E-263C-4664-9983-42F481CA5277}"/>
              </a:ext>
            </a:extLst>
          </p:cNvPr>
          <p:cNvSpPr>
            <a:spLocks noGrp="1"/>
          </p:cNvSpPr>
          <p:nvPr>
            <p:ph type="title"/>
          </p:nvPr>
        </p:nvSpPr>
        <p:spPr>
          <a:xfrm>
            <a:off x="0" y="0"/>
            <a:ext cx="11602387" cy="1325563"/>
          </a:xfrm>
        </p:spPr>
        <p:txBody>
          <a:bodyPr>
            <a:normAutofit/>
          </a:bodyPr>
          <a:lstStyle/>
          <a:p>
            <a:r>
              <a:rPr lang="en-US" sz="4000" dirty="0">
                <a:latin typeface="Times New Roman" panose="02020603050405020304" pitchFamily="18" charset="0"/>
                <a:cs typeface="Times New Roman" panose="02020603050405020304" pitchFamily="18" charset="0"/>
              </a:rPr>
              <a:t>2. MỘT SỐ VÍ DỤ VỀ TƯ LIỆU CẦN SƯU TẦM</a:t>
            </a:r>
            <a:endParaRPr lang="vi-VN" sz="40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73CBB390-60A3-4830-95CA-B10DD859BDDD}"/>
              </a:ext>
            </a:extLst>
          </p:cNvPr>
          <p:cNvSpPr>
            <a:spLocks noGrp="1"/>
          </p:cNvSpPr>
          <p:nvPr>
            <p:ph idx="1"/>
          </p:nvPr>
        </p:nvSpPr>
        <p:spPr>
          <a:xfrm>
            <a:off x="319768" y="2070554"/>
            <a:ext cx="10515600" cy="542018"/>
          </a:xfrm>
        </p:spPr>
        <p:txBody>
          <a:bodyPr/>
          <a:lstStyle/>
          <a:p>
            <a:pPr marL="0" indent="0">
              <a:buNone/>
            </a:pPr>
            <a:r>
              <a:rPr lang="en-US" dirty="0" err="1">
                <a:latin typeface="Times New Roman" panose="02020603050405020304" pitchFamily="18" charset="0"/>
                <a:cs typeface="Times New Roman" panose="02020603050405020304" pitchFamily="18" charset="0"/>
              </a:rPr>
              <a:t>Quy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định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về</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tốc</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độ</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giới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hạn</a:t>
            </a:r>
            <a:endParaRPr lang="en-US" dirty="0">
              <a:latin typeface="Times New Roman" panose="02020603050405020304" pitchFamily="18" charset="0"/>
              <a:cs typeface="Times New Roman" panose="02020603050405020304" pitchFamily="18" charset="0"/>
            </a:endParaRPr>
          </a:p>
          <a:p>
            <a:pPr marL="0" indent="0">
              <a:buNone/>
            </a:pPr>
            <a:endParaRPr lang="vi-VN" dirty="0"/>
          </a:p>
        </p:txBody>
      </p:sp>
      <p:pic>
        <p:nvPicPr>
          <p:cNvPr id="2050" name="Picture 2" descr="Thông tin truyền tải từ biển báo tốc độ 60 tới người tham gia giao thông">
            <a:extLst>
              <a:ext uri="{FF2B5EF4-FFF2-40B4-BE49-F238E27FC236}">
                <a16:creationId xmlns:a16="http://schemas.microsoft.com/office/drawing/2014/main" id="{429BCC1B-30D5-4D44-AB35-74574BBAB9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9395" y="3008766"/>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ác loại biển báo tốc độ mà người lái xe phải biết">
            <a:extLst>
              <a:ext uri="{FF2B5EF4-FFF2-40B4-BE49-F238E27FC236}">
                <a16:creationId xmlns:a16="http://schemas.microsoft.com/office/drawing/2014/main" id="{6FDE9889-75CE-4DE7-8A51-456D7935403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56907" y="3035754"/>
            <a:ext cx="2143124" cy="241935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QCVN 41:2016/BGTVT(Biển báo hiệu Tốc độ tối đa cho phép, Tốc độ tối thiểu) Biển  báo hiệu Tốc độ tối đa cho phép, Tốc độ tối thiểu">
            <a:extLst>
              <a:ext uri="{FF2B5EF4-FFF2-40B4-BE49-F238E27FC236}">
                <a16:creationId xmlns:a16="http://schemas.microsoft.com/office/drawing/2014/main" id="{E52D8A0E-349C-4B6F-8637-8C8FD100F78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2518" y="3184071"/>
            <a:ext cx="3048682" cy="22710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56926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85DFFD5-7DC1-4B90-955B-DB701F5DA620}"/>
              </a:ext>
            </a:extLst>
          </p:cNvPr>
          <p:cNvSpPr>
            <a:spLocks noGrp="1"/>
          </p:cNvSpPr>
          <p:nvPr>
            <p:ph idx="1"/>
          </p:nvPr>
        </p:nvSpPr>
        <p:spPr>
          <a:xfrm>
            <a:off x="872066" y="945091"/>
            <a:ext cx="9366216" cy="478975"/>
          </a:xfrm>
        </p:spPr>
        <p:txBody>
          <a:bodyPr>
            <a:normAutofit/>
          </a:bodyPr>
          <a:lstStyle/>
          <a:p>
            <a:pPr marL="0" indent="0">
              <a:buNone/>
            </a:pPr>
            <a:r>
              <a:rPr lang="en-US" dirty="0" err="1">
                <a:latin typeface="Times New Roman" panose="02020603050405020304" pitchFamily="18" charset="0"/>
                <a:cs typeface="Times New Roman" panose="02020603050405020304" pitchFamily="18" charset="0"/>
              </a:rPr>
              <a:t>Quy</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định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về</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khoảng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cách</a:t>
            </a:r>
            <a:r>
              <a:rPr lang="en-US" dirty="0">
                <a:latin typeface="Times New Roman" panose="02020603050405020304" pitchFamily="18" charset="0"/>
                <a:cs typeface="Times New Roman" panose="02020603050405020304" pitchFamily="18" charset="0"/>
              </a:rPr>
              <a:t> an </a:t>
            </a:r>
            <a:r>
              <a:rPr lang="en-US" dirty="0" err="1">
                <a:latin typeface="Times New Roman" panose="02020603050405020304" pitchFamily="18" charset="0"/>
                <a:cs typeface="Times New Roman" panose="02020603050405020304" pitchFamily="18" charset="0"/>
              </a:rPr>
              <a:t>toàn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tối</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thiểu</a:t>
            </a:r>
            <a:endParaRPr lang="en-US" dirty="0">
              <a:latin typeface="Times New Roman" panose="02020603050405020304" pitchFamily="18" charset="0"/>
              <a:cs typeface="Times New Roman" panose="02020603050405020304" pitchFamily="18" charset="0"/>
            </a:endParaRPr>
          </a:p>
          <a:p>
            <a:pPr marL="0" indent="0">
              <a:buNone/>
            </a:pPr>
            <a:endParaRPr lang="vi-VN" dirty="0"/>
          </a:p>
        </p:txBody>
      </p:sp>
      <p:sp>
        <p:nvSpPr>
          <p:cNvPr id="2" name="TextBox 1">
            <a:extLst>
              <a:ext uri="{FF2B5EF4-FFF2-40B4-BE49-F238E27FC236}">
                <a16:creationId xmlns:a16="http://schemas.microsoft.com/office/drawing/2014/main" id="{CAA1679F-4FCF-4E2B-AF54-7B991E9FFBC3}"/>
              </a:ext>
            </a:extLst>
          </p:cNvPr>
          <p:cNvSpPr txBox="1"/>
          <p:nvPr/>
        </p:nvSpPr>
        <p:spPr>
          <a:xfrm>
            <a:off x="1424066" y="2068643"/>
            <a:ext cx="184731" cy="369332"/>
          </a:xfrm>
          <a:prstGeom prst="rect">
            <a:avLst/>
          </a:prstGeom>
          <a:noFill/>
        </p:spPr>
        <p:txBody>
          <a:bodyPr wrap="none" rtlCol="0">
            <a:spAutoFit/>
          </a:bodyPr>
          <a:lstStyle/>
          <a:p>
            <a:endParaRPr lang="vi-VN" dirty="0"/>
          </a:p>
        </p:txBody>
      </p:sp>
      <p:graphicFrame>
        <p:nvGraphicFramePr>
          <p:cNvPr id="4" name="Table 4">
            <a:extLst>
              <a:ext uri="{FF2B5EF4-FFF2-40B4-BE49-F238E27FC236}">
                <a16:creationId xmlns:a16="http://schemas.microsoft.com/office/drawing/2014/main" id="{2E7BD0C4-DA8E-4540-90D1-B6E524EE86E6}"/>
              </a:ext>
            </a:extLst>
          </p:cNvPr>
          <p:cNvGraphicFramePr>
            <a:graphicFrameLocks noGrp="1"/>
          </p:cNvGraphicFramePr>
          <p:nvPr>
            <p:extLst>
              <p:ext uri="{D42A27DB-BD31-4B8C-83A1-F6EECF244321}">
                <p14:modId xmlns:p14="http://schemas.microsoft.com/office/powerpoint/2010/main" val="4023137720"/>
              </p:ext>
            </p:extLst>
          </p:nvPr>
        </p:nvGraphicFramePr>
        <p:xfrm>
          <a:off x="1491174" y="1783967"/>
          <a:ext cx="8128000" cy="301752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400275036"/>
                    </a:ext>
                  </a:extLst>
                </a:gridCol>
                <a:gridCol w="4064000">
                  <a:extLst>
                    <a:ext uri="{9D8B030D-6E8A-4147-A177-3AD203B41FA5}">
                      <a16:colId xmlns:a16="http://schemas.microsoft.com/office/drawing/2014/main" val="1278084361"/>
                    </a:ext>
                  </a:extLst>
                </a:gridCol>
              </a:tblGrid>
              <a:tr h="370840">
                <a:tc>
                  <a:txBody>
                    <a:bodyPr/>
                    <a:lstStyle/>
                    <a:p>
                      <a:pPr algn="ctr"/>
                      <a:r>
                        <a:rPr lang="en-US" sz="2800" dirty="0" err="1">
                          <a:latin typeface="Times New Roman" panose="02020603050405020304" pitchFamily="18" charset="0"/>
                          <a:cs typeface="Times New Roman" panose="02020603050405020304" pitchFamily="18" charset="0"/>
                        </a:rPr>
                        <a:t>Tốc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lưu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hành</a:t>
                      </a:r>
                      <a:r>
                        <a:rPr lang="en-US" sz="2800" dirty="0">
                          <a:latin typeface="Times New Roman" panose="02020603050405020304" pitchFamily="18" charset="0"/>
                          <a:cs typeface="Times New Roman" panose="02020603050405020304" pitchFamily="18" charset="0"/>
                        </a:rPr>
                        <a:t> (km/h)</a:t>
                      </a:r>
                      <a:endParaRPr lang="vi-VN" sz="2800" dirty="0">
                        <a:latin typeface="Times New Roman" panose="02020603050405020304" pitchFamily="18" charset="0"/>
                        <a:cs typeface="Times New Roman" panose="02020603050405020304" pitchFamily="18" charset="0"/>
                      </a:endParaRPr>
                    </a:p>
                  </a:txBody>
                  <a:tcPr/>
                </a:tc>
                <a:tc>
                  <a:txBody>
                    <a:bodyPr/>
                    <a:lstStyle/>
                    <a:p>
                      <a:pPr algn="ctr"/>
                      <a:r>
                        <a:rPr lang="en-US" sz="2800" dirty="0" err="1">
                          <a:latin typeface="Times New Roman" panose="02020603050405020304" pitchFamily="18" charset="0"/>
                          <a:cs typeface="Times New Roman" panose="02020603050405020304" pitchFamily="18" charset="0"/>
                        </a:rPr>
                        <a:t>Khoảng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cách</a:t>
                      </a:r>
                      <a:r>
                        <a:rPr lang="en-US" sz="2800" dirty="0">
                          <a:latin typeface="Times New Roman" panose="02020603050405020304" pitchFamily="18" charset="0"/>
                          <a:cs typeface="Times New Roman" panose="02020603050405020304" pitchFamily="18" charset="0"/>
                        </a:rPr>
                        <a:t> an </a:t>
                      </a:r>
                      <a:r>
                        <a:rPr lang="en-US" sz="2800" dirty="0" err="1">
                          <a:latin typeface="Times New Roman" panose="02020603050405020304" pitchFamily="18" charset="0"/>
                          <a:cs typeface="Times New Roman" panose="02020603050405020304" pitchFamily="18" charset="0"/>
                        </a:rPr>
                        <a:t>toàn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thiểu</a:t>
                      </a:r>
                      <a:r>
                        <a:rPr lang="en-US" sz="2800" dirty="0">
                          <a:latin typeface="Times New Roman" panose="02020603050405020304" pitchFamily="18" charset="0"/>
                          <a:cs typeface="Times New Roman" panose="02020603050405020304" pitchFamily="18" charset="0"/>
                        </a:rPr>
                        <a:t> (m)</a:t>
                      </a:r>
                      <a:endParaRPr lang="vi-VN" sz="28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571544214"/>
                  </a:ext>
                </a:extLst>
              </a:tr>
              <a:tr h="370840">
                <a:tc>
                  <a:txBody>
                    <a:bodyPr/>
                    <a:lstStyle/>
                    <a:p>
                      <a:pPr algn="ctr"/>
                      <a:r>
                        <a:rPr lang="en-US" sz="2800" dirty="0">
                          <a:latin typeface="Times New Roman" panose="02020603050405020304" pitchFamily="18" charset="0"/>
                          <a:cs typeface="Times New Roman" panose="02020603050405020304" pitchFamily="18" charset="0"/>
                        </a:rPr>
                        <a:t>V = 60</a:t>
                      </a:r>
                      <a:endParaRPr lang="vi-VN" sz="2800" dirty="0">
                        <a:latin typeface="Times New Roman" panose="02020603050405020304" pitchFamily="18" charset="0"/>
                        <a:cs typeface="Times New Roman" panose="02020603050405020304" pitchFamily="18" charset="0"/>
                      </a:endParaRPr>
                    </a:p>
                  </a:txBody>
                  <a:tcPr/>
                </a:tc>
                <a:tc>
                  <a:txBody>
                    <a:bodyPr/>
                    <a:lstStyle/>
                    <a:p>
                      <a:pPr algn="ctr"/>
                      <a:r>
                        <a:rPr lang="en-US" sz="2800" dirty="0">
                          <a:latin typeface="Times New Roman" panose="02020603050405020304" pitchFamily="18" charset="0"/>
                          <a:cs typeface="Times New Roman" panose="02020603050405020304" pitchFamily="18" charset="0"/>
                        </a:rPr>
                        <a:t>35</a:t>
                      </a:r>
                      <a:endParaRPr lang="vi-VN" sz="28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799683969"/>
                  </a:ext>
                </a:extLst>
              </a:tr>
              <a:tr h="370840">
                <a:tc>
                  <a:txBody>
                    <a:bodyPr/>
                    <a:lstStyle/>
                    <a:p>
                      <a:pPr algn="ctr"/>
                      <a:r>
                        <a:rPr lang="en-US" sz="2800" dirty="0">
                          <a:latin typeface="Times New Roman" panose="02020603050405020304" pitchFamily="18" charset="0"/>
                          <a:cs typeface="Times New Roman" panose="02020603050405020304" pitchFamily="18" charset="0"/>
                        </a:rPr>
                        <a:t>60 &lt; v ≤ 80</a:t>
                      </a:r>
                      <a:endParaRPr lang="vi-VN" sz="2800" dirty="0">
                        <a:latin typeface="Times New Roman" panose="02020603050405020304" pitchFamily="18" charset="0"/>
                        <a:cs typeface="Times New Roman" panose="02020603050405020304" pitchFamily="18" charset="0"/>
                      </a:endParaRPr>
                    </a:p>
                  </a:txBody>
                  <a:tcPr/>
                </a:tc>
                <a:tc>
                  <a:txBody>
                    <a:bodyPr/>
                    <a:lstStyle/>
                    <a:p>
                      <a:pPr algn="ctr"/>
                      <a:r>
                        <a:rPr lang="en-US" sz="2800" dirty="0">
                          <a:latin typeface="Times New Roman" panose="02020603050405020304" pitchFamily="18" charset="0"/>
                          <a:cs typeface="Times New Roman" panose="02020603050405020304" pitchFamily="18" charset="0"/>
                        </a:rPr>
                        <a:t>55</a:t>
                      </a:r>
                      <a:endParaRPr lang="vi-VN" sz="28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4198557461"/>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latin typeface="Times New Roman" panose="02020603050405020304" pitchFamily="18" charset="0"/>
                          <a:cs typeface="Times New Roman" panose="02020603050405020304" pitchFamily="18" charset="0"/>
                        </a:rPr>
                        <a:t>80 &lt; v ≤ 100</a:t>
                      </a:r>
                      <a:endParaRPr lang="vi-VN" sz="2800" dirty="0">
                        <a:latin typeface="Times New Roman" panose="02020603050405020304" pitchFamily="18" charset="0"/>
                        <a:cs typeface="Times New Roman" panose="02020603050405020304" pitchFamily="18" charset="0"/>
                      </a:endParaRPr>
                    </a:p>
                  </a:txBody>
                  <a:tcPr/>
                </a:tc>
                <a:tc>
                  <a:txBody>
                    <a:bodyPr/>
                    <a:lstStyle/>
                    <a:p>
                      <a:pPr algn="ctr"/>
                      <a:r>
                        <a:rPr lang="en-US" sz="2800" dirty="0">
                          <a:latin typeface="Times New Roman" panose="02020603050405020304" pitchFamily="18" charset="0"/>
                          <a:cs typeface="Times New Roman" panose="02020603050405020304" pitchFamily="18" charset="0"/>
                        </a:rPr>
                        <a:t>70</a:t>
                      </a:r>
                      <a:endParaRPr lang="vi-VN" sz="28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700885810"/>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latin typeface="Times New Roman" panose="02020603050405020304" pitchFamily="18" charset="0"/>
                          <a:cs typeface="Times New Roman" panose="02020603050405020304" pitchFamily="18" charset="0"/>
                        </a:rPr>
                        <a:t>100 &lt; v ≤ 1200</a:t>
                      </a:r>
                      <a:endParaRPr lang="vi-VN" sz="2800" dirty="0">
                        <a:latin typeface="Times New Roman" panose="02020603050405020304" pitchFamily="18" charset="0"/>
                        <a:cs typeface="Times New Roman" panose="02020603050405020304" pitchFamily="18" charset="0"/>
                      </a:endParaRPr>
                    </a:p>
                  </a:txBody>
                  <a:tcPr/>
                </a:tc>
                <a:tc>
                  <a:txBody>
                    <a:bodyPr/>
                    <a:lstStyle/>
                    <a:p>
                      <a:pPr algn="ctr"/>
                      <a:r>
                        <a:rPr lang="en-US" sz="2800" dirty="0">
                          <a:latin typeface="Times New Roman" panose="02020603050405020304" pitchFamily="18" charset="0"/>
                          <a:cs typeface="Times New Roman" panose="02020603050405020304" pitchFamily="18" charset="0"/>
                        </a:rPr>
                        <a:t>100</a:t>
                      </a:r>
                      <a:endParaRPr lang="vi-VN" sz="28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873090229"/>
                  </a:ext>
                </a:extLst>
              </a:tr>
            </a:tbl>
          </a:graphicData>
        </a:graphic>
      </p:graphicFrame>
      <p:sp>
        <p:nvSpPr>
          <p:cNvPr id="5" name="TextBox 4">
            <a:extLst>
              <a:ext uri="{FF2B5EF4-FFF2-40B4-BE49-F238E27FC236}">
                <a16:creationId xmlns:a16="http://schemas.microsoft.com/office/drawing/2014/main" id="{A4D1D9D1-05D2-4FDB-82BC-FFD00E9C1FCF}"/>
              </a:ext>
            </a:extLst>
          </p:cNvPr>
          <p:cNvSpPr txBox="1"/>
          <p:nvPr/>
        </p:nvSpPr>
        <p:spPr>
          <a:xfrm>
            <a:off x="4716905" y="4899778"/>
            <a:ext cx="2758190" cy="523220"/>
          </a:xfrm>
          <a:prstGeom prst="rect">
            <a:avLst/>
          </a:prstGeom>
          <a:noFill/>
        </p:spPr>
        <p:txBody>
          <a:bodyPr wrap="square" rtlCol="0">
            <a:spAutoFit/>
          </a:bodyPr>
          <a:lstStyle/>
          <a:p>
            <a:r>
              <a:rPr lang="en-US" sz="2800" dirty="0" err="1">
                <a:latin typeface="Times New Roman" panose="02020603050405020304" pitchFamily="18" charset="0"/>
                <a:cs typeface="Times New Roman" panose="02020603050405020304" pitchFamily="18" charset="0"/>
              </a:rPr>
              <a:t>Bảng</a:t>
            </a:r>
            <a:r>
              <a:rPr lang="en-US" sz="2800" dirty="0">
                <a:latin typeface="Times New Roman" panose="02020603050405020304" pitchFamily="18" charset="0"/>
                <a:cs typeface="Times New Roman" panose="02020603050405020304" pitchFamily="18" charset="0"/>
              </a:rPr>
              <a:t> 11.1</a:t>
            </a:r>
            <a:endParaRPr lang="vi-VN"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014672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F6544-1489-44A3-A28A-6225194576A6}"/>
              </a:ext>
            </a:extLst>
          </p:cNvPr>
          <p:cNvSpPr>
            <a:spLocks noGrp="1"/>
          </p:cNvSpPr>
          <p:nvPr>
            <p:ph type="title"/>
          </p:nvPr>
        </p:nvSpPr>
        <p:spPr/>
        <p:txBody>
          <a:bodyPr>
            <a:normAutofit/>
          </a:bodyPr>
          <a:lstStyle/>
          <a:p>
            <a:r>
              <a:rPr lang="en-US" sz="4000" dirty="0" err="1">
                <a:latin typeface="Times New Roman" panose="02020603050405020304" pitchFamily="18" charset="0"/>
                <a:cs typeface="Times New Roman" panose="02020603050405020304" pitchFamily="18" charset="0"/>
              </a:rPr>
              <a:t>Quy</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định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về</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khoảng</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cách</a:t>
            </a:r>
            <a:r>
              <a:rPr lang="en-US" sz="4000" dirty="0">
                <a:latin typeface="Times New Roman" panose="02020603050405020304" pitchFamily="18" charset="0"/>
                <a:cs typeface="Times New Roman" panose="02020603050405020304" pitchFamily="18" charset="0"/>
              </a:rPr>
              <a:t> an </a:t>
            </a:r>
            <a:r>
              <a:rPr lang="en-US" sz="4000" dirty="0" err="1">
                <a:latin typeface="Times New Roman" panose="02020603050405020304" pitchFamily="18" charset="0"/>
                <a:cs typeface="Times New Roman" panose="02020603050405020304" pitchFamily="18" charset="0"/>
              </a:rPr>
              <a:t>toàn</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tối</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thiểu</a:t>
            </a:r>
            <a:endParaRPr lang="vi-VN" sz="4000" dirty="0">
              <a:latin typeface="Times New Roman" panose="02020603050405020304" pitchFamily="18" charset="0"/>
              <a:cs typeface="Times New Roman" panose="02020603050405020304" pitchFamily="18" charset="0"/>
            </a:endParaRPr>
          </a:p>
        </p:txBody>
      </p:sp>
      <p:pic>
        <p:nvPicPr>
          <p:cNvPr id="4098" name="Picture 2" descr="Giữ khoảng cách với xe trước thế nào để an toàn và tránh bị phạt?">
            <a:extLst>
              <a:ext uri="{FF2B5EF4-FFF2-40B4-BE49-F238E27FC236}">
                <a16:creationId xmlns:a16="http://schemas.microsoft.com/office/drawing/2014/main" id="{51F7DB50-906E-497C-AC5C-3C0F0899911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3079" y="1845130"/>
            <a:ext cx="9799864" cy="285749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D592BFED-09FE-41F9-8FC4-053052EE577F}"/>
              </a:ext>
            </a:extLst>
          </p:cNvPr>
          <p:cNvSpPr txBox="1"/>
          <p:nvPr/>
        </p:nvSpPr>
        <p:spPr>
          <a:xfrm>
            <a:off x="683079" y="5190613"/>
            <a:ext cx="9928306" cy="954107"/>
          </a:xfrm>
          <a:prstGeom prst="rect">
            <a:avLst/>
          </a:prstGeom>
          <a:noFill/>
        </p:spPr>
        <p:txBody>
          <a:bodyPr wrap="square" rtlCol="0">
            <a:spAutoFit/>
          </a:bodyPr>
          <a:lstStyle/>
          <a:p>
            <a:pPr algn="ctr"/>
            <a:r>
              <a:rPr lang="en-US" sz="2800" dirty="0" err="1">
                <a:latin typeface="Times New Roman" panose="02020603050405020304" pitchFamily="18" charset="0"/>
                <a:cs typeface="Times New Roman" panose="02020603050405020304" pitchFamily="18" charset="0"/>
              </a:rPr>
              <a:t>Quy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tắc</a:t>
            </a:r>
            <a:r>
              <a:rPr lang="en-US" sz="2800" dirty="0">
                <a:latin typeface="Times New Roman" panose="02020603050405020304" pitchFamily="18" charset="0"/>
                <a:cs typeface="Times New Roman" panose="02020603050405020304" pitchFamily="18" charset="0"/>
              </a:rPr>
              <a:t> “3 </a:t>
            </a:r>
            <a:r>
              <a:rPr lang="en-US" sz="2800" dirty="0" err="1">
                <a:latin typeface="Times New Roman" panose="02020603050405020304" pitchFamily="18" charset="0"/>
                <a:cs typeface="Times New Roman" panose="02020603050405020304" pitchFamily="18" charset="0"/>
              </a:rPr>
              <a:t>giây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xe</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tốc</a:t>
            </a:r>
            <a:r>
              <a:rPr lang="en-US" sz="2800" dirty="0">
                <a:latin typeface="Times New Roman" panose="02020603050405020304" pitchFamily="18" charset="0"/>
                <a:cs typeface="Times New Roman" panose="02020603050405020304" pitchFamily="18" charset="0"/>
              </a:rPr>
              <a:t>:</a:t>
            </a:r>
          </a:p>
          <a:p>
            <a:pPr algn="ctr"/>
            <a:r>
              <a:rPr lang="en-US" sz="2800" dirty="0" err="1">
                <a:latin typeface="Times New Roman" panose="02020603050405020304" pitchFamily="18" charset="0"/>
                <a:cs typeface="Times New Roman" panose="02020603050405020304" pitchFamily="18" charset="0"/>
              </a:rPr>
              <a:t>Khoảng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cách</a:t>
            </a:r>
            <a:r>
              <a:rPr lang="en-US" sz="2800" dirty="0">
                <a:latin typeface="Times New Roman" panose="02020603050405020304" pitchFamily="18" charset="0"/>
                <a:cs typeface="Times New Roman" panose="02020603050405020304" pitchFamily="18" charset="0"/>
              </a:rPr>
              <a:t> an </a:t>
            </a:r>
            <a:r>
              <a:rPr lang="en-US" sz="2800" dirty="0" err="1">
                <a:latin typeface="Times New Roman" panose="02020603050405020304" pitchFamily="18" charset="0"/>
                <a:cs typeface="Times New Roman" panose="02020603050405020304" pitchFamily="18" charset="0"/>
              </a:rPr>
              <a:t>toàn</a:t>
            </a:r>
            <a:r>
              <a:rPr lang="en-US" sz="2800" dirty="0">
                <a:latin typeface="Times New Roman" panose="02020603050405020304" pitchFamily="18" charset="0"/>
                <a:cs typeface="Times New Roman" panose="02020603050405020304" pitchFamily="18" charset="0"/>
              </a:rPr>
              <a:t> (m) = </a:t>
            </a:r>
            <a:r>
              <a:rPr lang="en-US" sz="2800" dirty="0" err="1">
                <a:latin typeface="Times New Roman" panose="02020603050405020304" pitchFamily="18" charset="0"/>
                <a:cs typeface="Times New Roman" panose="02020603050405020304" pitchFamily="18" charset="0"/>
              </a:rPr>
              <a:t>tốc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(m/s) x 3 (s)</a:t>
            </a:r>
            <a:endParaRPr lang="vi-VN"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577431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93668-DB8E-4F7D-8E62-87B9989E5AE4}"/>
              </a:ext>
            </a:extLst>
          </p:cNvPr>
          <p:cNvSpPr>
            <a:spLocks noGrp="1"/>
          </p:cNvSpPr>
          <p:nvPr>
            <p:ph type="title"/>
          </p:nvPr>
        </p:nvSpPr>
        <p:spPr/>
        <p:txBody>
          <a:bodyPr>
            <a:normAutofit/>
          </a:bodyPr>
          <a:lstStyle/>
          <a:p>
            <a:r>
              <a:rPr lang="en-US" sz="4000" dirty="0" err="1">
                <a:latin typeface="Times New Roman" panose="02020603050405020304" pitchFamily="18" charset="0"/>
                <a:cs typeface="Times New Roman" panose="02020603050405020304" pitchFamily="18" charset="0"/>
              </a:rPr>
              <a:t>Tình</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hình</a:t>
            </a:r>
            <a:r>
              <a:rPr lang="en-US" sz="4000" dirty="0">
                <a:latin typeface="Times New Roman" panose="02020603050405020304" pitchFamily="18" charset="0"/>
                <a:cs typeface="Times New Roman" panose="02020603050405020304" pitchFamily="18" charset="0"/>
              </a:rPr>
              <a:t> vi </a:t>
            </a:r>
            <a:r>
              <a:rPr lang="en-US" sz="4000" dirty="0" err="1">
                <a:latin typeface="Times New Roman" panose="02020603050405020304" pitchFamily="18" charset="0"/>
                <a:cs typeface="Times New Roman" panose="02020603050405020304" pitchFamily="18" charset="0"/>
              </a:rPr>
              <a:t>phạm</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về</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tốc</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độ</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gây</a:t>
            </a:r>
            <a:r>
              <a:rPr lang="en-US" sz="4000" dirty="0">
                <a:latin typeface="Times New Roman" panose="02020603050405020304" pitchFamily="18" charset="0"/>
                <a:cs typeface="Times New Roman" panose="02020603050405020304" pitchFamily="18" charset="0"/>
              </a:rPr>
              <a:t> tai </a:t>
            </a:r>
            <a:r>
              <a:rPr lang="en-US" sz="4000" dirty="0" err="1">
                <a:latin typeface="Times New Roman" panose="02020603050405020304" pitchFamily="18" charset="0"/>
                <a:cs typeface="Times New Roman" panose="02020603050405020304" pitchFamily="18" charset="0"/>
              </a:rPr>
              <a:t>nạn</a:t>
            </a:r>
            <a:endParaRPr lang="vi-VN" sz="4000" dirty="0">
              <a:latin typeface="Times New Roman" panose="02020603050405020304" pitchFamily="18" charset="0"/>
              <a:cs typeface="Times New Roman" panose="02020603050405020304" pitchFamily="18" charset="0"/>
            </a:endParaRPr>
          </a:p>
        </p:txBody>
      </p:sp>
      <p:graphicFrame>
        <p:nvGraphicFramePr>
          <p:cNvPr id="4" name="Table 4">
            <a:extLst>
              <a:ext uri="{FF2B5EF4-FFF2-40B4-BE49-F238E27FC236}">
                <a16:creationId xmlns:a16="http://schemas.microsoft.com/office/drawing/2014/main" id="{60787F43-B3BC-4D17-BD6D-56591B511A59}"/>
              </a:ext>
            </a:extLst>
          </p:cNvPr>
          <p:cNvGraphicFramePr>
            <a:graphicFrameLocks noGrp="1"/>
          </p:cNvGraphicFramePr>
          <p:nvPr>
            <p:ph idx="1"/>
            <p:extLst>
              <p:ext uri="{D42A27DB-BD31-4B8C-83A1-F6EECF244321}">
                <p14:modId xmlns:p14="http://schemas.microsoft.com/office/powerpoint/2010/main" val="152446244"/>
              </p:ext>
            </p:extLst>
          </p:nvPr>
        </p:nvGraphicFramePr>
        <p:xfrm>
          <a:off x="838200" y="1825625"/>
          <a:ext cx="10515597" cy="3108960"/>
        </p:xfrm>
        <a:graphic>
          <a:graphicData uri="http://schemas.openxmlformats.org/drawingml/2006/table">
            <a:tbl>
              <a:tblPr firstRow="1" bandRow="1">
                <a:tableStyleId>{5C22544A-7EE6-4342-B048-85BDC9FD1C3A}</a:tableStyleId>
              </a:tblPr>
              <a:tblGrid>
                <a:gridCol w="3096986">
                  <a:extLst>
                    <a:ext uri="{9D8B030D-6E8A-4147-A177-3AD203B41FA5}">
                      <a16:colId xmlns:a16="http://schemas.microsoft.com/office/drawing/2014/main" val="3832621930"/>
                    </a:ext>
                  </a:extLst>
                </a:gridCol>
                <a:gridCol w="3913412">
                  <a:extLst>
                    <a:ext uri="{9D8B030D-6E8A-4147-A177-3AD203B41FA5}">
                      <a16:colId xmlns:a16="http://schemas.microsoft.com/office/drawing/2014/main" val="2403026144"/>
                    </a:ext>
                  </a:extLst>
                </a:gridCol>
                <a:gridCol w="3505199">
                  <a:extLst>
                    <a:ext uri="{9D8B030D-6E8A-4147-A177-3AD203B41FA5}">
                      <a16:colId xmlns:a16="http://schemas.microsoft.com/office/drawing/2014/main" val="1140526448"/>
                    </a:ext>
                  </a:extLst>
                </a:gridCol>
              </a:tblGrid>
              <a:tr h="370840">
                <a:tc>
                  <a:txBody>
                    <a:bodyPr/>
                    <a:lstStyle/>
                    <a:p>
                      <a:pPr algn="ctr"/>
                      <a:r>
                        <a:rPr lang="en-US" sz="2800" dirty="0" err="1">
                          <a:latin typeface="Times New Roman" panose="02020603050405020304" pitchFamily="18" charset="0"/>
                          <a:cs typeface="Times New Roman" panose="02020603050405020304" pitchFamily="18" charset="0"/>
                        </a:rPr>
                        <a:t>Năm</a:t>
                      </a:r>
                      <a:endParaRPr lang="vi-VN" sz="2800" dirty="0">
                        <a:latin typeface="Times New Roman" panose="02020603050405020304" pitchFamily="18" charset="0"/>
                        <a:cs typeface="Times New Roman" panose="02020603050405020304" pitchFamily="18" charset="0"/>
                      </a:endParaRPr>
                    </a:p>
                  </a:txBody>
                  <a:tcPr/>
                </a:tc>
                <a:tc>
                  <a:txBody>
                    <a:bodyPr/>
                    <a:lstStyle/>
                    <a:p>
                      <a:pPr algn="ct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vụ</a:t>
                      </a:r>
                      <a:r>
                        <a:rPr lang="en-US" sz="2800" dirty="0">
                          <a:latin typeface="Times New Roman" panose="02020603050405020304" pitchFamily="18" charset="0"/>
                          <a:cs typeface="Times New Roman" panose="02020603050405020304" pitchFamily="18" charset="0"/>
                        </a:rPr>
                        <a:t> tai </a:t>
                      </a:r>
                      <a:r>
                        <a:rPr lang="en-US" sz="2800" dirty="0" err="1">
                          <a:latin typeface="Times New Roman" panose="02020603050405020304" pitchFamily="18" charset="0"/>
                          <a:cs typeface="Times New Roman" panose="02020603050405020304" pitchFamily="18" charset="0"/>
                        </a:rPr>
                        <a:t>nạn</a:t>
                      </a:r>
                      <a:endParaRPr lang="vi-VN" sz="2800" dirty="0">
                        <a:latin typeface="Times New Roman" panose="02020603050405020304" pitchFamily="18" charset="0"/>
                        <a:cs typeface="Times New Roman" panose="02020603050405020304" pitchFamily="18" charset="0"/>
                      </a:endParaRPr>
                    </a:p>
                  </a:txBody>
                  <a:tcPr/>
                </a:tc>
                <a:tc>
                  <a:txBody>
                    <a:bodyPr/>
                    <a:lstStyle/>
                    <a:p>
                      <a:pPr algn="ct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chết</a:t>
                      </a:r>
                      <a:endParaRPr lang="vi-VN" sz="28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182316697"/>
                  </a:ext>
                </a:extLst>
              </a:tr>
              <a:tr h="370840">
                <a:tc>
                  <a:txBody>
                    <a:bodyPr/>
                    <a:lstStyle/>
                    <a:p>
                      <a:pPr algn="ctr"/>
                      <a:r>
                        <a:rPr lang="en-US" sz="2800" dirty="0">
                          <a:latin typeface="Times New Roman" panose="02020603050405020304" pitchFamily="18" charset="0"/>
                          <a:cs typeface="Times New Roman" panose="02020603050405020304" pitchFamily="18" charset="0"/>
                        </a:rPr>
                        <a:t>2016</a:t>
                      </a:r>
                      <a:endParaRPr lang="vi-VN" sz="2800" dirty="0">
                        <a:latin typeface="Times New Roman" panose="02020603050405020304" pitchFamily="18" charset="0"/>
                        <a:cs typeface="Times New Roman" panose="02020603050405020304" pitchFamily="18" charset="0"/>
                      </a:endParaRPr>
                    </a:p>
                  </a:txBody>
                  <a:tcPr/>
                </a:tc>
                <a:tc>
                  <a:txBody>
                    <a:bodyPr/>
                    <a:lstStyle/>
                    <a:p>
                      <a:pPr algn="ctr"/>
                      <a:r>
                        <a:rPr lang="en-US" sz="2800" dirty="0">
                          <a:latin typeface="Times New Roman" panose="02020603050405020304" pitchFamily="18" charset="0"/>
                          <a:cs typeface="Times New Roman" panose="02020603050405020304" pitchFamily="18" charset="0"/>
                        </a:rPr>
                        <a:t>21 589</a:t>
                      </a:r>
                      <a:endParaRPr lang="vi-VN" sz="2800" dirty="0">
                        <a:latin typeface="Times New Roman" panose="02020603050405020304" pitchFamily="18" charset="0"/>
                        <a:cs typeface="Times New Roman" panose="02020603050405020304" pitchFamily="18" charset="0"/>
                      </a:endParaRPr>
                    </a:p>
                  </a:txBody>
                  <a:tcPr/>
                </a:tc>
                <a:tc>
                  <a:txBody>
                    <a:bodyPr/>
                    <a:lstStyle/>
                    <a:p>
                      <a:pPr algn="ctr"/>
                      <a:r>
                        <a:rPr lang="en-US" sz="2800" dirty="0">
                          <a:latin typeface="Times New Roman" panose="02020603050405020304" pitchFamily="18" charset="0"/>
                          <a:cs typeface="Times New Roman" panose="02020603050405020304" pitchFamily="18" charset="0"/>
                        </a:rPr>
                        <a:t>8 685</a:t>
                      </a:r>
                      <a:endParaRPr lang="vi-VN" sz="28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530741204"/>
                  </a:ext>
                </a:extLst>
              </a:tr>
              <a:tr h="370840">
                <a:tc>
                  <a:txBody>
                    <a:bodyPr/>
                    <a:lstStyle/>
                    <a:p>
                      <a:pPr algn="ctr"/>
                      <a:r>
                        <a:rPr lang="en-US" sz="2800" dirty="0">
                          <a:latin typeface="Times New Roman" panose="02020603050405020304" pitchFamily="18" charset="0"/>
                          <a:cs typeface="Times New Roman" panose="02020603050405020304" pitchFamily="18" charset="0"/>
                        </a:rPr>
                        <a:t>2017</a:t>
                      </a:r>
                      <a:endParaRPr lang="vi-VN" sz="2800" dirty="0">
                        <a:latin typeface="Times New Roman" panose="02020603050405020304" pitchFamily="18" charset="0"/>
                        <a:cs typeface="Times New Roman" panose="02020603050405020304" pitchFamily="18" charset="0"/>
                      </a:endParaRPr>
                    </a:p>
                  </a:txBody>
                  <a:tcPr/>
                </a:tc>
                <a:tc>
                  <a:txBody>
                    <a:bodyPr/>
                    <a:lstStyle/>
                    <a:p>
                      <a:pPr algn="ctr"/>
                      <a:r>
                        <a:rPr lang="en-US" sz="2800" dirty="0">
                          <a:latin typeface="Times New Roman" panose="02020603050405020304" pitchFamily="18" charset="0"/>
                          <a:cs typeface="Times New Roman" panose="02020603050405020304" pitchFamily="18" charset="0"/>
                        </a:rPr>
                        <a:t>20 080</a:t>
                      </a:r>
                      <a:endParaRPr lang="vi-VN" sz="2800" dirty="0">
                        <a:latin typeface="Times New Roman" panose="02020603050405020304" pitchFamily="18" charset="0"/>
                        <a:cs typeface="Times New Roman" panose="02020603050405020304" pitchFamily="18" charset="0"/>
                      </a:endParaRPr>
                    </a:p>
                  </a:txBody>
                  <a:tcPr/>
                </a:tc>
                <a:tc>
                  <a:txBody>
                    <a:bodyPr/>
                    <a:lstStyle/>
                    <a:p>
                      <a:pPr algn="ctr"/>
                      <a:r>
                        <a:rPr lang="en-US" sz="2800" dirty="0">
                          <a:latin typeface="Times New Roman" panose="02020603050405020304" pitchFamily="18" charset="0"/>
                          <a:cs typeface="Times New Roman" panose="02020603050405020304" pitchFamily="18" charset="0"/>
                        </a:rPr>
                        <a:t>8 279</a:t>
                      </a:r>
                      <a:endParaRPr lang="vi-VN" sz="28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72625248"/>
                  </a:ext>
                </a:extLst>
              </a:tr>
              <a:tr h="370840">
                <a:tc>
                  <a:txBody>
                    <a:bodyPr/>
                    <a:lstStyle/>
                    <a:p>
                      <a:pPr algn="ctr"/>
                      <a:r>
                        <a:rPr lang="en-US" sz="2800" dirty="0">
                          <a:latin typeface="Times New Roman" panose="02020603050405020304" pitchFamily="18" charset="0"/>
                          <a:cs typeface="Times New Roman" panose="02020603050405020304" pitchFamily="18" charset="0"/>
                        </a:rPr>
                        <a:t>2018</a:t>
                      </a:r>
                      <a:endParaRPr lang="vi-VN" sz="2800" dirty="0">
                        <a:latin typeface="Times New Roman" panose="02020603050405020304" pitchFamily="18" charset="0"/>
                        <a:cs typeface="Times New Roman" panose="02020603050405020304" pitchFamily="18" charset="0"/>
                      </a:endParaRPr>
                    </a:p>
                  </a:txBody>
                  <a:tcPr/>
                </a:tc>
                <a:tc>
                  <a:txBody>
                    <a:bodyPr/>
                    <a:lstStyle/>
                    <a:p>
                      <a:pPr algn="ctr"/>
                      <a:r>
                        <a:rPr lang="en-US" sz="2800" dirty="0">
                          <a:latin typeface="Times New Roman" panose="02020603050405020304" pitchFamily="18" charset="0"/>
                          <a:cs typeface="Times New Roman" panose="02020603050405020304" pitchFamily="18" charset="0"/>
                        </a:rPr>
                        <a:t>18 232</a:t>
                      </a:r>
                      <a:endParaRPr lang="vi-VN" sz="2800" dirty="0">
                        <a:latin typeface="Times New Roman" panose="02020603050405020304" pitchFamily="18" charset="0"/>
                        <a:cs typeface="Times New Roman" panose="02020603050405020304" pitchFamily="18" charset="0"/>
                      </a:endParaRPr>
                    </a:p>
                  </a:txBody>
                  <a:tcPr/>
                </a:tc>
                <a:tc>
                  <a:txBody>
                    <a:bodyPr/>
                    <a:lstStyle/>
                    <a:p>
                      <a:pPr algn="ctr"/>
                      <a:r>
                        <a:rPr lang="en-US" sz="2800" dirty="0">
                          <a:latin typeface="Times New Roman" panose="02020603050405020304" pitchFamily="18" charset="0"/>
                          <a:cs typeface="Times New Roman" panose="02020603050405020304" pitchFamily="18" charset="0"/>
                        </a:rPr>
                        <a:t>8 125</a:t>
                      </a:r>
                      <a:endParaRPr lang="vi-VN" sz="28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399738726"/>
                  </a:ext>
                </a:extLst>
              </a:tr>
              <a:tr h="370840">
                <a:tc>
                  <a:txBody>
                    <a:bodyPr/>
                    <a:lstStyle/>
                    <a:p>
                      <a:pPr algn="ctr"/>
                      <a:r>
                        <a:rPr lang="en-US" sz="2800" dirty="0">
                          <a:latin typeface="Times New Roman" panose="02020603050405020304" pitchFamily="18" charset="0"/>
                          <a:cs typeface="Times New Roman" panose="02020603050405020304" pitchFamily="18" charset="0"/>
                        </a:rPr>
                        <a:t>2019</a:t>
                      </a:r>
                      <a:endParaRPr lang="vi-VN" sz="2800" dirty="0">
                        <a:latin typeface="Times New Roman" panose="02020603050405020304" pitchFamily="18" charset="0"/>
                        <a:cs typeface="Times New Roman" panose="02020603050405020304" pitchFamily="18" charset="0"/>
                      </a:endParaRPr>
                    </a:p>
                  </a:txBody>
                  <a:tcPr/>
                </a:tc>
                <a:tc>
                  <a:txBody>
                    <a:bodyPr/>
                    <a:lstStyle/>
                    <a:p>
                      <a:pPr algn="ctr"/>
                      <a:r>
                        <a:rPr lang="en-US" sz="2800" dirty="0">
                          <a:latin typeface="Times New Roman" panose="02020603050405020304" pitchFamily="18" charset="0"/>
                          <a:cs typeface="Times New Roman" panose="02020603050405020304" pitchFamily="18" charset="0"/>
                        </a:rPr>
                        <a:t>17 626</a:t>
                      </a:r>
                      <a:endParaRPr lang="vi-VN" sz="2800" dirty="0">
                        <a:latin typeface="Times New Roman" panose="02020603050405020304" pitchFamily="18" charset="0"/>
                        <a:cs typeface="Times New Roman" panose="02020603050405020304" pitchFamily="18" charset="0"/>
                      </a:endParaRPr>
                    </a:p>
                  </a:txBody>
                  <a:tcPr/>
                </a:tc>
                <a:tc>
                  <a:txBody>
                    <a:bodyPr/>
                    <a:lstStyle/>
                    <a:p>
                      <a:pPr algn="ctr"/>
                      <a:r>
                        <a:rPr lang="en-US" sz="2800" dirty="0">
                          <a:latin typeface="Times New Roman" panose="02020603050405020304" pitchFamily="18" charset="0"/>
                          <a:cs typeface="Times New Roman" panose="02020603050405020304" pitchFamily="18" charset="0"/>
                        </a:rPr>
                        <a:t>7 624</a:t>
                      </a:r>
                      <a:endParaRPr lang="vi-VN" sz="28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41182222"/>
                  </a:ext>
                </a:extLst>
              </a:tr>
              <a:tr h="370840">
                <a:tc>
                  <a:txBody>
                    <a:bodyPr/>
                    <a:lstStyle/>
                    <a:p>
                      <a:pPr algn="ctr"/>
                      <a:r>
                        <a:rPr lang="en-US" sz="2800" dirty="0">
                          <a:latin typeface="Times New Roman" panose="02020603050405020304" pitchFamily="18" charset="0"/>
                          <a:cs typeface="Times New Roman" panose="02020603050405020304" pitchFamily="18" charset="0"/>
                        </a:rPr>
                        <a:t>2020</a:t>
                      </a:r>
                      <a:endParaRPr lang="vi-VN" sz="2800" dirty="0">
                        <a:latin typeface="Times New Roman" panose="02020603050405020304" pitchFamily="18" charset="0"/>
                        <a:cs typeface="Times New Roman" panose="02020603050405020304" pitchFamily="18" charset="0"/>
                      </a:endParaRPr>
                    </a:p>
                  </a:txBody>
                  <a:tcPr/>
                </a:tc>
                <a:tc>
                  <a:txBody>
                    <a:bodyPr/>
                    <a:lstStyle/>
                    <a:p>
                      <a:pPr algn="ctr"/>
                      <a:r>
                        <a:rPr lang="en-US" sz="2800" dirty="0">
                          <a:latin typeface="Times New Roman" panose="02020603050405020304" pitchFamily="18" charset="0"/>
                          <a:cs typeface="Times New Roman" panose="02020603050405020304" pitchFamily="18" charset="0"/>
                        </a:rPr>
                        <a:t>14 510</a:t>
                      </a:r>
                      <a:endParaRPr lang="vi-VN" sz="2800" dirty="0">
                        <a:latin typeface="Times New Roman" panose="02020603050405020304" pitchFamily="18" charset="0"/>
                        <a:cs typeface="Times New Roman" panose="02020603050405020304" pitchFamily="18" charset="0"/>
                      </a:endParaRPr>
                    </a:p>
                  </a:txBody>
                  <a:tcPr/>
                </a:tc>
                <a:tc>
                  <a:txBody>
                    <a:bodyPr/>
                    <a:lstStyle/>
                    <a:p>
                      <a:pPr algn="ctr"/>
                      <a:r>
                        <a:rPr lang="en-US" sz="2800" dirty="0">
                          <a:latin typeface="Times New Roman" panose="02020603050405020304" pitchFamily="18" charset="0"/>
                          <a:cs typeface="Times New Roman" panose="02020603050405020304" pitchFamily="18" charset="0"/>
                        </a:rPr>
                        <a:t>6 700</a:t>
                      </a:r>
                      <a:endParaRPr lang="vi-VN" sz="28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850372029"/>
                  </a:ext>
                </a:extLst>
              </a:tr>
            </a:tbl>
          </a:graphicData>
        </a:graphic>
      </p:graphicFrame>
      <p:sp>
        <p:nvSpPr>
          <p:cNvPr id="5" name="TextBox 4">
            <a:extLst>
              <a:ext uri="{FF2B5EF4-FFF2-40B4-BE49-F238E27FC236}">
                <a16:creationId xmlns:a16="http://schemas.microsoft.com/office/drawing/2014/main" id="{F770D8C8-25D1-466D-9C4F-3746C6DD782C}"/>
              </a:ext>
            </a:extLst>
          </p:cNvPr>
          <p:cNvSpPr txBox="1"/>
          <p:nvPr/>
        </p:nvSpPr>
        <p:spPr>
          <a:xfrm>
            <a:off x="5709110" y="5069522"/>
            <a:ext cx="5644687" cy="461665"/>
          </a:xfrm>
          <a:prstGeom prst="rect">
            <a:avLst/>
          </a:prstGeom>
          <a:noFill/>
        </p:spPr>
        <p:txBody>
          <a:bodyPr wrap="none" rtlCol="0">
            <a:spAutoFit/>
          </a:bodyPr>
          <a:lstStyle/>
          <a:p>
            <a:r>
              <a:rPr lang="en-US" sz="2400" dirty="0" err="1"/>
              <a:t>Nguồn</a:t>
            </a:r>
            <a:r>
              <a:rPr lang="en-US" sz="2400" dirty="0"/>
              <a:t>: </a:t>
            </a:r>
            <a:r>
              <a:rPr lang="en-US" sz="2400" dirty="0" err="1"/>
              <a:t>Ủy</a:t>
            </a:r>
            <a:r>
              <a:rPr lang="en-US" sz="2400" dirty="0"/>
              <a:t> ban An </a:t>
            </a:r>
            <a:r>
              <a:rPr lang="en-US" sz="2400" dirty="0" err="1"/>
              <a:t>toàn</a:t>
            </a:r>
            <a:r>
              <a:rPr lang="en-US" sz="2400" dirty="0"/>
              <a:t> </a:t>
            </a:r>
            <a:r>
              <a:rPr lang="en-US" sz="2400" dirty="0" err="1"/>
              <a:t>giao</a:t>
            </a:r>
            <a:r>
              <a:rPr lang="en-US" sz="2400" dirty="0"/>
              <a:t> </a:t>
            </a:r>
            <a:r>
              <a:rPr lang="en-US" sz="2400" dirty="0" err="1"/>
              <a:t>thông</a:t>
            </a:r>
            <a:r>
              <a:rPr lang="en-US" sz="2400" dirty="0"/>
              <a:t> </a:t>
            </a:r>
            <a:r>
              <a:rPr lang="en-US" sz="2400" dirty="0" err="1"/>
              <a:t>Quốc</a:t>
            </a:r>
            <a:r>
              <a:rPr lang="en-US" sz="2400" dirty="0"/>
              <a:t> </a:t>
            </a:r>
            <a:r>
              <a:rPr lang="en-US" sz="2400" dirty="0" err="1"/>
              <a:t>gia</a:t>
            </a:r>
            <a:endParaRPr lang="vi-VN" sz="2400" dirty="0"/>
          </a:p>
        </p:txBody>
      </p:sp>
    </p:spTree>
    <p:extLst>
      <p:ext uri="{BB962C8B-B14F-4D97-AF65-F5344CB8AC3E}">
        <p14:creationId xmlns:p14="http://schemas.microsoft.com/office/powerpoint/2010/main" val="16807390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442</TotalTime>
  <Words>1444</Words>
  <Application>Microsoft Office PowerPoint</Application>
  <PresentationFormat>Widescreen</PresentationFormat>
  <Paragraphs>164</Paragraphs>
  <Slides>35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35</vt:i4>
      </vt:variant>
    </vt:vector>
  </HeadingPairs>
  <TitlesOfParts>
    <vt:vector size="43" baseType="lpstr">
      <vt:lpstr>Arial</vt:lpstr>
      <vt:lpstr>Calibri</vt:lpstr>
      <vt:lpstr>Calibri Light</vt:lpstr>
      <vt:lpstr>Cambria Math</vt:lpstr>
      <vt:lpstr>Symbol</vt:lpstr>
      <vt:lpstr>Tahoma</vt:lpstr>
      <vt:lpstr>Times New Roman</vt:lpstr>
      <vt:lpstr>Office Theme</vt:lpstr>
      <vt:lpstr>PowerPoint Presentation</vt:lpstr>
      <vt:lpstr>PowerPoint Presentation</vt:lpstr>
      <vt:lpstr>I. YÊU CẦU</vt:lpstr>
      <vt:lpstr>II NGUỒN TƯ LIỆU</vt:lpstr>
      <vt:lpstr>1. SƯU TẦM TƯ LIỆU</vt:lpstr>
      <vt:lpstr>2. MỘT SỐ VÍ DỤ VỀ TƯ LIỆU CẦN SƯU TẦM</vt:lpstr>
      <vt:lpstr>PowerPoint Presentation</vt:lpstr>
      <vt:lpstr>Quy định về khoảng cách an toàn tối thiểu</vt:lpstr>
      <vt:lpstr>Tình hình vi phạm về tốc độ gây tai nạn</vt:lpstr>
      <vt:lpstr>Tình hình vi phạm về tốc độ gây tai nạn</vt:lpstr>
      <vt:lpstr>Tình hình vi phạm về tốc độ gây tai nạn</vt:lpstr>
      <vt:lpstr>III. THẢO LUẬN</vt:lpstr>
      <vt:lpstr>PowerPoint Presentation</vt:lpstr>
      <vt:lpstr>Phân công Nhiệm vụ</vt:lpstr>
      <vt:lpstr>BÁO CÁO – TRANH LUẬN</vt:lpstr>
      <vt:lpstr>NHIỆM VỤ 1</vt:lpstr>
      <vt:lpstr>NHIỆM VỤ 1</vt:lpstr>
      <vt:lpstr>NHIỆM VỤ 2</vt:lpstr>
      <vt:lpstr>NHIỆM VỤ 2</vt:lpstr>
      <vt:lpstr>NHIỆM VỤ 2</vt:lpstr>
      <vt:lpstr>NHIỆM VỤ 3</vt:lpstr>
      <vt:lpstr>NHIỆM VỤ 3</vt:lpstr>
      <vt:lpstr>NHIỆM VỤ 4</vt:lpstr>
      <vt:lpstr>NHIỆM VỤ 5</vt:lpstr>
      <vt:lpstr>NHIỆM VỤ 5</vt:lpstr>
      <vt:lpstr>NHIỆM VỤ 5</vt:lpstr>
      <vt:lpstr>NHIỆM VỤ 5</vt:lpstr>
      <vt:lpstr>NHIỆM VỤ 5</vt:lpstr>
      <vt:lpstr>KẾT LUẬN</vt:lpstr>
      <vt:lpstr>LUYỆN TẬP</vt:lpstr>
      <vt:lpstr>Trả lời</vt:lpstr>
      <vt:lpstr>LUYỆN TẬP </vt:lpstr>
      <vt:lpstr>Trả lời</vt:lpstr>
      <vt:lpstr>TRẢ LỜI</vt:lpstr>
      <vt:lpstr>VẬN DỤNG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ADMIN</cp:lastModifiedBy>
  <cp:revision>7</cp:revision>
  <dcterms:created xsi:type="dcterms:W3CDTF">2022-07-06T23:08:25Z</dcterms:created>
  <dcterms:modified xsi:type="dcterms:W3CDTF">2023-02-13T14:08:42Z</dcterms:modified>
</cp:coreProperties>
</file>