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93" r:id="rId4"/>
    <p:sldMasterId id="2147483705" r:id="rId5"/>
    <p:sldMasterId id="2147483717" r:id="rId6"/>
    <p:sldMasterId id="2147483729" r:id="rId7"/>
    <p:sldMasterId id="2147483741" r:id="rId8"/>
    <p:sldMasterId id="2147483753" r:id="rId9"/>
  </p:sldMasterIdLst>
  <p:notesMasterIdLst>
    <p:notesMasterId r:id="rId42"/>
  </p:notesMasterIdLst>
  <p:sldIdLst>
    <p:sldId id="260" r:id="rId10"/>
    <p:sldId id="261" r:id="rId11"/>
    <p:sldId id="262" r:id="rId12"/>
    <p:sldId id="264" r:id="rId13"/>
    <p:sldId id="259" r:id="rId14"/>
    <p:sldId id="263" r:id="rId15"/>
    <p:sldId id="256" r:id="rId16"/>
    <p:sldId id="257" r:id="rId17"/>
    <p:sldId id="290" r:id="rId18"/>
    <p:sldId id="258" r:id="rId19"/>
    <p:sldId id="279" r:id="rId20"/>
    <p:sldId id="268" r:id="rId21"/>
    <p:sldId id="269" r:id="rId22"/>
    <p:sldId id="270" r:id="rId23"/>
    <p:sldId id="271" r:id="rId24"/>
    <p:sldId id="272" r:id="rId25"/>
    <p:sldId id="273" r:id="rId26"/>
    <p:sldId id="274" r:id="rId27"/>
    <p:sldId id="275" r:id="rId28"/>
    <p:sldId id="276" r:id="rId29"/>
    <p:sldId id="278" r:id="rId30"/>
    <p:sldId id="281" r:id="rId31"/>
    <p:sldId id="265" r:id="rId32"/>
    <p:sldId id="266" r:id="rId33"/>
    <p:sldId id="282" r:id="rId34"/>
    <p:sldId id="283" r:id="rId35"/>
    <p:sldId id="284" r:id="rId36"/>
    <p:sldId id="285" r:id="rId37"/>
    <p:sldId id="286" r:id="rId38"/>
    <p:sldId id="287" r:id="rId39"/>
    <p:sldId id="288" r:id="rId40"/>
    <p:sldId id="28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2019"/>
    <a:srgbClr val="0E2C23"/>
    <a:srgbClr val="050F0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1F6AA-080B-4D4F-B192-B3F873EF90B8}" type="datetimeFigureOut">
              <a:rPr lang="en-US" smtClean="0"/>
              <a:t>30/11/2023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3EE90-D97C-4692-B723-27E419BB0F9F}" type="slidenum">
              <a:rPr lang="en-US" smtClean="0"/>
              <a:t>‹#›</a:t>
            </a:fld>
            <a:endParaRPr lang="en-US"/>
          </a:p>
        </p:txBody>
      </p:sp>
    </p:spTree>
    <p:extLst>
      <p:ext uri="{BB962C8B-B14F-4D97-AF65-F5344CB8AC3E}">
        <p14:creationId xmlns:p14="http://schemas.microsoft.com/office/powerpoint/2010/main" val="629771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3ADE9D-3568-4C27-8D47-57A7CA452ACD}"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04132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25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2653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solidFill>
                  <a:prstClr val="black"/>
                </a:solidFill>
                <a:latin typeface="等线" panose="020F0502020204030204"/>
              </a:rPr>
              <a:pPr/>
              <a:t>26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86788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solidFill>
                  <a:prstClr val="black"/>
                </a:solidFill>
                <a:latin typeface="等线" panose="020F0502020204030204"/>
              </a:rPr>
              <a:pPr/>
              <a:t>27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4294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8401f81a6e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8401f81a6e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90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3ADE9D-3568-4C27-8D47-57A7CA452ACD}" type="slidenum">
              <a:rPr lang="zh-CN" altLang="en-US" smtClean="0">
                <a:solidFill>
                  <a:prstClr val="black"/>
                </a:solidFill>
                <a:latin typeface="等线" panose="020F0502020204030204"/>
              </a: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73033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3ADE9D-3568-4C27-8D47-57A7CA452ACD}" type="slidenum">
              <a:rPr lang="zh-CN" altLang="en-US" smtClean="0">
                <a:solidFill>
                  <a:prstClr val="black"/>
                </a:solidFill>
                <a:latin typeface="等线" panose="020F0502020204030204"/>
              </a: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57710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887AAF-E751-4D28-9652-CB887639EB47}" type="slidenum">
              <a:rPr lang="zh-CN" altLang="en-US" smtClean="0">
                <a:solidFill>
                  <a:prstClr val="black"/>
                </a:solidFill>
                <a:latin typeface="等线" panose="020F0502020204030204"/>
              </a: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60807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5f391192_06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2" name="Google Shape;7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577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a:solidFill>
                  <a:prstClr val="black"/>
                </a:solidFill>
                <a:latin typeface="等线" panose="020F0502020204030204"/>
              </a: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162608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6501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20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4007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A2DB85-0C81-4083-B5FA-BF9B07EA726F}" type="slidenum">
              <a:rPr lang="zh-CN" altLang="en-US" smtClean="0">
                <a:solidFill>
                  <a:prstClr val="black"/>
                </a:solidFill>
                <a:latin typeface="等线" panose="020F0502020204030204"/>
              </a:rPr>
              <a:pPr/>
              <a:t>21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7962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body" idx="1"/>
          </p:nvPr>
        </p:nvSpPr>
        <p:spPr>
          <a:xfrm>
            <a:off x="960000" y="1954400"/>
            <a:ext cx="10272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8" name="Google Shape;118;p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0151240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1524000" y="1651000"/>
            <a:ext cx="7620000" cy="3556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1" name="Google Shape;121;p8"/>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208F9E"/>
              </a:solidFill>
              <a:cs typeface="Arial"/>
              <a:sym typeface="Arial"/>
            </a:endParaRPr>
          </a:p>
        </p:txBody>
      </p:sp>
    </p:spTree>
    <p:extLst>
      <p:ext uri="{BB962C8B-B14F-4D97-AF65-F5344CB8AC3E}">
        <p14:creationId xmlns:p14="http://schemas.microsoft.com/office/powerpoint/2010/main" val="1267194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24" name="Google Shape;124;p9"/>
          <p:cNvSpPr txBox="1">
            <a:spLocks noGrp="1"/>
          </p:cNvSpPr>
          <p:nvPr>
            <p:ph type="subTitle" idx="1"/>
          </p:nvPr>
        </p:nvSpPr>
        <p:spPr>
          <a:xfrm>
            <a:off x="1295400" y="3737433"/>
            <a:ext cx="4254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25" name="Google Shape;125;p9"/>
          <p:cNvSpPr txBox="1">
            <a:spLocks noGrp="1"/>
          </p:cNvSpPr>
          <p:nvPr>
            <p:ph type="body" idx="2"/>
          </p:nvPr>
        </p:nvSpPr>
        <p:spPr>
          <a:xfrm>
            <a:off x="6586000" y="1366033"/>
            <a:ext cx="4374000" cy="4114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sz="2133"/>
            </a:lvl1pPr>
            <a:lvl2pPr marL="1219170" lvl="1" indent="-440256">
              <a:spcBef>
                <a:spcPts val="2133"/>
              </a:spcBef>
              <a:spcAft>
                <a:spcPts val="0"/>
              </a:spcAft>
              <a:buSzPts val="1600"/>
              <a:buChar char="○"/>
              <a:defRPr sz="2133"/>
            </a:lvl2pPr>
            <a:lvl3pPr marL="1828754" lvl="2" indent="-440256">
              <a:spcBef>
                <a:spcPts val="2133"/>
              </a:spcBef>
              <a:spcAft>
                <a:spcPts val="0"/>
              </a:spcAft>
              <a:buSzPts val="1600"/>
              <a:buChar char="■"/>
              <a:defRPr sz="2133"/>
            </a:lvl3pPr>
            <a:lvl4pPr marL="2438339" lvl="3" indent="-440256">
              <a:spcBef>
                <a:spcPts val="2133"/>
              </a:spcBef>
              <a:spcAft>
                <a:spcPts val="0"/>
              </a:spcAft>
              <a:buSzPts val="1600"/>
              <a:buChar char="●"/>
              <a:defRPr sz="2133"/>
            </a:lvl4pPr>
            <a:lvl5pPr marL="3047924" lvl="4" indent="-440256">
              <a:spcBef>
                <a:spcPts val="2133"/>
              </a:spcBef>
              <a:spcAft>
                <a:spcPts val="0"/>
              </a:spcAft>
              <a:buSzPts val="1600"/>
              <a:buChar char="○"/>
              <a:defRPr sz="2133"/>
            </a:lvl5pPr>
            <a:lvl6pPr marL="3657509" lvl="5" indent="-440256">
              <a:spcBef>
                <a:spcPts val="2133"/>
              </a:spcBef>
              <a:spcAft>
                <a:spcPts val="0"/>
              </a:spcAft>
              <a:buSzPts val="1600"/>
              <a:buChar char="■"/>
              <a:defRPr sz="2133"/>
            </a:lvl6pPr>
            <a:lvl7pPr marL="4267093" lvl="6" indent="-440256">
              <a:spcBef>
                <a:spcPts val="2133"/>
              </a:spcBef>
              <a:spcAft>
                <a:spcPts val="0"/>
              </a:spcAft>
              <a:buSzPts val="1600"/>
              <a:buChar char="●"/>
              <a:defRPr sz="2133"/>
            </a:lvl7pPr>
            <a:lvl8pPr marL="4876678" lvl="7" indent="-440256">
              <a:spcBef>
                <a:spcPts val="2133"/>
              </a:spcBef>
              <a:spcAft>
                <a:spcPts val="0"/>
              </a:spcAft>
              <a:buSzPts val="1600"/>
              <a:buChar char="○"/>
              <a:defRPr sz="2133"/>
            </a:lvl8pPr>
            <a:lvl9pPr marL="5486263" lvl="8" indent="-440256">
              <a:spcBef>
                <a:spcPts val="2133"/>
              </a:spcBef>
              <a:spcAft>
                <a:spcPts val="2133"/>
              </a:spcAft>
              <a:buSzPts val="1600"/>
              <a:buChar char="■"/>
              <a:defRPr sz="2133"/>
            </a:lvl9pPr>
          </a:lstStyle>
          <a:p>
            <a:endParaRPr/>
          </a:p>
        </p:txBody>
      </p:sp>
    </p:spTree>
    <p:extLst>
      <p:ext uri="{BB962C8B-B14F-4D97-AF65-F5344CB8AC3E}">
        <p14:creationId xmlns:p14="http://schemas.microsoft.com/office/powerpoint/2010/main" val="3614028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28" name="Google Shape;128;p10"/>
          <p:cNvSpPr txBox="1">
            <a:spLocks noGrp="1"/>
          </p:cNvSpPr>
          <p:nvPr>
            <p:ph type="title"/>
          </p:nvPr>
        </p:nvSpPr>
        <p:spPr>
          <a:xfrm>
            <a:off x="960000" y="3071000"/>
            <a:ext cx="53136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5200"/>
              <a:buNone/>
              <a:defRPr>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9" name="Google Shape;129;p10"/>
          <p:cNvSpPr/>
          <p:nvPr/>
        </p:nvSpPr>
        <p:spPr>
          <a:xfrm>
            <a:off x="3995567"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0" name="Google Shape;130;p10"/>
          <p:cNvSpPr/>
          <p:nvPr/>
        </p:nvSpPr>
        <p:spPr>
          <a:xfrm>
            <a:off x="4126300"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892487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1"/>
        <p:cNvGrpSpPr/>
        <p:nvPr/>
      </p:nvGrpSpPr>
      <p:grpSpPr>
        <a:xfrm>
          <a:off x="0" y="0"/>
          <a:ext cx="0" cy="0"/>
          <a:chOff x="0" y="0"/>
          <a:chExt cx="0" cy="0"/>
        </a:xfrm>
      </p:grpSpPr>
      <p:sp>
        <p:nvSpPr>
          <p:cNvPr id="132" name="Google Shape;132;p11"/>
          <p:cNvSpPr txBox="1">
            <a:spLocks noGrp="1"/>
          </p:cNvSpPr>
          <p:nvPr>
            <p:ph type="title" hasCustomPrompt="1"/>
          </p:nvPr>
        </p:nvSpPr>
        <p:spPr>
          <a:xfrm>
            <a:off x="1966000" y="1431200"/>
            <a:ext cx="82600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33" name="Google Shape;133;p11"/>
          <p:cNvSpPr txBox="1">
            <a:spLocks noGrp="1"/>
          </p:cNvSpPr>
          <p:nvPr>
            <p:ph type="body" idx="1"/>
          </p:nvPr>
        </p:nvSpPr>
        <p:spPr>
          <a:xfrm>
            <a:off x="2514600" y="3854533"/>
            <a:ext cx="7162800" cy="991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34" name="Google Shape;134;p11"/>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5" name="Google Shape;135;p11"/>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6" name="Google Shape;136;p11"/>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37825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35322517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38"/>
        <p:cNvGrpSpPr/>
        <p:nvPr/>
      </p:nvGrpSpPr>
      <p:grpSpPr>
        <a:xfrm>
          <a:off x="0" y="0"/>
          <a:ext cx="0" cy="0"/>
          <a:chOff x="0" y="0"/>
          <a:chExt cx="0" cy="0"/>
        </a:xfrm>
      </p:grpSpPr>
      <p:sp>
        <p:nvSpPr>
          <p:cNvPr id="139" name="Google Shape;139;p13"/>
          <p:cNvSpPr txBox="1">
            <a:spLocks noGrp="1"/>
          </p:cNvSpPr>
          <p:nvPr>
            <p:ph type="title" hasCustomPrompt="1"/>
          </p:nvPr>
        </p:nvSpPr>
        <p:spPr>
          <a:xfrm>
            <a:off x="11559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7200"/>
              <a:buNone/>
              <a:defRPr sz="9600">
                <a:solidFill>
                  <a:schemeClr val="accent5"/>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0" name="Google Shape;140;p13"/>
          <p:cNvSpPr txBox="1">
            <a:spLocks noGrp="1"/>
          </p:cNvSpPr>
          <p:nvPr>
            <p:ph type="body" idx="1"/>
          </p:nvPr>
        </p:nvSpPr>
        <p:spPr>
          <a:xfrm>
            <a:off x="14530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1" name="Google Shape;141;p13"/>
          <p:cNvSpPr txBox="1">
            <a:spLocks noGrp="1"/>
          </p:cNvSpPr>
          <p:nvPr>
            <p:ph type="title" idx="2" hasCustomPrompt="1"/>
          </p:nvPr>
        </p:nvSpPr>
        <p:spPr>
          <a:xfrm>
            <a:off x="65487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2" name="Google Shape;142;p13"/>
          <p:cNvSpPr txBox="1">
            <a:spLocks noGrp="1"/>
          </p:cNvSpPr>
          <p:nvPr>
            <p:ph type="body" idx="3"/>
          </p:nvPr>
        </p:nvSpPr>
        <p:spPr>
          <a:xfrm>
            <a:off x="68458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3" name="Google Shape;143;p13"/>
          <p:cNvSpPr txBox="1">
            <a:spLocks noGrp="1"/>
          </p:cNvSpPr>
          <p:nvPr>
            <p:ph type="title" idx="4" hasCustomPrompt="1"/>
          </p:nvPr>
        </p:nvSpPr>
        <p:spPr>
          <a:xfrm>
            <a:off x="3859600" y="40982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4" name="Google Shape;144;p13"/>
          <p:cNvSpPr txBox="1">
            <a:spLocks noGrp="1"/>
          </p:cNvSpPr>
          <p:nvPr>
            <p:ph type="body" idx="5"/>
          </p:nvPr>
        </p:nvSpPr>
        <p:spPr>
          <a:xfrm>
            <a:off x="4156664" y="54542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5" name="Google Shape;145;p13"/>
          <p:cNvSpPr/>
          <p:nvPr/>
        </p:nvSpPr>
        <p:spPr>
          <a:xfrm flipH="1">
            <a:off x="-71504" y="3232131"/>
            <a:ext cx="1773968" cy="3864708"/>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46" name="Google Shape;146;p13"/>
          <p:cNvGrpSpPr/>
          <p:nvPr/>
        </p:nvGrpSpPr>
        <p:grpSpPr>
          <a:xfrm flipH="1">
            <a:off x="9105002" y="4263291"/>
            <a:ext cx="2205716" cy="3002951"/>
            <a:chOff x="3928500" y="2793213"/>
            <a:chExt cx="751300" cy="1022850"/>
          </a:xfrm>
        </p:grpSpPr>
        <p:sp>
          <p:nvSpPr>
            <p:cNvPr id="147" name="Google Shape;147;p13"/>
            <p:cNvSpPr/>
            <p:nvPr/>
          </p:nvSpPr>
          <p:spPr>
            <a:xfrm>
              <a:off x="4383600" y="2829213"/>
              <a:ext cx="296200" cy="755800"/>
            </a:xfrm>
            <a:custGeom>
              <a:avLst/>
              <a:gdLst/>
              <a:ahLst/>
              <a:cxnLst/>
              <a:rect l="l" t="t" r="r" b="b"/>
              <a:pathLst>
                <a:path w="11848" h="30232" extrusionOk="0">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8" name="Google Shape;148;p13"/>
            <p:cNvSpPr/>
            <p:nvPr/>
          </p:nvSpPr>
          <p:spPr>
            <a:xfrm>
              <a:off x="4518150" y="2829213"/>
              <a:ext cx="67600" cy="754000"/>
            </a:xfrm>
            <a:custGeom>
              <a:avLst/>
              <a:gdLst/>
              <a:ahLst/>
              <a:cxnLst/>
              <a:rect l="l" t="t" r="r" b="b"/>
              <a:pathLst>
                <a:path w="2704" h="30160" extrusionOk="0">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9" name="Google Shape;149;p13"/>
            <p:cNvSpPr/>
            <p:nvPr/>
          </p:nvSpPr>
          <p:spPr>
            <a:xfrm>
              <a:off x="4494050" y="3019713"/>
              <a:ext cx="65200" cy="74450"/>
            </a:xfrm>
            <a:custGeom>
              <a:avLst/>
              <a:gdLst/>
              <a:ahLst/>
              <a:cxnLst/>
              <a:rect l="l" t="t" r="r" b="b"/>
              <a:pathLst>
                <a:path w="2608" h="2978" extrusionOk="0">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0" name="Google Shape;150;p13"/>
            <p:cNvSpPr/>
            <p:nvPr/>
          </p:nvSpPr>
          <p:spPr>
            <a:xfrm>
              <a:off x="4481550" y="3157238"/>
              <a:ext cx="64900" cy="74425"/>
            </a:xfrm>
            <a:custGeom>
              <a:avLst/>
              <a:gdLst/>
              <a:ahLst/>
              <a:cxnLst/>
              <a:rect l="l" t="t" r="r" b="b"/>
              <a:pathLst>
                <a:path w="2596" h="2977" extrusionOk="0">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1" name="Google Shape;151;p13"/>
            <p:cNvSpPr/>
            <p:nvPr/>
          </p:nvSpPr>
          <p:spPr>
            <a:xfrm>
              <a:off x="4468750" y="3294763"/>
              <a:ext cx="65200" cy="74425"/>
            </a:xfrm>
            <a:custGeom>
              <a:avLst/>
              <a:gdLst/>
              <a:ahLst/>
              <a:cxnLst/>
              <a:rect l="l" t="t" r="r" b="b"/>
              <a:pathLst>
                <a:path w="2608" h="2977" extrusionOk="0">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2" name="Google Shape;152;p13"/>
            <p:cNvSpPr/>
            <p:nvPr/>
          </p:nvSpPr>
          <p:spPr>
            <a:xfrm>
              <a:off x="4562500" y="3033113"/>
              <a:ext cx="78600" cy="61350"/>
            </a:xfrm>
            <a:custGeom>
              <a:avLst/>
              <a:gdLst/>
              <a:ahLst/>
              <a:cxnLst/>
              <a:rect l="l" t="t" r="r" b="b"/>
              <a:pathLst>
                <a:path w="3144" h="2454" extrusionOk="0">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3" name="Google Shape;153;p13"/>
            <p:cNvSpPr/>
            <p:nvPr/>
          </p:nvSpPr>
          <p:spPr>
            <a:xfrm>
              <a:off x="4549400" y="3170938"/>
              <a:ext cx="78600" cy="61325"/>
            </a:xfrm>
            <a:custGeom>
              <a:avLst/>
              <a:gdLst/>
              <a:ahLst/>
              <a:cxnLst/>
              <a:rect l="l" t="t" r="r" b="b"/>
              <a:pathLst>
                <a:path w="3144" h="2453" extrusionOk="0">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4" name="Google Shape;154;p13"/>
            <p:cNvSpPr/>
            <p:nvPr/>
          </p:nvSpPr>
          <p:spPr>
            <a:xfrm>
              <a:off x="4536900" y="3308138"/>
              <a:ext cx="78600" cy="61350"/>
            </a:xfrm>
            <a:custGeom>
              <a:avLst/>
              <a:gdLst/>
              <a:ahLst/>
              <a:cxnLst/>
              <a:rect l="l" t="t" r="r" b="b"/>
              <a:pathLst>
                <a:path w="3144" h="2454" extrusionOk="0">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5" name="Google Shape;155;p13"/>
            <p:cNvSpPr/>
            <p:nvPr/>
          </p:nvSpPr>
          <p:spPr>
            <a:xfrm>
              <a:off x="3928500" y="2793213"/>
              <a:ext cx="694450" cy="1022850"/>
            </a:xfrm>
            <a:custGeom>
              <a:avLst/>
              <a:gdLst/>
              <a:ahLst/>
              <a:cxnLst/>
              <a:rect l="l" t="t" r="r" b="b"/>
              <a:pathLst>
                <a:path w="27778" h="40914" extrusionOk="0">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6" name="Google Shape;156;p13"/>
            <p:cNvSpPr/>
            <p:nvPr/>
          </p:nvSpPr>
          <p:spPr>
            <a:xfrm>
              <a:off x="3952000" y="2793488"/>
              <a:ext cx="625700" cy="1015350"/>
            </a:xfrm>
            <a:custGeom>
              <a:avLst/>
              <a:gdLst/>
              <a:ahLst/>
              <a:cxnLst/>
              <a:rect l="l" t="t" r="r" b="b"/>
              <a:pathLst>
                <a:path w="25028" h="40614" extrusionOk="0">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2E47"/>
                </a:solidFill>
                <a:cs typeface="Arial"/>
                <a:sym typeface="Arial"/>
              </a:endParaRPr>
            </a:p>
          </p:txBody>
        </p:sp>
        <p:sp>
          <p:nvSpPr>
            <p:cNvPr id="157" name="Google Shape;157;p13"/>
            <p:cNvSpPr/>
            <p:nvPr/>
          </p:nvSpPr>
          <p:spPr>
            <a:xfrm>
              <a:off x="4015700" y="3120338"/>
              <a:ext cx="152425" cy="33050"/>
            </a:xfrm>
            <a:custGeom>
              <a:avLst/>
              <a:gdLst/>
              <a:ahLst/>
              <a:cxnLst/>
              <a:rect l="l" t="t" r="r" b="b"/>
              <a:pathLst>
                <a:path w="6097" h="1322" extrusionOk="0">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8" name="Google Shape;158;p13"/>
            <p:cNvSpPr/>
            <p:nvPr/>
          </p:nvSpPr>
          <p:spPr>
            <a:xfrm>
              <a:off x="4129125" y="3306063"/>
              <a:ext cx="152400" cy="33075"/>
            </a:xfrm>
            <a:custGeom>
              <a:avLst/>
              <a:gdLst/>
              <a:ahLst/>
              <a:cxnLst/>
              <a:rect l="l" t="t" r="r" b="b"/>
              <a:pathLst>
                <a:path w="6096" h="1323" extrusionOk="0">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9" name="Google Shape;159;p13"/>
            <p:cNvSpPr/>
            <p:nvPr/>
          </p:nvSpPr>
          <p:spPr>
            <a:xfrm>
              <a:off x="4242225" y="3492088"/>
              <a:ext cx="152425" cy="33075"/>
            </a:xfrm>
            <a:custGeom>
              <a:avLst/>
              <a:gdLst/>
              <a:ahLst/>
              <a:cxnLst/>
              <a:rect l="l" t="t" r="r" b="b"/>
              <a:pathLst>
                <a:path w="6097" h="1323" extrusionOk="0">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0" name="Google Shape;160;p13"/>
            <p:cNvSpPr/>
            <p:nvPr/>
          </p:nvSpPr>
          <p:spPr>
            <a:xfrm>
              <a:off x="4173475" y="2999488"/>
              <a:ext cx="40500" cy="151225"/>
            </a:xfrm>
            <a:custGeom>
              <a:avLst/>
              <a:gdLst/>
              <a:ahLst/>
              <a:cxnLst/>
              <a:rect l="l" t="t" r="r" b="b"/>
              <a:pathLst>
                <a:path w="1620" h="6049" extrusionOk="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1" name="Google Shape;161;p13"/>
            <p:cNvSpPr/>
            <p:nvPr/>
          </p:nvSpPr>
          <p:spPr>
            <a:xfrm>
              <a:off x="4286575" y="3184913"/>
              <a:ext cx="40500" cy="151525"/>
            </a:xfrm>
            <a:custGeom>
              <a:avLst/>
              <a:gdLst/>
              <a:ahLst/>
              <a:cxnLst/>
              <a:rect l="l" t="t" r="r" b="b"/>
              <a:pathLst>
                <a:path w="1620" h="6061" extrusionOk="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2" name="Google Shape;162;p13"/>
            <p:cNvSpPr/>
            <p:nvPr/>
          </p:nvSpPr>
          <p:spPr>
            <a:xfrm>
              <a:off x="4399975" y="3370963"/>
              <a:ext cx="40500" cy="151525"/>
            </a:xfrm>
            <a:custGeom>
              <a:avLst/>
              <a:gdLst/>
              <a:ahLst/>
              <a:cxnLst/>
              <a:rect l="l" t="t" r="r" b="b"/>
              <a:pathLst>
                <a:path w="1620" h="6061" extrusionOk="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63" name="Google Shape;163;p13"/>
          <p:cNvSpPr/>
          <p:nvPr/>
        </p:nvSpPr>
        <p:spPr>
          <a:xfrm rot="5400000" flipH="1">
            <a:off x="5330960" y="-54903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4" name="Google Shape;164;p13"/>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642991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65"/>
        <p:cNvGrpSpPr/>
        <p:nvPr/>
      </p:nvGrpSpPr>
      <p:grpSpPr>
        <a:xfrm>
          <a:off x="0" y="0"/>
          <a:ext cx="0" cy="0"/>
          <a:chOff x="0" y="0"/>
          <a:chExt cx="0" cy="0"/>
        </a:xfrm>
      </p:grpSpPr>
      <p:sp>
        <p:nvSpPr>
          <p:cNvPr id="166" name="Google Shape;166;p14"/>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
        <p:nvSpPr>
          <p:cNvPr id="167" name="Google Shape;167;p14"/>
          <p:cNvSpPr/>
          <p:nvPr/>
        </p:nvSpPr>
        <p:spPr>
          <a:xfrm rot="-7285291" flipH="1">
            <a:off x="-5293961" y="376507"/>
            <a:ext cx="9422173" cy="8272741"/>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chemeClr val="dk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68" name="Google Shape;168;p14"/>
          <p:cNvGrpSpPr/>
          <p:nvPr/>
        </p:nvGrpSpPr>
        <p:grpSpPr>
          <a:xfrm>
            <a:off x="9639162" y="4845588"/>
            <a:ext cx="2459569" cy="2012401"/>
            <a:chOff x="13138250" y="-3963750"/>
            <a:chExt cx="867675" cy="709925"/>
          </a:xfrm>
        </p:grpSpPr>
        <p:sp>
          <p:nvSpPr>
            <p:cNvPr id="169" name="Google Shape;169;p14"/>
            <p:cNvSpPr/>
            <p:nvPr/>
          </p:nvSpPr>
          <p:spPr>
            <a:xfrm>
              <a:off x="13138250" y="-3963750"/>
              <a:ext cx="867675" cy="709925"/>
            </a:xfrm>
            <a:custGeom>
              <a:avLst/>
              <a:gdLst/>
              <a:ahLst/>
              <a:cxnLst/>
              <a:rect l="l" t="t" r="r" b="b"/>
              <a:pathLst>
                <a:path w="34707" h="28397" extrusionOk="0">
                  <a:moveTo>
                    <a:pt x="15919" y="26754"/>
                  </a:moveTo>
                  <a:cubicBezTo>
                    <a:pt x="16966" y="25266"/>
                    <a:pt x="19633" y="21706"/>
                    <a:pt x="22503" y="19455"/>
                  </a:cubicBezTo>
                  <a:cubicBezTo>
                    <a:pt x="31480" y="12335"/>
                    <a:pt x="34707" y="24706"/>
                    <a:pt x="25134" y="26635"/>
                  </a:cubicBezTo>
                  <a:cubicBezTo>
                    <a:pt x="22169" y="27230"/>
                    <a:pt x="18574" y="26932"/>
                    <a:pt x="15812" y="27385"/>
                  </a:cubicBezTo>
                  <a:cubicBezTo>
                    <a:pt x="15752" y="27730"/>
                    <a:pt x="15716" y="28063"/>
                    <a:pt x="15669" y="28397"/>
                  </a:cubicBezTo>
                  <a:lnTo>
                    <a:pt x="15073" y="28349"/>
                  </a:lnTo>
                  <a:cubicBezTo>
                    <a:pt x="15204" y="27444"/>
                    <a:pt x="15371" y="26492"/>
                    <a:pt x="15585" y="25492"/>
                  </a:cubicBezTo>
                  <a:cubicBezTo>
                    <a:pt x="13323" y="23872"/>
                    <a:pt x="10001" y="22515"/>
                    <a:pt x="7644" y="20658"/>
                  </a:cubicBezTo>
                  <a:cubicBezTo>
                    <a:pt x="0" y="14598"/>
                    <a:pt x="8453" y="5025"/>
                    <a:pt x="13240" y="15431"/>
                  </a:cubicBezTo>
                  <a:cubicBezTo>
                    <a:pt x="14704" y="18586"/>
                    <a:pt x="15454" y="22706"/>
                    <a:pt x="15776" y="24646"/>
                  </a:cubicBezTo>
                  <a:cubicBezTo>
                    <a:pt x="16204" y="22813"/>
                    <a:pt x="16800" y="20860"/>
                    <a:pt x="17621" y="18884"/>
                  </a:cubicBezTo>
                  <a:cubicBezTo>
                    <a:pt x="17681" y="17396"/>
                    <a:pt x="17931" y="13145"/>
                    <a:pt x="19062" y="9847"/>
                  </a:cubicBezTo>
                  <a:cubicBezTo>
                    <a:pt x="22419" y="1"/>
                    <a:pt x="30968" y="7871"/>
                    <a:pt x="24610" y="14062"/>
                  </a:cubicBezTo>
                  <a:cubicBezTo>
                    <a:pt x="22800" y="15836"/>
                    <a:pt x="20181" y="17288"/>
                    <a:pt x="18288" y="18824"/>
                  </a:cubicBezTo>
                  <a:cubicBezTo>
                    <a:pt x="17085" y="21575"/>
                    <a:pt x="16371" y="24313"/>
                    <a:pt x="15919" y="26754"/>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0" name="Google Shape;170;p14"/>
            <p:cNvSpPr/>
            <p:nvPr/>
          </p:nvSpPr>
          <p:spPr>
            <a:xfrm>
              <a:off x="13518650" y="-3512800"/>
              <a:ext cx="350950" cy="240225"/>
            </a:xfrm>
            <a:custGeom>
              <a:avLst/>
              <a:gdLst/>
              <a:ahLst/>
              <a:cxnLst/>
              <a:rect l="l" t="t" r="r" b="b"/>
              <a:pathLst>
                <a:path w="14038" h="9609" extrusionOk="0">
                  <a:moveTo>
                    <a:pt x="345" y="9549"/>
                  </a:moveTo>
                  <a:cubicBezTo>
                    <a:pt x="262" y="9609"/>
                    <a:pt x="143" y="9597"/>
                    <a:pt x="72" y="9525"/>
                  </a:cubicBezTo>
                  <a:cubicBezTo>
                    <a:pt x="0" y="9430"/>
                    <a:pt x="24" y="9311"/>
                    <a:pt x="95" y="9240"/>
                  </a:cubicBezTo>
                  <a:cubicBezTo>
                    <a:pt x="107" y="9240"/>
                    <a:pt x="1405" y="8228"/>
                    <a:pt x="3310" y="6966"/>
                  </a:cubicBezTo>
                  <a:cubicBezTo>
                    <a:pt x="3417" y="6644"/>
                    <a:pt x="3655" y="5930"/>
                    <a:pt x="3715" y="5668"/>
                  </a:cubicBezTo>
                  <a:cubicBezTo>
                    <a:pt x="3727" y="5596"/>
                    <a:pt x="3798" y="5549"/>
                    <a:pt x="3858" y="5561"/>
                  </a:cubicBezTo>
                  <a:cubicBezTo>
                    <a:pt x="3929" y="5573"/>
                    <a:pt x="3977" y="5656"/>
                    <a:pt x="3965" y="5715"/>
                  </a:cubicBezTo>
                  <a:cubicBezTo>
                    <a:pt x="3917" y="5918"/>
                    <a:pt x="3774" y="6382"/>
                    <a:pt x="3667" y="6727"/>
                  </a:cubicBezTo>
                  <a:cubicBezTo>
                    <a:pt x="4155" y="6394"/>
                    <a:pt x="4679" y="6073"/>
                    <a:pt x="5239" y="5727"/>
                  </a:cubicBezTo>
                  <a:cubicBezTo>
                    <a:pt x="5298" y="5370"/>
                    <a:pt x="5465" y="4441"/>
                    <a:pt x="5572" y="3906"/>
                  </a:cubicBezTo>
                  <a:cubicBezTo>
                    <a:pt x="5584" y="3834"/>
                    <a:pt x="5656" y="3787"/>
                    <a:pt x="5715" y="3810"/>
                  </a:cubicBezTo>
                  <a:cubicBezTo>
                    <a:pt x="5799" y="3822"/>
                    <a:pt x="5834" y="3894"/>
                    <a:pt x="5822" y="3953"/>
                  </a:cubicBezTo>
                  <a:cubicBezTo>
                    <a:pt x="5739" y="4382"/>
                    <a:pt x="5620" y="5096"/>
                    <a:pt x="5537" y="5549"/>
                  </a:cubicBezTo>
                  <a:cubicBezTo>
                    <a:pt x="6168" y="5180"/>
                    <a:pt x="6822" y="4787"/>
                    <a:pt x="7489" y="4430"/>
                  </a:cubicBezTo>
                  <a:cubicBezTo>
                    <a:pt x="7644" y="3894"/>
                    <a:pt x="8156" y="1989"/>
                    <a:pt x="8442" y="1513"/>
                  </a:cubicBezTo>
                  <a:cubicBezTo>
                    <a:pt x="8477" y="1453"/>
                    <a:pt x="8561" y="1429"/>
                    <a:pt x="8620" y="1465"/>
                  </a:cubicBezTo>
                  <a:cubicBezTo>
                    <a:pt x="8680" y="1501"/>
                    <a:pt x="8716" y="1584"/>
                    <a:pt x="8668" y="1644"/>
                  </a:cubicBezTo>
                  <a:cubicBezTo>
                    <a:pt x="8430" y="2048"/>
                    <a:pt x="8001" y="3548"/>
                    <a:pt x="7799" y="4263"/>
                  </a:cubicBezTo>
                  <a:cubicBezTo>
                    <a:pt x="8632" y="3822"/>
                    <a:pt x="9489" y="3418"/>
                    <a:pt x="10335" y="3060"/>
                  </a:cubicBezTo>
                  <a:cubicBezTo>
                    <a:pt x="10454" y="2560"/>
                    <a:pt x="10859" y="846"/>
                    <a:pt x="11109" y="96"/>
                  </a:cubicBezTo>
                  <a:cubicBezTo>
                    <a:pt x="11133" y="24"/>
                    <a:pt x="11216" y="0"/>
                    <a:pt x="11275" y="24"/>
                  </a:cubicBezTo>
                  <a:cubicBezTo>
                    <a:pt x="11347" y="60"/>
                    <a:pt x="11371" y="131"/>
                    <a:pt x="11347" y="191"/>
                  </a:cubicBezTo>
                  <a:cubicBezTo>
                    <a:pt x="11121" y="846"/>
                    <a:pt x="10775" y="2286"/>
                    <a:pt x="10621" y="2941"/>
                  </a:cubicBezTo>
                  <a:cubicBezTo>
                    <a:pt x="11109" y="2739"/>
                    <a:pt x="11597" y="2560"/>
                    <a:pt x="12085" y="2406"/>
                  </a:cubicBezTo>
                  <a:cubicBezTo>
                    <a:pt x="12204" y="2025"/>
                    <a:pt x="12537" y="977"/>
                    <a:pt x="12609" y="655"/>
                  </a:cubicBezTo>
                  <a:cubicBezTo>
                    <a:pt x="12621" y="572"/>
                    <a:pt x="12704" y="536"/>
                    <a:pt x="12764" y="548"/>
                  </a:cubicBezTo>
                  <a:cubicBezTo>
                    <a:pt x="12835" y="560"/>
                    <a:pt x="12883" y="631"/>
                    <a:pt x="12859" y="715"/>
                  </a:cubicBezTo>
                  <a:cubicBezTo>
                    <a:pt x="12799" y="1012"/>
                    <a:pt x="12537" y="1858"/>
                    <a:pt x="12383" y="2322"/>
                  </a:cubicBezTo>
                  <a:cubicBezTo>
                    <a:pt x="12883" y="2167"/>
                    <a:pt x="13359" y="2048"/>
                    <a:pt x="13800" y="1977"/>
                  </a:cubicBezTo>
                  <a:cubicBezTo>
                    <a:pt x="13907" y="1965"/>
                    <a:pt x="14014" y="2025"/>
                    <a:pt x="14026" y="2144"/>
                  </a:cubicBezTo>
                  <a:cubicBezTo>
                    <a:pt x="14038" y="2239"/>
                    <a:pt x="13978" y="2346"/>
                    <a:pt x="13859" y="2358"/>
                  </a:cubicBezTo>
                  <a:cubicBezTo>
                    <a:pt x="12942" y="2525"/>
                    <a:pt x="11954" y="2834"/>
                    <a:pt x="10954" y="3239"/>
                  </a:cubicBezTo>
                  <a:cubicBezTo>
                    <a:pt x="11597" y="3548"/>
                    <a:pt x="12966" y="4251"/>
                    <a:pt x="13788" y="4787"/>
                  </a:cubicBezTo>
                  <a:cubicBezTo>
                    <a:pt x="13847" y="4834"/>
                    <a:pt x="13859" y="4906"/>
                    <a:pt x="13811" y="4965"/>
                  </a:cubicBezTo>
                  <a:cubicBezTo>
                    <a:pt x="13776" y="5025"/>
                    <a:pt x="13692" y="5037"/>
                    <a:pt x="13633" y="5001"/>
                  </a:cubicBezTo>
                  <a:cubicBezTo>
                    <a:pt x="12728" y="4382"/>
                    <a:pt x="11109" y="3584"/>
                    <a:pt x="10632" y="3358"/>
                  </a:cubicBezTo>
                  <a:cubicBezTo>
                    <a:pt x="10180" y="3537"/>
                    <a:pt x="9728" y="3751"/>
                    <a:pt x="9275" y="3965"/>
                  </a:cubicBezTo>
                  <a:cubicBezTo>
                    <a:pt x="9799" y="4358"/>
                    <a:pt x="11061" y="5334"/>
                    <a:pt x="11668" y="6037"/>
                  </a:cubicBezTo>
                  <a:cubicBezTo>
                    <a:pt x="11716" y="6096"/>
                    <a:pt x="11716" y="6168"/>
                    <a:pt x="11656" y="6215"/>
                  </a:cubicBezTo>
                  <a:cubicBezTo>
                    <a:pt x="11597" y="6263"/>
                    <a:pt x="11525" y="6263"/>
                    <a:pt x="11478" y="6204"/>
                  </a:cubicBezTo>
                  <a:cubicBezTo>
                    <a:pt x="10823" y="5477"/>
                    <a:pt x="9430" y="4406"/>
                    <a:pt x="9013" y="4084"/>
                  </a:cubicBezTo>
                  <a:cubicBezTo>
                    <a:pt x="8358" y="4418"/>
                    <a:pt x="7704" y="4763"/>
                    <a:pt x="7061" y="5120"/>
                  </a:cubicBezTo>
                  <a:cubicBezTo>
                    <a:pt x="7382" y="5382"/>
                    <a:pt x="8025" y="5918"/>
                    <a:pt x="8358" y="6251"/>
                  </a:cubicBezTo>
                  <a:cubicBezTo>
                    <a:pt x="8394" y="6287"/>
                    <a:pt x="8418" y="6382"/>
                    <a:pt x="8358" y="6430"/>
                  </a:cubicBezTo>
                  <a:cubicBezTo>
                    <a:pt x="8311" y="6466"/>
                    <a:pt x="8216" y="6489"/>
                    <a:pt x="8180" y="6430"/>
                  </a:cubicBezTo>
                  <a:cubicBezTo>
                    <a:pt x="7823" y="6085"/>
                    <a:pt x="7108" y="5489"/>
                    <a:pt x="6822" y="5251"/>
                  </a:cubicBezTo>
                  <a:cubicBezTo>
                    <a:pt x="6596" y="5382"/>
                    <a:pt x="6370" y="5501"/>
                    <a:pt x="6156" y="5632"/>
                  </a:cubicBezTo>
                  <a:cubicBezTo>
                    <a:pt x="6692" y="6049"/>
                    <a:pt x="8085" y="7180"/>
                    <a:pt x="8382" y="7537"/>
                  </a:cubicBezTo>
                  <a:cubicBezTo>
                    <a:pt x="8430" y="7597"/>
                    <a:pt x="8430" y="7680"/>
                    <a:pt x="8370" y="7716"/>
                  </a:cubicBezTo>
                  <a:cubicBezTo>
                    <a:pt x="8311" y="7763"/>
                    <a:pt x="8239" y="7763"/>
                    <a:pt x="8192" y="7704"/>
                  </a:cubicBezTo>
                  <a:cubicBezTo>
                    <a:pt x="7894" y="7335"/>
                    <a:pt x="6358" y="6132"/>
                    <a:pt x="5918" y="5775"/>
                  </a:cubicBezTo>
                  <a:cubicBezTo>
                    <a:pt x="5382" y="6085"/>
                    <a:pt x="4870" y="6406"/>
                    <a:pt x="4394" y="6704"/>
                  </a:cubicBezTo>
                  <a:cubicBezTo>
                    <a:pt x="4787" y="7001"/>
                    <a:pt x="5596" y="7644"/>
                    <a:pt x="6037" y="8073"/>
                  </a:cubicBezTo>
                  <a:cubicBezTo>
                    <a:pt x="6072" y="8120"/>
                    <a:pt x="6096" y="8216"/>
                    <a:pt x="6037" y="8251"/>
                  </a:cubicBezTo>
                  <a:cubicBezTo>
                    <a:pt x="5989" y="8299"/>
                    <a:pt x="5894" y="8311"/>
                    <a:pt x="5858" y="8251"/>
                  </a:cubicBezTo>
                  <a:cubicBezTo>
                    <a:pt x="5406" y="7811"/>
                    <a:pt x="4501" y="7108"/>
                    <a:pt x="4167" y="6858"/>
                  </a:cubicBezTo>
                  <a:cubicBezTo>
                    <a:pt x="3655" y="7204"/>
                    <a:pt x="3155" y="7525"/>
                    <a:pt x="2715" y="7823"/>
                  </a:cubicBezTo>
                  <a:cubicBezTo>
                    <a:pt x="2941" y="7918"/>
                    <a:pt x="3251" y="8073"/>
                    <a:pt x="3608" y="8371"/>
                  </a:cubicBezTo>
                  <a:cubicBezTo>
                    <a:pt x="3667" y="8418"/>
                    <a:pt x="3667" y="8513"/>
                    <a:pt x="3620" y="8549"/>
                  </a:cubicBezTo>
                  <a:cubicBezTo>
                    <a:pt x="3572" y="8609"/>
                    <a:pt x="3489" y="8609"/>
                    <a:pt x="3441" y="8573"/>
                  </a:cubicBezTo>
                  <a:cubicBezTo>
                    <a:pt x="2965" y="8180"/>
                    <a:pt x="2620" y="8049"/>
                    <a:pt x="2441" y="8001"/>
                  </a:cubicBezTo>
                  <a:cubicBezTo>
                    <a:pt x="1179" y="8894"/>
                    <a:pt x="369" y="9537"/>
                    <a:pt x="345" y="9549"/>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1" name="Google Shape;171;p14"/>
            <p:cNvSpPr/>
            <p:nvPr/>
          </p:nvSpPr>
          <p:spPr>
            <a:xfrm>
              <a:off x="13572525" y="-3803025"/>
              <a:ext cx="211650" cy="329550"/>
            </a:xfrm>
            <a:custGeom>
              <a:avLst/>
              <a:gdLst/>
              <a:ahLst/>
              <a:cxnLst/>
              <a:rect l="l" t="t" r="r" b="b"/>
              <a:pathLst>
                <a:path w="8466" h="13182" extrusionOk="0">
                  <a:moveTo>
                    <a:pt x="369" y="13038"/>
                  </a:moveTo>
                  <a:cubicBezTo>
                    <a:pt x="334" y="13122"/>
                    <a:pt x="238" y="13181"/>
                    <a:pt x="143" y="13145"/>
                  </a:cubicBezTo>
                  <a:cubicBezTo>
                    <a:pt x="60" y="13110"/>
                    <a:pt x="0" y="13002"/>
                    <a:pt x="36" y="12919"/>
                  </a:cubicBezTo>
                  <a:cubicBezTo>
                    <a:pt x="36" y="12907"/>
                    <a:pt x="548" y="11502"/>
                    <a:pt x="1381" y="9597"/>
                  </a:cubicBezTo>
                  <a:cubicBezTo>
                    <a:pt x="1310" y="9312"/>
                    <a:pt x="1143" y="8645"/>
                    <a:pt x="1048" y="8407"/>
                  </a:cubicBezTo>
                  <a:cubicBezTo>
                    <a:pt x="1024" y="8347"/>
                    <a:pt x="1048" y="8276"/>
                    <a:pt x="1131" y="8264"/>
                  </a:cubicBezTo>
                  <a:cubicBezTo>
                    <a:pt x="1191" y="8228"/>
                    <a:pt x="1262" y="8264"/>
                    <a:pt x="1274" y="8335"/>
                  </a:cubicBezTo>
                  <a:cubicBezTo>
                    <a:pt x="1346" y="8514"/>
                    <a:pt x="1453" y="8931"/>
                    <a:pt x="1548" y="9252"/>
                  </a:cubicBezTo>
                  <a:cubicBezTo>
                    <a:pt x="1762" y="8764"/>
                    <a:pt x="2000" y="8264"/>
                    <a:pt x="2262" y="7728"/>
                  </a:cubicBezTo>
                  <a:cubicBezTo>
                    <a:pt x="2143" y="7430"/>
                    <a:pt x="1798" y="6633"/>
                    <a:pt x="1619" y="6180"/>
                  </a:cubicBezTo>
                  <a:cubicBezTo>
                    <a:pt x="1584" y="6121"/>
                    <a:pt x="1619" y="6037"/>
                    <a:pt x="1679" y="6025"/>
                  </a:cubicBezTo>
                  <a:cubicBezTo>
                    <a:pt x="1739" y="6002"/>
                    <a:pt x="1810" y="6025"/>
                    <a:pt x="1822" y="6085"/>
                  </a:cubicBezTo>
                  <a:cubicBezTo>
                    <a:pt x="1977" y="6454"/>
                    <a:pt x="2227" y="7073"/>
                    <a:pt x="2393" y="7442"/>
                  </a:cubicBezTo>
                  <a:cubicBezTo>
                    <a:pt x="2691" y="6847"/>
                    <a:pt x="3001" y="6240"/>
                    <a:pt x="3334" y="5621"/>
                  </a:cubicBezTo>
                  <a:cubicBezTo>
                    <a:pt x="3179" y="5144"/>
                    <a:pt x="2643" y="3418"/>
                    <a:pt x="2632" y="2918"/>
                  </a:cubicBezTo>
                  <a:cubicBezTo>
                    <a:pt x="2632" y="2858"/>
                    <a:pt x="2679" y="2799"/>
                    <a:pt x="2751" y="2799"/>
                  </a:cubicBezTo>
                  <a:cubicBezTo>
                    <a:pt x="2810" y="2799"/>
                    <a:pt x="2870" y="2846"/>
                    <a:pt x="2870" y="2918"/>
                  </a:cubicBezTo>
                  <a:cubicBezTo>
                    <a:pt x="2882" y="3335"/>
                    <a:pt x="3298" y="4704"/>
                    <a:pt x="3489" y="5335"/>
                  </a:cubicBezTo>
                  <a:cubicBezTo>
                    <a:pt x="3905" y="4597"/>
                    <a:pt x="4358" y="3870"/>
                    <a:pt x="4834" y="3168"/>
                  </a:cubicBezTo>
                  <a:cubicBezTo>
                    <a:pt x="4667" y="2727"/>
                    <a:pt x="4132" y="1215"/>
                    <a:pt x="3965" y="525"/>
                  </a:cubicBezTo>
                  <a:cubicBezTo>
                    <a:pt x="3953" y="465"/>
                    <a:pt x="4001" y="382"/>
                    <a:pt x="4060" y="370"/>
                  </a:cubicBezTo>
                  <a:cubicBezTo>
                    <a:pt x="4120" y="358"/>
                    <a:pt x="4191" y="406"/>
                    <a:pt x="4203" y="465"/>
                  </a:cubicBezTo>
                  <a:cubicBezTo>
                    <a:pt x="4358" y="1072"/>
                    <a:pt x="4798" y="2346"/>
                    <a:pt x="5013" y="2918"/>
                  </a:cubicBezTo>
                  <a:cubicBezTo>
                    <a:pt x="5299" y="2513"/>
                    <a:pt x="5572" y="2132"/>
                    <a:pt x="5870" y="1763"/>
                  </a:cubicBezTo>
                  <a:cubicBezTo>
                    <a:pt x="5787" y="1406"/>
                    <a:pt x="5513" y="465"/>
                    <a:pt x="5418" y="179"/>
                  </a:cubicBezTo>
                  <a:cubicBezTo>
                    <a:pt x="5382" y="120"/>
                    <a:pt x="5429" y="37"/>
                    <a:pt x="5489" y="25"/>
                  </a:cubicBezTo>
                  <a:cubicBezTo>
                    <a:pt x="5549" y="1"/>
                    <a:pt x="5620" y="37"/>
                    <a:pt x="5632" y="96"/>
                  </a:cubicBezTo>
                  <a:cubicBezTo>
                    <a:pt x="5739" y="358"/>
                    <a:pt x="5953" y="1132"/>
                    <a:pt x="6072" y="1561"/>
                  </a:cubicBezTo>
                  <a:cubicBezTo>
                    <a:pt x="6370" y="1203"/>
                    <a:pt x="6680" y="894"/>
                    <a:pt x="6977" y="596"/>
                  </a:cubicBezTo>
                  <a:cubicBezTo>
                    <a:pt x="7049" y="513"/>
                    <a:pt x="7156" y="537"/>
                    <a:pt x="7227" y="608"/>
                  </a:cubicBezTo>
                  <a:cubicBezTo>
                    <a:pt x="7299" y="680"/>
                    <a:pt x="7287" y="787"/>
                    <a:pt x="7215" y="858"/>
                  </a:cubicBezTo>
                  <a:cubicBezTo>
                    <a:pt x="6584" y="1442"/>
                    <a:pt x="5989" y="2156"/>
                    <a:pt x="5429" y="2954"/>
                  </a:cubicBezTo>
                  <a:cubicBezTo>
                    <a:pt x="6072" y="2882"/>
                    <a:pt x="7454" y="2739"/>
                    <a:pt x="8347" y="2751"/>
                  </a:cubicBezTo>
                  <a:cubicBezTo>
                    <a:pt x="8406" y="2751"/>
                    <a:pt x="8466" y="2811"/>
                    <a:pt x="8466" y="2870"/>
                  </a:cubicBezTo>
                  <a:cubicBezTo>
                    <a:pt x="8466" y="2930"/>
                    <a:pt x="8406" y="2989"/>
                    <a:pt x="8347" y="2989"/>
                  </a:cubicBezTo>
                  <a:cubicBezTo>
                    <a:pt x="7346" y="2977"/>
                    <a:pt x="5715" y="3156"/>
                    <a:pt x="5239" y="3216"/>
                  </a:cubicBezTo>
                  <a:cubicBezTo>
                    <a:pt x="4977" y="3573"/>
                    <a:pt x="4739" y="3954"/>
                    <a:pt x="4501" y="4347"/>
                  </a:cubicBezTo>
                  <a:cubicBezTo>
                    <a:pt x="5096" y="4382"/>
                    <a:pt x="6549" y="4525"/>
                    <a:pt x="7358" y="4740"/>
                  </a:cubicBezTo>
                  <a:cubicBezTo>
                    <a:pt x="7418" y="4763"/>
                    <a:pt x="7465" y="4835"/>
                    <a:pt x="7454" y="4894"/>
                  </a:cubicBezTo>
                  <a:cubicBezTo>
                    <a:pt x="7442" y="4954"/>
                    <a:pt x="7358" y="5001"/>
                    <a:pt x="7299" y="4978"/>
                  </a:cubicBezTo>
                  <a:cubicBezTo>
                    <a:pt x="6442" y="4740"/>
                    <a:pt x="4846" y="4609"/>
                    <a:pt x="4370" y="4585"/>
                  </a:cubicBezTo>
                  <a:cubicBezTo>
                    <a:pt x="4025" y="5144"/>
                    <a:pt x="3703" y="5728"/>
                    <a:pt x="3394" y="6323"/>
                  </a:cubicBezTo>
                  <a:cubicBezTo>
                    <a:pt x="3775" y="6371"/>
                    <a:pt x="4525" y="6454"/>
                    <a:pt x="4941" y="6549"/>
                  </a:cubicBezTo>
                  <a:cubicBezTo>
                    <a:pt x="5001" y="6561"/>
                    <a:pt x="5037" y="6621"/>
                    <a:pt x="5025" y="6680"/>
                  </a:cubicBezTo>
                  <a:cubicBezTo>
                    <a:pt x="5013" y="6740"/>
                    <a:pt x="4953" y="6787"/>
                    <a:pt x="4894" y="6764"/>
                  </a:cubicBezTo>
                  <a:cubicBezTo>
                    <a:pt x="4441" y="6680"/>
                    <a:pt x="3608" y="6573"/>
                    <a:pt x="3274" y="6525"/>
                  </a:cubicBezTo>
                  <a:lnTo>
                    <a:pt x="2953" y="7157"/>
                  </a:lnTo>
                  <a:cubicBezTo>
                    <a:pt x="3572" y="7216"/>
                    <a:pt x="5191" y="7383"/>
                    <a:pt x="5608" y="7514"/>
                  </a:cubicBezTo>
                  <a:cubicBezTo>
                    <a:pt x="5668" y="7526"/>
                    <a:pt x="5715" y="7597"/>
                    <a:pt x="5680" y="7657"/>
                  </a:cubicBezTo>
                  <a:cubicBezTo>
                    <a:pt x="5668" y="7716"/>
                    <a:pt x="5596" y="7764"/>
                    <a:pt x="5537" y="7740"/>
                  </a:cubicBezTo>
                  <a:cubicBezTo>
                    <a:pt x="5120" y="7597"/>
                    <a:pt x="3358" y="7418"/>
                    <a:pt x="2834" y="7383"/>
                  </a:cubicBezTo>
                  <a:cubicBezTo>
                    <a:pt x="2584" y="7883"/>
                    <a:pt x="2346" y="8371"/>
                    <a:pt x="2143" y="8847"/>
                  </a:cubicBezTo>
                  <a:cubicBezTo>
                    <a:pt x="2572" y="8895"/>
                    <a:pt x="3524" y="8990"/>
                    <a:pt x="4060" y="9085"/>
                  </a:cubicBezTo>
                  <a:cubicBezTo>
                    <a:pt x="4120" y="9109"/>
                    <a:pt x="4167" y="9169"/>
                    <a:pt x="4144" y="9228"/>
                  </a:cubicBezTo>
                  <a:cubicBezTo>
                    <a:pt x="4132" y="9288"/>
                    <a:pt x="4072" y="9323"/>
                    <a:pt x="4013" y="9312"/>
                  </a:cubicBezTo>
                  <a:cubicBezTo>
                    <a:pt x="3453" y="9192"/>
                    <a:pt x="2417" y="9109"/>
                    <a:pt x="2036" y="9073"/>
                  </a:cubicBezTo>
                  <a:cubicBezTo>
                    <a:pt x="1798" y="9597"/>
                    <a:pt x="1584" y="10085"/>
                    <a:pt x="1393" y="10538"/>
                  </a:cubicBezTo>
                  <a:cubicBezTo>
                    <a:pt x="1608" y="10490"/>
                    <a:pt x="1917" y="10455"/>
                    <a:pt x="2346" y="10502"/>
                  </a:cubicBezTo>
                  <a:cubicBezTo>
                    <a:pt x="2405" y="10502"/>
                    <a:pt x="2465" y="10562"/>
                    <a:pt x="2453" y="10633"/>
                  </a:cubicBezTo>
                  <a:cubicBezTo>
                    <a:pt x="2453" y="10693"/>
                    <a:pt x="2393" y="10752"/>
                    <a:pt x="2322" y="10740"/>
                  </a:cubicBezTo>
                  <a:cubicBezTo>
                    <a:pt x="1762" y="10681"/>
                    <a:pt x="1441" y="10752"/>
                    <a:pt x="1274" y="10800"/>
                  </a:cubicBezTo>
                  <a:cubicBezTo>
                    <a:pt x="691" y="12121"/>
                    <a:pt x="381" y="13014"/>
                    <a:pt x="369" y="13038"/>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2" name="Google Shape;172;p14"/>
            <p:cNvSpPr/>
            <p:nvPr/>
          </p:nvSpPr>
          <p:spPr>
            <a:xfrm>
              <a:off x="13281125" y="-3660150"/>
              <a:ext cx="260450" cy="345325"/>
            </a:xfrm>
            <a:custGeom>
              <a:avLst/>
              <a:gdLst/>
              <a:ahLst/>
              <a:cxnLst/>
              <a:rect l="l" t="t" r="r" b="b"/>
              <a:pathLst>
                <a:path w="10418" h="13813" extrusionOk="0">
                  <a:moveTo>
                    <a:pt x="10013" y="13669"/>
                  </a:moveTo>
                  <a:cubicBezTo>
                    <a:pt x="10061" y="13776"/>
                    <a:pt x="10180" y="13812"/>
                    <a:pt x="10287" y="13764"/>
                  </a:cubicBezTo>
                  <a:cubicBezTo>
                    <a:pt x="10382" y="13717"/>
                    <a:pt x="10418" y="13598"/>
                    <a:pt x="10370" y="13491"/>
                  </a:cubicBezTo>
                  <a:cubicBezTo>
                    <a:pt x="10370" y="13479"/>
                    <a:pt x="9668" y="12002"/>
                    <a:pt x="8525" y="10014"/>
                  </a:cubicBezTo>
                  <a:cubicBezTo>
                    <a:pt x="8573" y="9681"/>
                    <a:pt x="8692" y="8942"/>
                    <a:pt x="8763" y="8669"/>
                  </a:cubicBezTo>
                  <a:cubicBezTo>
                    <a:pt x="8775" y="8597"/>
                    <a:pt x="8751" y="8526"/>
                    <a:pt x="8680" y="8514"/>
                  </a:cubicBezTo>
                  <a:cubicBezTo>
                    <a:pt x="8596" y="8490"/>
                    <a:pt x="8525" y="8526"/>
                    <a:pt x="8513" y="8597"/>
                  </a:cubicBezTo>
                  <a:cubicBezTo>
                    <a:pt x="8453" y="8811"/>
                    <a:pt x="8382" y="9288"/>
                    <a:pt x="8322" y="9645"/>
                  </a:cubicBezTo>
                  <a:cubicBezTo>
                    <a:pt x="8025" y="9133"/>
                    <a:pt x="7703" y="8597"/>
                    <a:pt x="7370" y="8049"/>
                  </a:cubicBezTo>
                  <a:cubicBezTo>
                    <a:pt x="7465" y="7704"/>
                    <a:pt x="7739" y="6799"/>
                    <a:pt x="7882" y="6275"/>
                  </a:cubicBezTo>
                  <a:cubicBezTo>
                    <a:pt x="7906" y="6204"/>
                    <a:pt x="7870" y="6133"/>
                    <a:pt x="7799" y="6109"/>
                  </a:cubicBezTo>
                  <a:cubicBezTo>
                    <a:pt x="7727" y="6097"/>
                    <a:pt x="7644" y="6133"/>
                    <a:pt x="7632" y="6204"/>
                  </a:cubicBezTo>
                  <a:cubicBezTo>
                    <a:pt x="7513" y="6633"/>
                    <a:pt x="7310" y="7323"/>
                    <a:pt x="7168" y="7752"/>
                  </a:cubicBezTo>
                  <a:cubicBezTo>
                    <a:pt x="6787" y="7121"/>
                    <a:pt x="6370" y="6502"/>
                    <a:pt x="5941" y="5871"/>
                  </a:cubicBezTo>
                  <a:cubicBezTo>
                    <a:pt x="6060" y="5323"/>
                    <a:pt x="6441" y="3394"/>
                    <a:pt x="6394" y="2835"/>
                  </a:cubicBezTo>
                  <a:cubicBezTo>
                    <a:pt x="6394" y="2763"/>
                    <a:pt x="6334" y="2704"/>
                    <a:pt x="6263" y="2715"/>
                  </a:cubicBezTo>
                  <a:cubicBezTo>
                    <a:pt x="6191" y="2715"/>
                    <a:pt x="6132" y="2775"/>
                    <a:pt x="6144" y="2858"/>
                  </a:cubicBezTo>
                  <a:cubicBezTo>
                    <a:pt x="6167" y="3311"/>
                    <a:pt x="5870" y="4859"/>
                    <a:pt x="5727" y="5573"/>
                  </a:cubicBezTo>
                  <a:cubicBezTo>
                    <a:pt x="5191" y="4799"/>
                    <a:pt x="4608" y="4061"/>
                    <a:pt x="4012" y="3358"/>
                  </a:cubicBezTo>
                  <a:cubicBezTo>
                    <a:pt x="4131" y="2858"/>
                    <a:pt x="4548" y="1144"/>
                    <a:pt x="4655" y="370"/>
                  </a:cubicBezTo>
                  <a:cubicBezTo>
                    <a:pt x="4667" y="299"/>
                    <a:pt x="4608" y="239"/>
                    <a:pt x="4536" y="215"/>
                  </a:cubicBezTo>
                  <a:cubicBezTo>
                    <a:pt x="4465" y="203"/>
                    <a:pt x="4405" y="263"/>
                    <a:pt x="4382" y="334"/>
                  </a:cubicBezTo>
                  <a:cubicBezTo>
                    <a:pt x="4298" y="1025"/>
                    <a:pt x="3953" y="2465"/>
                    <a:pt x="3786" y="3120"/>
                  </a:cubicBezTo>
                  <a:cubicBezTo>
                    <a:pt x="3429" y="2715"/>
                    <a:pt x="3072" y="2334"/>
                    <a:pt x="2727" y="1977"/>
                  </a:cubicBezTo>
                  <a:cubicBezTo>
                    <a:pt x="2786" y="1584"/>
                    <a:pt x="2953" y="501"/>
                    <a:pt x="3048" y="179"/>
                  </a:cubicBezTo>
                  <a:cubicBezTo>
                    <a:pt x="3060" y="96"/>
                    <a:pt x="3024" y="25"/>
                    <a:pt x="2953" y="13"/>
                  </a:cubicBezTo>
                  <a:cubicBezTo>
                    <a:pt x="2881" y="1"/>
                    <a:pt x="2810" y="37"/>
                    <a:pt x="2798" y="96"/>
                  </a:cubicBezTo>
                  <a:cubicBezTo>
                    <a:pt x="2727" y="394"/>
                    <a:pt x="2572" y="1263"/>
                    <a:pt x="2488" y="1739"/>
                  </a:cubicBezTo>
                  <a:cubicBezTo>
                    <a:pt x="2107" y="1382"/>
                    <a:pt x="1738" y="1072"/>
                    <a:pt x="1369" y="787"/>
                  </a:cubicBezTo>
                  <a:cubicBezTo>
                    <a:pt x="1274" y="727"/>
                    <a:pt x="1155" y="739"/>
                    <a:pt x="1083" y="834"/>
                  </a:cubicBezTo>
                  <a:cubicBezTo>
                    <a:pt x="1024" y="918"/>
                    <a:pt x="1036" y="1037"/>
                    <a:pt x="1131" y="1108"/>
                  </a:cubicBezTo>
                  <a:cubicBezTo>
                    <a:pt x="1869" y="1680"/>
                    <a:pt x="2619" y="2394"/>
                    <a:pt x="3334" y="3216"/>
                  </a:cubicBezTo>
                  <a:cubicBezTo>
                    <a:pt x="2619" y="3192"/>
                    <a:pt x="1083" y="3192"/>
                    <a:pt x="119" y="3311"/>
                  </a:cubicBezTo>
                  <a:cubicBezTo>
                    <a:pt x="48" y="3335"/>
                    <a:pt x="0" y="3394"/>
                    <a:pt x="0" y="3466"/>
                  </a:cubicBezTo>
                  <a:cubicBezTo>
                    <a:pt x="12" y="3537"/>
                    <a:pt x="71" y="3585"/>
                    <a:pt x="143" y="3585"/>
                  </a:cubicBezTo>
                  <a:cubicBezTo>
                    <a:pt x="1238" y="3454"/>
                    <a:pt x="3048" y="3477"/>
                    <a:pt x="3572" y="3477"/>
                  </a:cubicBezTo>
                  <a:cubicBezTo>
                    <a:pt x="3881" y="3847"/>
                    <a:pt x="4191" y="4239"/>
                    <a:pt x="4512" y="4620"/>
                  </a:cubicBezTo>
                  <a:cubicBezTo>
                    <a:pt x="3870" y="4740"/>
                    <a:pt x="2286" y="5037"/>
                    <a:pt x="1429" y="5382"/>
                  </a:cubicBezTo>
                  <a:cubicBezTo>
                    <a:pt x="1357" y="5418"/>
                    <a:pt x="1322" y="5490"/>
                    <a:pt x="1357" y="5549"/>
                  </a:cubicBezTo>
                  <a:cubicBezTo>
                    <a:pt x="1381" y="5621"/>
                    <a:pt x="1453" y="5656"/>
                    <a:pt x="1512" y="5621"/>
                  </a:cubicBezTo>
                  <a:cubicBezTo>
                    <a:pt x="2429" y="5263"/>
                    <a:pt x="4155" y="4942"/>
                    <a:pt x="4667" y="4847"/>
                  </a:cubicBezTo>
                  <a:cubicBezTo>
                    <a:pt x="5120" y="5430"/>
                    <a:pt x="5536" y="6037"/>
                    <a:pt x="5953" y="6633"/>
                  </a:cubicBezTo>
                  <a:cubicBezTo>
                    <a:pt x="5536" y="6728"/>
                    <a:pt x="4727" y="6918"/>
                    <a:pt x="4286" y="7049"/>
                  </a:cubicBezTo>
                  <a:cubicBezTo>
                    <a:pt x="4215" y="7061"/>
                    <a:pt x="4179" y="7145"/>
                    <a:pt x="4191" y="7216"/>
                  </a:cubicBezTo>
                  <a:cubicBezTo>
                    <a:pt x="4215" y="7287"/>
                    <a:pt x="4286" y="7323"/>
                    <a:pt x="4358" y="7299"/>
                  </a:cubicBezTo>
                  <a:cubicBezTo>
                    <a:pt x="4834" y="7157"/>
                    <a:pt x="5739" y="6942"/>
                    <a:pt x="6096" y="6871"/>
                  </a:cubicBezTo>
                  <a:cubicBezTo>
                    <a:pt x="6251" y="7085"/>
                    <a:pt x="6382" y="7299"/>
                    <a:pt x="6513" y="7514"/>
                  </a:cubicBezTo>
                  <a:cubicBezTo>
                    <a:pt x="5846" y="7645"/>
                    <a:pt x="4096" y="8014"/>
                    <a:pt x="3655" y="8216"/>
                  </a:cubicBezTo>
                  <a:cubicBezTo>
                    <a:pt x="3596" y="8240"/>
                    <a:pt x="3572" y="8311"/>
                    <a:pt x="3584" y="8395"/>
                  </a:cubicBezTo>
                  <a:cubicBezTo>
                    <a:pt x="3620" y="8454"/>
                    <a:pt x="3691" y="8478"/>
                    <a:pt x="3762" y="8466"/>
                  </a:cubicBezTo>
                  <a:cubicBezTo>
                    <a:pt x="4191" y="8276"/>
                    <a:pt x="6096" y="7883"/>
                    <a:pt x="6668" y="7764"/>
                  </a:cubicBezTo>
                  <a:cubicBezTo>
                    <a:pt x="6989" y="8288"/>
                    <a:pt x="7310" y="8811"/>
                    <a:pt x="7608" y="9300"/>
                  </a:cubicBezTo>
                  <a:cubicBezTo>
                    <a:pt x="7132" y="9383"/>
                    <a:pt x="6096" y="9597"/>
                    <a:pt x="5536" y="9776"/>
                  </a:cubicBezTo>
                  <a:cubicBezTo>
                    <a:pt x="5465" y="9788"/>
                    <a:pt x="5429" y="9859"/>
                    <a:pt x="5441" y="9943"/>
                  </a:cubicBezTo>
                  <a:cubicBezTo>
                    <a:pt x="5465" y="10014"/>
                    <a:pt x="5536" y="10038"/>
                    <a:pt x="5608" y="10026"/>
                  </a:cubicBezTo>
                  <a:cubicBezTo>
                    <a:pt x="6215" y="9835"/>
                    <a:pt x="7334" y="9609"/>
                    <a:pt x="7739" y="9538"/>
                  </a:cubicBezTo>
                  <a:cubicBezTo>
                    <a:pt x="8049" y="10074"/>
                    <a:pt x="8346" y="10597"/>
                    <a:pt x="8596" y="11050"/>
                  </a:cubicBezTo>
                  <a:cubicBezTo>
                    <a:pt x="8358" y="11038"/>
                    <a:pt x="8025" y="11038"/>
                    <a:pt x="7560" y="11133"/>
                  </a:cubicBezTo>
                  <a:cubicBezTo>
                    <a:pt x="7489" y="11145"/>
                    <a:pt x="7441" y="11217"/>
                    <a:pt x="7453" y="11276"/>
                  </a:cubicBezTo>
                  <a:cubicBezTo>
                    <a:pt x="7465" y="11347"/>
                    <a:pt x="7549" y="11395"/>
                    <a:pt x="7608" y="11383"/>
                  </a:cubicBezTo>
                  <a:cubicBezTo>
                    <a:pt x="8203" y="11252"/>
                    <a:pt x="8573" y="11288"/>
                    <a:pt x="8751" y="11324"/>
                  </a:cubicBezTo>
                  <a:cubicBezTo>
                    <a:pt x="9573" y="12717"/>
                    <a:pt x="10013" y="13657"/>
                    <a:pt x="10013" y="13669"/>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557157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ree columns 5">
  <p:cSld name="Three columns 5">
    <p:spTree>
      <p:nvGrpSpPr>
        <p:cNvPr id="1" name="Shape 173"/>
        <p:cNvGrpSpPr/>
        <p:nvPr/>
      </p:nvGrpSpPr>
      <p:grpSpPr>
        <a:xfrm>
          <a:off x="0" y="0"/>
          <a:ext cx="0" cy="0"/>
          <a:chOff x="0" y="0"/>
          <a:chExt cx="0" cy="0"/>
        </a:xfrm>
      </p:grpSpPr>
      <p:sp>
        <p:nvSpPr>
          <p:cNvPr id="174" name="Google Shape;174;p1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5" name="Google Shape;175;p15"/>
          <p:cNvSpPr/>
          <p:nvPr/>
        </p:nvSpPr>
        <p:spPr>
          <a:xfrm>
            <a:off x="3995567"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6" name="Google Shape;176;p15"/>
          <p:cNvSpPr/>
          <p:nvPr/>
        </p:nvSpPr>
        <p:spPr>
          <a:xfrm>
            <a:off x="4126300"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7" name="Google Shape;177;p15"/>
          <p:cNvSpPr txBox="1">
            <a:spLocks noGrp="1"/>
          </p:cNvSpPr>
          <p:nvPr>
            <p:ph type="title"/>
          </p:nvPr>
        </p:nvSpPr>
        <p:spPr>
          <a:xfrm>
            <a:off x="960000" y="3071000"/>
            <a:ext cx="53136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5200"/>
              <a:buNone/>
              <a:defRPr>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8153400" y="558800"/>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79" name="Google Shape;179;p15"/>
          <p:cNvSpPr txBox="1">
            <a:spLocks noGrp="1"/>
          </p:cNvSpPr>
          <p:nvPr>
            <p:ph type="subTitle" idx="2"/>
          </p:nvPr>
        </p:nvSpPr>
        <p:spPr>
          <a:xfrm>
            <a:off x="8153400" y="927100"/>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0" name="Google Shape;180;p15"/>
          <p:cNvSpPr txBox="1">
            <a:spLocks noGrp="1"/>
          </p:cNvSpPr>
          <p:nvPr>
            <p:ph type="subTitle" idx="3"/>
          </p:nvPr>
        </p:nvSpPr>
        <p:spPr>
          <a:xfrm>
            <a:off x="8153400" y="2570651"/>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1" name="Google Shape;181;p15"/>
          <p:cNvSpPr txBox="1">
            <a:spLocks noGrp="1"/>
          </p:cNvSpPr>
          <p:nvPr>
            <p:ph type="subTitle" idx="4"/>
          </p:nvPr>
        </p:nvSpPr>
        <p:spPr>
          <a:xfrm>
            <a:off x="8153400" y="2938951"/>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2" name="Google Shape;182;p15"/>
          <p:cNvSpPr txBox="1">
            <a:spLocks noGrp="1"/>
          </p:cNvSpPr>
          <p:nvPr>
            <p:ph type="subTitle" idx="5"/>
          </p:nvPr>
        </p:nvSpPr>
        <p:spPr>
          <a:xfrm>
            <a:off x="8153400" y="4565817"/>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3" name="Google Shape;183;p15"/>
          <p:cNvSpPr txBox="1">
            <a:spLocks noGrp="1"/>
          </p:cNvSpPr>
          <p:nvPr>
            <p:ph type="subTitle" idx="6"/>
          </p:nvPr>
        </p:nvSpPr>
        <p:spPr>
          <a:xfrm>
            <a:off x="8153400" y="4934117"/>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7072361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84"/>
        <p:cNvGrpSpPr/>
        <p:nvPr/>
      </p:nvGrpSpPr>
      <p:grpSpPr>
        <a:xfrm>
          <a:off x="0" y="0"/>
          <a:ext cx="0" cy="0"/>
          <a:chOff x="0" y="0"/>
          <a:chExt cx="0" cy="0"/>
        </a:xfrm>
      </p:grpSpPr>
      <p:sp>
        <p:nvSpPr>
          <p:cNvPr id="185" name="Google Shape;185;p16"/>
          <p:cNvSpPr txBox="1">
            <a:spLocks noGrp="1"/>
          </p:cNvSpPr>
          <p:nvPr>
            <p:ph type="subTitle" idx="1"/>
          </p:nvPr>
        </p:nvSpPr>
        <p:spPr>
          <a:xfrm>
            <a:off x="24840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6" name="Google Shape;186;p16"/>
          <p:cNvSpPr txBox="1">
            <a:spLocks noGrp="1"/>
          </p:cNvSpPr>
          <p:nvPr>
            <p:ph type="subTitle" idx="2"/>
          </p:nvPr>
        </p:nvSpPr>
        <p:spPr>
          <a:xfrm>
            <a:off x="25633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7" name="Google Shape;187;p16"/>
          <p:cNvSpPr txBox="1">
            <a:spLocks noGrp="1"/>
          </p:cNvSpPr>
          <p:nvPr>
            <p:ph type="subTitle" idx="3"/>
          </p:nvPr>
        </p:nvSpPr>
        <p:spPr>
          <a:xfrm>
            <a:off x="24840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8" name="Google Shape;188;p16"/>
          <p:cNvSpPr txBox="1">
            <a:spLocks noGrp="1"/>
          </p:cNvSpPr>
          <p:nvPr>
            <p:ph type="subTitle" idx="4"/>
          </p:nvPr>
        </p:nvSpPr>
        <p:spPr>
          <a:xfrm>
            <a:off x="25633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9" name="Google Shape;189;p16"/>
          <p:cNvSpPr txBox="1">
            <a:spLocks noGrp="1"/>
          </p:cNvSpPr>
          <p:nvPr>
            <p:ph type="subTitle" idx="5"/>
          </p:nvPr>
        </p:nvSpPr>
        <p:spPr>
          <a:xfrm>
            <a:off x="55562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0" name="Google Shape;190;p16"/>
          <p:cNvSpPr txBox="1">
            <a:spLocks noGrp="1"/>
          </p:cNvSpPr>
          <p:nvPr>
            <p:ph type="subTitle" idx="6"/>
          </p:nvPr>
        </p:nvSpPr>
        <p:spPr>
          <a:xfrm>
            <a:off x="56324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1" name="Google Shape;191;p16"/>
          <p:cNvSpPr txBox="1">
            <a:spLocks noGrp="1"/>
          </p:cNvSpPr>
          <p:nvPr>
            <p:ph type="subTitle" idx="7"/>
          </p:nvPr>
        </p:nvSpPr>
        <p:spPr>
          <a:xfrm>
            <a:off x="55562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2" name="Google Shape;192;p16"/>
          <p:cNvSpPr txBox="1">
            <a:spLocks noGrp="1"/>
          </p:cNvSpPr>
          <p:nvPr>
            <p:ph type="subTitle" idx="8"/>
          </p:nvPr>
        </p:nvSpPr>
        <p:spPr>
          <a:xfrm>
            <a:off x="56324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3" name="Google Shape;193;p16"/>
          <p:cNvSpPr txBox="1">
            <a:spLocks noGrp="1"/>
          </p:cNvSpPr>
          <p:nvPr>
            <p:ph type="subTitle" idx="9"/>
          </p:nvPr>
        </p:nvSpPr>
        <p:spPr>
          <a:xfrm>
            <a:off x="86284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4" name="Google Shape;194;p16"/>
          <p:cNvSpPr txBox="1">
            <a:spLocks noGrp="1"/>
          </p:cNvSpPr>
          <p:nvPr>
            <p:ph type="subTitle" idx="13"/>
          </p:nvPr>
        </p:nvSpPr>
        <p:spPr>
          <a:xfrm>
            <a:off x="87015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5" name="Google Shape;195;p16"/>
          <p:cNvSpPr txBox="1">
            <a:spLocks noGrp="1"/>
          </p:cNvSpPr>
          <p:nvPr>
            <p:ph type="subTitle" idx="14"/>
          </p:nvPr>
        </p:nvSpPr>
        <p:spPr>
          <a:xfrm>
            <a:off x="86284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6" name="Google Shape;196;p16"/>
          <p:cNvSpPr txBox="1">
            <a:spLocks noGrp="1"/>
          </p:cNvSpPr>
          <p:nvPr>
            <p:ph type="subTitle" idx="15"/>
          </p:nvPr>
        </p:nvSpPr>
        <p:spPr>
          <a:xfrm>
            <a:off x="87015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7" name="Google Shape;197;p1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9" name="Google Shape;199;p1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00" name="Google Shape;200;p16"/>
          <p:cNvGrpSpPr/>
          <p:nvPr/>
        </p:nvGrpSpPr>
        <p:grpSpPr>
          <a:xfrm rot="-648881" flipH="1">
            <a:off x="-1186849" y="2938597"/>
            <a:ext cx="3436384" cy="4076592"/>
            <a:chOff x="2773225" y="3609500"/>
            <a:chExt cx="785550" cy="931900"/>
          </a:xfrm>
        </p:grpSpPr>
        <p:sp>
          <p:nvSpPr>
            <p:cNvPr id="201" name="Google Shape;201;p16"/>
            <p:cNvSpPr/>
            <p:nvPr/>
          </p:nvSpPr>
          <p:spPr>
            <a:xfrm>
              <a:off x="2773225" y="3609500"/>
              <a:ext cx="785550" cy="931900"/>
            </a:xfrm>
            <a:custGeom>
              <a:avLst/>
              <a:gdLst/>
              <a:ahLst/>
              <a:cxnLst/>
              <a:rect l="l" t="t" r="r" b="b"/>
              <a:pathLst>
                <a:path w="31422" h="37276" extrusionOk="0">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2" name="Google Shape;202;p16"/>
            <p:cNvSpPr/>
            <p:nvPr/>
          </p:nvSpPr>
          <p:spPr>
            <a:xfrm>
              <a:off x="3356050" y="4153025"/>
              <a:ext cx="149750" cy="228625"/>
            </a:xfrm>
            <a:custGeom>
              <a:avLst/>
              <a:gdLst/>
              <a:ahLst/>
              <a:cxnLst/>
              <a:rect l="l" t="t" r="r" b="b"/>
              <a:pathLst>
                <a:path w="5990" h="9145" extrusionOk="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3" name="Google Shape;203;p16"/>
            <p:cNvSpPr/>
            <p:nvPr/>
          </p:nvSpPr>
          <p:spPr>
            <a:xfrm>
              <a:off x="3296825" y="4060150"/>
              <a:ext cx="90200" cy="242625"/>
            </a:xfrm>
            <a:custGeom>
              <a:avLst/>
              <a:gdLst/>
              <a:ahLst/>
              <a:cxnLst/>
              <a:rect l="l" t="t" r="r" b="b"/>
              <a:pathLst>
                <a:path w="3608" h="9705" extrusionOk="0">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4" name="Google Shape;204;p16"/>
            <p:cNvSpPr/>
            <p:nvPr/>
          </p:nvSpPr>
          <p:spPr>
            <a:xfrm>
              <a:off x="3247700" y="4004975"/>
              <a:ext cx="31275" cy="173375"/>
            </a:xfrm>
            <a:custGeom>
              <a:avLst/>
              <a:gdLst/>
              <a:ahLst/>
              <a:cxnLst/>
              <a:rect l="l" t="t" r="r" b="b"/>
              <a:pathLst>
                <a:path w="1251" h="6935" extrusionOk="0">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5" name="Google Shape;205;p16"/>
            <p:cNvSpPr/>
            <p:nvPr/>
          </p:nvSpPr>
          <p:spPr>
            <a:xfrm>
              <a:off x="3184900" y="3845550"/>
              <a:ext cx="17275" cy="192000"/>
            </a:xfrm>
            <a:custGeom>
              <a:avLst/>
              <a:gdLst/>
              <a:ahLst/>
              <a:cxnLst/>
              <a:rect l="l" t="t" r="r" b="b"/>
              <a:pathLst>
                <a:path w="691" h="7680" extrusionOk="0">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6" name="Google Shape;206;p16"/>
            <p:cNvSpPr/>
            <p:nvPr/>
          </p:nvSpPr>
          <p:spPr>
            <a:xfrm>
              <a:off x="3124175" y="3816675"/>
              <a:ext cx="15500" cy="130400"/>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7" name="Google Shape;207;p16"/>
            <p:cNvSpPr/>
            <p:nvPr/>
          </p:nvSpPr>
          <p:spPr>
            <a:xfrm>
              <a:off x="3041725" y="3761000"/>
              <a:ext cx="34250" cy="114325"/>
            </a:xfrm>
            <a:custGeom>
              <a:avLst/>
              <a:gdLst/>
              <a:ahLst/>
              <a:cxnLst/>
              <a:rect l="l" t="t" r="r" b="b"/>
              <a:pathLst>
                <a:path w="1370" h="4573" extrusionOk="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8" name="Google Shape;208;p16"/>
            <p:cNvSpPr/>
            <p:nvPr/>
          </p:nvSpPr>
          <p:spPr>
            <a:xfrm>
              <a:off x="2978925" y="3671725"/>
              <a:ext cx="6275" cy="88125"/>
            </a:xfrm>
            <a:custGeom>
              <a:avLst/>
              <a:gdLst/>
              <a:ahLst/>
              <a:cxnLst/>
              <a:rect l="l" t="t" r="r" b="b"/>
              <a:pathLst>
                <a:path w="251" h="3525" extrusionOk="0">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9" name="Google Shape;209;p16"/>
            <p:cNvSpPr/>
            <p:nvPr/>
          </p:nvSpPr>
          <p:spPr>
            <a:xfrm>
              <a:off x="2865800" y="3734825"/>
              <a:ext cx="98250" cy="48525"/>
            </a:xfrm>
            <a:custGeom>
              <a:avLst/>
              <a:gdLst/>
              <a:ahLst/>
              <a:cxnLst/>
              <a:rect l="l" t="t" r="r" b="b"/>
              <a:pathLst>
                <a:path w="3930" h="1941" extrusionOk="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0" name="Google Shape;210;p16"/>
            <p:cNvSpPr/>
            <p:nvPr/>
          </p:nvSpPr>
          <p:spPr>
            <a:xfrm>
              <a:off x="2927125" y="3839775"/>
              <a:ext cx="144100" cy="78125"/>
            </a:xfrm>
            <a:custGeom>
              <a:avLst/>
              <a:gdLst/>
              <a:ahLst/>
              <a:cxnLst/>
              <a:rect l="l" t="t" r="r" b="b"/>
              <a:pathLst>
                <a:path w="5764" h="3125" extrusionOk="0">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1" name="Google Shape;211;p16"/>
            <p:cNvSpPr/>
            <p:nvPr/>
          </p:nvSpPr>
          <p:spPr>
            <a:xfrm>
              <a:off x="2942600" y="3950950"/>
              <a:ext cx="186350" cy="78275"/>
            </a:xfrm>
            <a:custGeom>
              <a:avLst/>
              <a:gdLst/>
              <a:ahLst/>
              <a:cxnLst/>
              <a:rect l="l" t="t" r="r" b="b"/>
              <a:pathLst>
                <a:path w="7454" h="3131" extrusionOk="0">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2" name="Google Shape;212;p16"/>
            <p:cNvSpPr/>
            <p:nvPr/>
          </p:nvSpPr>
          <p:spPr>
            <a:xfrm>
              <a:off x="2997975" y="4067300"/>
              <a:ext cx="180700" cy="106575"/>
            </a:xfrm>
            <a:custGeom>
              <a:avLst/>
              <a:gdLst/>
              <a:ahLst/>
              <a:cxnLst/>
              <a:rect l="l" t="t" r="r" b="b"/>
              <a:pathLst>
                <a:path w="7228" h="4263" extrusionOk="0">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3" name="Google Shape;213;p16"/>
            <p:cNvSpPr/>
            <p:nvPr/>
          </p:nvSpPr>
          <p:spPr>
            <a:xfrm>
              <a:off x="2997375" y="4188150"/>
              <a:ext cx="242025" cy="98250"/>
            </a:xfrm>
            <a:custGeom>
              <a:avLst/>
              <a:gdLst/>
              <a:ahLst/>
              <a:cxnLst/>
              <a:rect l="l" t="t" r="r" b="b"/>
              <a:pathLst>
                <a:path w="9681" h="3930" extrusionOk="0">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4" name="Google Shape;214;p16"/>
            <p:cNvSpPr/>
            <p:nvPr/>
          </p:nvSpPr>
          <p:spPr>
            <a:xfrm>
              <a:off x="3032200" y="4338025"/>
              <a:ext cx="220575" cy="19800"/>
            </a:xfrm>
            <a:custGeom>
              <a:avLst/>
              <a:gdLst/>
              <a:ahLst/>
              <a:cxnLst/>
              <a:rect l="l" t="t" r="r" b="b"/>
              <a:pathLst>
                <a:path w="8823" h="792" extrusionOk="0">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5" name="Google Shape;215;p16"/>
            <p:cNvSpPr/>
            <p:nvPr/>
          </p:nvSpPr>
          <p:spPr>
            <a:xfrm>
              <a:off x="3052150" y="4441250"/>
              <a:ext cx="270575" cy="49050"/>
            </a:xfrm>
            <a:custGeom>
              <a:avLst/>
              <a:gdLst/>
              <a:ahLst/>
              <a:cxnLst/>
              <a:rect l="l" t="t" r="r" b="b"/>
              <a:pathLst>
                <a:path w="10823" h="1962" extrusionOk="0">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9960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8" name="Google Shape;218;p17"/>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816580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219"/>
        <p:cNvGrpSpPr/>
        <p:nvPr/>
      </p:nvGrpSpPr>
      <p:grpSpPr>
        <a:xfrm>
          <a:off x="0" y="0"/>
          <a:ext cx="0" cy="0"/>
          <a:chOff x="0" y="0"/>
          <a:chExt cx="0" cy="0"/>
        </a:xfrm>
      </p:grpSpPr>
      <p:grpSp>
        <p:nvGrpSpPr>
          <p:cNvPr id="220" name="Google Shape;220;p18"/>
          <p:cNvGrpSpPr/>
          <p:nvPr/>
        </p:nvGrpSpPr>
        <p:grpSpPr>
          <a:xfrm>
            <a:off x="-1969113" y="2774229"/>
            <a:ext cx="9386609" cy="5493507"/>
            <a:chOff x="-1476835" y="2080672"/>
            <a:chExt cx="7039957" cy="4120130"/>
          </a:xfrm>
        </p:grpSpPr>
        <p:grpSp>
          <p:nvGrpSpPr>
            <p:cNvPr id="221" name="Google Shape;221;p18"/>
            <p:cNvGrpSpPr/>
            <p:nvPr/>
          </p:nvGrpSpPr>
          <p:grpSpPr>
            <a:xfrm>
              <a:off x="-1476835" y="2080672"/>
              <a:ext cx="7039957" cy="4120130"/>
              <a:chOff x="-1476835" y="2080672"/>
              <a:chExt cx="7039957" cy="4120130"/>
            </a:xfrm>
          </p:grpSpPr>
          <p:sp>
            <p:nvSpPr>
              <p:cNvPr id="222" name="Google Shape;222;p18"/>
              <p:cNvSpPr/>
              <p:nvPr/>
            </p:nvSpPr>
            <p:spPr>
              <a:xfrm flipH="1">
                <a:off x="-486032" y="2080672"/>
                <a:ext cx="6049154" cy="3212425"/>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3" name="Google Shape;223;p18"/>
              <p:cNvSpPr/>
              <p:nvPr/>
            </p:nvSpPr>
            <p:spPr>
              <a:xfrm flipH="1">
                <a:off x="1136845" y="2225289"/>
                <a:ext cx="557846" cy="1025842"/>
              </a:xfrm>
              <a:custGeom>
                <a:avLst/>
                <a:gdLst/>
                <a:ahLst/>
                <a:cxnLst/>
                <a:rect l="l" t="t" r="r" b="b"/>
                <a:pathLst>
                  <a:path w="9883" h="18175" extrusionOk="0">
                    <a:moveTo>
                      <a:pt x="1" y="0"/>
                    </a:moveTo>
                    <a:cubicBezTo>
                      <a:pt x="60" y="2346"/>
                      <a:pt x="155" y="4846"/>
                      <a:pt x="1227" y="6870"/>
                    </a:cubicBezTo>
                    <a:cubicBezTo>
                      <a:pt x="1965" y="8251"/>
                      <a:pt x="3096" y="9287"/>
                      <a:pt x="4144" y="10371"/>
                    </a:cubicBezTo>
                    <a:cubicBezTo>
                      <a:pt x="5180" y="11454"/>
                      <a:pt x="6192" y="12704"/>
                      <a:pt x="6573" y="14288"/>
                    </a:cubicBezTo>
                    <a:cubicBezTo>
                      <a:pt x="6716" y="14919"/>
                      <a:pt x="6775" y="15657"/>
                      <a:pt x="7192" y="16133"/>
                    </a:cubicBezTo>
                    <a:cubicBezTo>
                      <a:pt x="7323" y="16276"/>
                      <a:pt x="7478" y="16383"/>
                      <a:pt x="7585" y="16562"/>
                    </a:cubicBezTo>
                    <a:cubicBezTo>
                      <a:pt x="7763" y="16860"/>
                      <a:pt x="7692" y="17264"/>
                      <a:pt x="7763" y="17622"/>
                    </a:cubicBezTo>
                    <a:cubicBezTo>
                      <a:pt x="7810" y="17898"/>
                      <a:pt x="8041" y="18175"/>
                      <a:pt x="8249" y="18175"/>
                    </a:cubicBezTo>
                    <a:cubicBezTo>
                      <a:pt x="8309" y="18175"/>
                      <a:pt x="8367" y="18151"/>
                      <a:pt x="8418" y="18098"/>
                    </a:cubicBezTo>
                    <a:cubicBezTo>
                      <a:pt x="8561" y="17943"/>
                      <a:pt x="8716" y="16383"/>
                      <a:pt x="8847" y="16038"/>
                    </a:cubicBezTo>
                    <a:cubicBezTo>
                      <a:pt x="9049" y="15514"/>
                      <a:pt x="9204" y="15121"/>
                      <a:pt x="9323" y="14550"/>
                    </a:cubicBezTo>
                    <a:cubicBezTo>
                      <a:pt x="9621" y="13192"/>
                      <a:pt x="9883" y="11871"/>
                      <a:pt x="9454" y="10502"/>
                    </a:cubicBezTo>
                    <a:cubicBezTo>
                      <a:pt x="9192" y="9644"/>
                      <a:pt x="8692" y="8894"/>
                      <a:pt x="8144" y="8228"/>
                    </a:cubicBezTo>
                    <a:cubicBezTo>
                      <a:pt x="5644" y="5191"/>
                      <a:pt x="1906" y="3572"/>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4" name="Google Shape;224;p18"/>
              <p:cNvSpPr/>
              <p:nvPr/>
            </p:nvSpPr>
            <p:spPr>
              <a:xfrm flipH="1">
                <a:off x="1218123" y="2443907"/>
                <a:ext cx="387834" cy="656426"/>
              </a:xfrm>
              <a:custGeom>
                <a:avLst/>
                <a:gdLst/>
                <a:ahLst/>
                <a:cxnLst/>
                <a:rect l="l" t="t" r="r" b="b"/>
                <a:pathLst>
                  <a:path w="6871" h="11630" extrusionOk="0">
                    <a:moveTo>
                      <a:pt x="48" y="1"/>
                    </a:moveTo>
                    <a:cubicBezTo>
                      <a:pt x="38" y="1"/>
                      <a:pt x="29" y="4"/>
                      <a:pt x="24" y="9"/>
                    </a:cubicBezTo>
                    <a:cubicBezTo>
                      <a:pt x="0" y="21"/>
                      <a:pt x="0" y="56"/>
                      <a:pt x="12" y="68"/>
                    </a:cubicBezTo>
                    <a:cubicBezTo>
                      <a:pt x="726" y="1140"/>
                      <a:pt x="1667" y="1973"/>
                      <a:pt x="2584" y="2771"/>
                    </a:cubicBezTo>
                    <a:cubicBezTo>
                      <a:pt x="3453" y="3521"/>
                      <a:pt x="4322" y="4307"/>
                      <a:pt x="5013" y="5271"/>
                    </a:cubicBezTo>
                    <a:cubicBezTo>
                      <a:pt x="6251" y="7033"/>
                      <a:pt x="6787" y="9379"/>
                      <a:pt x="6430" y="11582"/>
                    </a:cubicBezTo>
                    <a:cubicBezTo>
                      <a:pt x="6430" y="11605"/>
                      <a:pt x="6441" y="11629"/>
                      <a:pt x="6465" y="11629"/>
                    </a:cubicBezTo>
                    <a:cubicBezTo>
                      <a:pt x="6501" y="11629"/>
                      <a:pt x="6513" y="11617"/>
                      <a:pt x="6513" y="11617"/>
                    </a:cubicBezTo>
                    <a:cubicBezTo>
                      <a:pt x="6870" y="9403"/>
                      <a:pt x="6334" y="7010"/>
                      <a:pt x="5084" y="5236"/>
                    </a:cubicBezTo>
                    <a:cubicBezTo>
                      <a:pt x="4382" y="4247"/>
                      <a:pt x="3513" y="3473"/>
                      <a:pt x="2643" y="2723"/>
                    </a:cubicBezTo>
                    <a:cubicBezTo>
                      <a:pt x="1727" y="1914"/>
                      <a:pt x="786" y="1092"/>
                      <a:pt x="84" y="21"/>
                    </a:cubicBezTo>
                    <a:cubicBezTo>
                      <a:pt x="77" y="7"/>
                      <a:pt x="61" y="1"/>
                      <a:pt x="4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5" name="Google Shape;225;p18"/>
              <p:cNvSpPr/>
              <p:nvPr/>
            </p:nvSpPr>
            <p:spPr>
              <a:xfrm flipH="1">
                <a:off x="928490" y="2080785"/>
                <a:ext cx="317898" cy="1123827"/>
              </a:xfrm>
              <a:custGeom>
                <a:avLst/>
                <a:gdLst/>
                <a:ahLst/>
                <a:cxnLst/>
                <a:rect l="l" t="t" r="r" b="b"/>
                <a:pathLst>
                  <a:path w="5632" h="19911" extrusionOk="0">
                    <a:moveTo>
                      <a:pt x="2238" y="0"/>
                    </a:moveTo>
                    <a:lnTo>
                      <a:pt x="2238" y="0"/>
                    </a:lnTo>
                    <a:cubicBezTo>
                      <a:pt x="1155" y="2096"/>
                      <a:pt x="36" y="4311"/>
                      <a:pt x="12" y="6608"/>
                    </a:cubicBezTo>
                    <a:cubicBezTo>
                      <a:pt x="0" y="8168"/>
                      <a:pt x="488" y="9621"/>
                      <a:pt x="869" y="11073"/>
                    </a:cubicBezTo>
                    <a:cubicBezTo>
                      <a:pt x="1262" y="12526"/>
                      <a:pt x="1548" y="14121"/>
                      <a:pt x="1107" y="15669"/>
                    </a:cubicBezTo>
                    <a:cubicBezTo>
                      <a:pt x="929" y="16312"/>
                      <a:pt x="619" y="16979"/>
                      <a:pt x="774" y="17586"/>
                    </a:cubicBezTo>
                    <a:cubicBezTo>
                      <a:pt x="810" y="17776"/>
                      <a:pt x="893" y="17943"/>
                      <a:pt x="905" y="18157"/>
                    </a:cubicBezTo>
                    <a:cubicBezTo>
                      <a:pt x="905" y="18515"/>
                      <a:pt x="667" y="18824"/>
                      <a:pt x="548" y="19169"/>
                    </a:cubicBezTo>
                    <a:cubicBezTo>
                      <a:pt x="440" y="19472"/>
                      <a:pt x="547" y="19911"/>
                      <a:pt x="807" y="19911"/>
                    </a:cubicBezTo>
                    <a:cubicBezTo>
                      <a:pt x="834" y="19911"/>
                      <a:pt x="863" y="19906"/>
                      <a:pt x="893" y="19896"/>
                    </a:cubicBezTo>
                    <a:cubicBezTo>
                      <a:pt x="1095" y="19836"/>
                      <a:pt x="1976" y="18538"/>
                      <a:pt x="2262" y="18312"/>
                    </a:cubicBezTo>
                    <a:cubicBezTo>
                      <a:pt x="2691" y="17955"/>
                      <a:pt x="3012" y="17681"/>
                      <a:pt x="3393" y="17241"/>
                    </a:cubicBezTo>
                    <a:cubicBezTo>
                      <a:pt x="4298" y="16193"/>
                      <a:pt x="5155" y="15157"/>
                      <a:pt x="5453" y="13752"/>
                    </a:cubicBezTo>
                    <a:cubicBezTo>
                      <a:pt x="5632" y="12871"/>
                      <a:pt x="5572" y="11966"/>
                      <a:pt x="5417" y="11133"/>
                    </a:cubicBezTo>
                    <a:cubicBezTo>
                      <a:pt x="4679" y="7263"/>
                      <a:pt x="2203" y="4049"/>
                      <a:pt x="2238"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6" name="Google Shape;226;p18"/>
              <p:cNvSpPr/>
              <p:nvPr/>
            </p:nvSpPr>
            <p:spPr>
              <a:xfrm flipH="1">
                <a:off x="1025911" y="2313966"/>
                <a:ext cx="123050" cy="752040"/>
              </a:xfrm>
              <a:custGeom>
                <a:avLst/>
                <a:gdLst/>
                <a:ahLst/>
                <a:cxnLst/>
                <a:rect l="l" t="t" r="r" b="b"/>
                <a:pathLst>
                  <a:path w="2180" h="13324" extrusionOk="0">
                    <a:moveTo>
                      <a:pt x="36" y="1"/>
                    </a:moveTo>
                    <a:cubicBezTo>
                      <a:pt x="12" y="1"/>
                      <a:pt x="0" y="13"/>
                      <a:pt x="0" y="49"/>
                    </a:cubicBezTo>
                    <a:cubicBezTo>
                      <a:pt x="84" y="1323"/>
                      <a:pt x="512" y="2513"/>
                      <a:pt x="929" y="3668"/>
                    </a:cubicBezTo>
                    <a:cubicBezTo>
                      <a:pt x="1322" y="4740"/>
                      <a:pt x="1715" y="5847"/>
                      <a:pt x="1858" y="7026"/>
                    </a:cubicBezTo>
                    <a:cubicBezTo>
                      <a:pt x="2096" y="9169"/>
                      <a:pt x="1429" y="11490"/>
                      <a:pt x="60" y="13253"/>
                    </a:cubicBezTo>
                    <a:cubicBezTo>
                      <a:pt x="36" y="13264"/>
                      <a:pt x="60" y="13288"/>
                      <a:pt x="72" y="13312"/>
                    </a:cubicBezTo>
                    <a:cubicBezTo>
                      <a:pt x="84" y="13324"/>
                      <a:pt x="84" y="13324"/>
                      <a:pt x="96" y="13324"/>
                    </a:cubicBezTo>
                    <a:cubicBezTo>
                      <a:pt x="96" y="13324"/>
                      <a:pt x="120" y="13324"/>
                      <a:pt x="108" y="13288"/>
                    </a:cubicBezTo>
                    <a:cubicBezTo>
                      <a:pt x="1501" y="11526"/>
                      <a:pt x="2179" y="9169"/>
                      <a:pt x="1941" y="7014"/>
                    </a:cubicBezTo>
                    <a:cubicBezTo>
                      <a:pt x="1810" y="5823"/>
                      <a:pt x="1405" y="4704"/>
                      <a:pt x="1024" y="3632"/>
                    </a:cubicBezTo>
                    <a:cubicBezTo>
                      <a:pt x="608" y="2501"/>
                      <a:pt x="191" y="1311"/>
                      <a:pt x="84" y="49"/>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7" name="Google Shape;227;p18"/>
              <p:cNvSpPr/>
              <p:nvPr/>
            </p:nvSpPr>
            <p:spPr>
              <a:xfrm flipH="1">
                <a:off x="575652" y="2403378"/>
                <a:ext cx="641836" cy="936325"/>
              </a:xfrm>
              <a:custGeom>
                <a:avLst/>
                <a:gdLst/>
                <a:ahLst/>
                <a:cxnLst/>
                <a:rect l="l" t="t" r="r" b="b"/>
                <a:pathLst>
                  <a:path w="11371" h="16589" extrusionOk="0">
                    <a:moveTo>
                      <a:pt x="11370" y="0"/>
                    </a:moveTo>
                    <a:lnTo>
                      <a:pt x="11370" y="0"/>
                    </a:lnTo>
                    <a:cubicBezTo>
                      <a:pt x="9394" y="1274"/>
                      <a:pt x="7310" y="2644"/>
                      <a:pt x="6156" y="4620"/>
                    </a:cubicBezTo>
                    <a:cubicBezTo>
                      <a:pt x="5358" y="5977"/>
                      <a:pt x="5060" y="7478"/>
                      <a:pt x="4679" y="8942"/>
                    </a:cubicBezTo>
                    <a:cubicBezTo>
                      <a:pt x="4286" y="10406"/>
                      <a:pt x="3750" y="11919"/>
                      <a:pt x="2607" y="13050"/>
                    </a:cubicBezTo>
                    <a:cubicBezTo>
                      <a:pt x="2131" y="13514"/>
                      <a:pt x="1536" y="13943"/>
                      <a:pt x="1357" y="14538"/>
                    </a:cubicBezTo>
                    <a:cubicBezTo>
                      <a:pt x="1298" y="14717"/>
                      <a:pt x="1286" y="14907"/>
                      <a:pt x="1191" y="15086"/>
                    </a:cubicBezTo>
                    <a:cubicBezTo>
                      <a:pt x="1024" y="15407"/>
                      <a:pt x="655" y="15550"/>
                      <a:pt x="393" y="15788"/>
                    </a:cubicBezTo>
                    <a:cubicBezTo>
                      <a:pt x="119" y="16026"/>
                      <a:pt x="0" y="16514"/>
                      <a:pt x="333" y="16586"/>
                    </a:cubicBezTo>
                    <a:cubicBezTo>
                      <a:pt x="340" y="16587"/>
                      <a:pt x="348" y="16588"/>
                      <a:pt x="358" y="16588"/>
                    </a:cubicBezTo>
                    <a:cubicBezTo>
                      <a:pt x="630" y="16588"/>
                      <a:pt x="1965" y="15953"/>
                      <a:pt x="2310" y="15895"/>
                    </a:cubicBezTo>
                    <a:cubicBezTo>
                      <a:pt x="2858" y="15800"/>
                      <a:pt x="3286" y="15717"/>
                      <a:pt x="3822" y="15514"/>
                    </a:cubicBezTo>
                    <a:cubicBezTo>
                      <a:pt x="5120" y="15086"/>
                      <a:pt x="6394" y="14609"/>
                      <a:pt x="7346" y="13538"/>
                    </a:cubicBezTo>
                    <a:cubicBezTo>
                      <a:pt x="7941" y="12871"/>
                      <a:pt x="8322" y="12050"/>
                      <a:pt x="8608" y="11228"/>
                    </a:cubicBezTo>
                    <a:cubicBezTo>
                      <a:pt x="9882" y="7513"/>
                      <a:pt x="9335" y="3489"/>
                      <a:pt x="11370"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8" name="Google Shape;228;p18"/>
              <p:cNvSpPr/>
              <p:nvPr/>
            </p:nvSpPr>
            <p:spPr>
              <a:xfrm flipH="1">
                <a:off x="713429" y="2593321"/>
                <a:ext cx="373722" cy="654846"/>
              </a:xfrm>
              <a:custGeom>
                <a:avLst/>
                <a:gdLst/>
                <a:ahLst/>
                <a:cxnLst/>
                <a:rect l="l" t="t" r="r" b="b"/>
                <a:pathLst>
                  <a:path w="6621" h="11602" extrusionOk="0">
                    <a:moveTo>
                      <a:pt x="6573" y="0"/>
                    </a:moveTo>
                    <a:cubicBezTo>
                      <a:pt x="6555" y="0"/>
                      <a:pt x="6546" y="11"/>
                      <a:pt x="6537" y="29"/>
                    </a:cubicBezTo>
                    <a:cubicBezTo>
                      <a:pt x="5990" y="1184"/>
                      <a:pt x="5775" y="2422"/>
                      <a:pt x="5573" y="3624"/>
                    </a:cubicBezTo>
                    <a:cubicBezTo>
                      <a:pt x="5371" y="4756"/>
                      <a:pt x="5180" y="5922"/>
                      <a:pt x="4704" y="7006"/>
                    </a:cubicBezTo>
                    <a:cubicBezTo>
                      <a:pt x="3847" y="8982"/>
                      <a:pt x="2096" y="10661"/>
                      <a:pt x="48" y="11518"/>
                    </a:cubicBezTo>
                    <a:cubicBezTo>
                      <a:pt x="13" y="11530"/>
                      <a:pt x="1" y="11542"/>
                      <a:pt x="13" y="11578"/>
                    </a:cubicBezTo>
                    <a:cubicBezTo>
                      <a:pt x="37" y="11590"/>
                      <a:pt x="48" y="11602"/>
                      <a:pt x="60" y="11602"/>
                    </a:cubicBezTo>
                    <a:cubicBezTo>
                      <a:pt x="2144" y="10744"/>
                      <a:pt x="3906" y="9042"/>
                      <a:pt x="4763" y="7053"/>
                    </a:cubicBezTo>
                    <a:cubicBezTo>
                      <a:pt x="5240" y="5946"/>
                      <a:pt x="5454" y="4791"/>
                      <a:pt x="5644" y="3660"/>
                    </a:cubicBezTo>
                    <a:cubicBezTo>
                      <a:pt x="5847" y="2446"/>
                      <a:pt x="6073" y="1219"/>
                      <a:pt x="6609" y="64"/>
                    </a:cubicBezTo>
                    <a:cubicBezTo>
                      <a:pt x="6621" y="41"/>
                      <a:pt x="6609" y="29"/>
                      <a:pt x="6597" y="5"/>
                    </a:cubicBezTo>
                    <a:cubicBezTo>
                      <a:pt x="6587" y="2"/>
                      <a:pt x="6579" y="0"/>
                      <a:pt x="657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9" name="Google Shape;229;p18"/>
              <p:cNvSpPr/>
              <p:nvPr/>
            </p:nvSpPr>
            <p:spPr>
              <a:xfrm flipH="1">
                <a:off x="713444" y="4868520"/>
                <a:ext cx="778264" cy="825076"/>
              </a:xfrm>
              <a:custGeom>
                <a:avLst/>
                <a:gdLst/>
                <a:ahLst/>
                <a:cxnLst/>
                <a:rect l="l" t="t" r="r" b="b"/>
                <a:pathLst>
                  <a:path w="13788" h="14618" extrusionOk="0">
                    <a:moveTo>
                      <a:pt x="0" y="0"/>
                    </a:moveTo>
                    <a:cubicBezTo>
                      <a:pt x="798" y="2227"/>
                      <a:pt x="1679" y="4561"/>
                      <a:pt x="3346" y="6132"/>
                    </a:cubicBezTo>
                    <a:cubicBezTo>
                      <a:pt x="4489" y="7204"/>
                      <a:pt x="5882" y="7835"/>
                      <a:pt x="7215" y="8537"/>
                    </a:cubicBezTo>
                    <a:cubicBezTo>
                      <a:pt x="8549" y="9228"/>
                      <a:pt x="9906" y="10097"/>
                      <a:pt x="10752" y="11466"/>
                    </a:cubicBezTo>
                    <a:cubicBezTo>
                      <a:pt x="11097" y="12026"/>
                      <a:pt x="11383" y="12704"/>
                      <a:pt x="11930" y="13014"/>
                    </a:cubicBezTo>
                    <a:cubicBezTo>
                      <a:pt x="12097" y="13097"/>
                      <a:pt x="12288" y="13157"/>
                      <a:pt x="12418" y="13300"/>
                    </a:cubicBezTo>
                    <a:cubicBezTo>
                      <a:pt x="12692" y="13538"/>
                      <a:pt x="12752" y="13919"/>
                      <a:pt x="12930" y="14240"/>
                    </a:cubicBezTo>
                    <a:cubicBezTo>
                      <a:pt x="13050" y="14448"/>
                      <a:pt x="13298" y="14618"/>
                      <a:pt x="13488" y="14618"/>
                    </a:cubicBezTo>
                    <a:cubicBezTo>
                      <a:pt x="13582" y="14618"/>
                      <a:pt x="13661" y="14577"/>
                      <a:pt x="13704" y="14478"/>
                    </a:cubicBezTo>
                    <a:cubicBezTo>
                      <a:pt x="13788" y="14276"/>
                      <a:pt x="13454" y="12752"/>
                      <a:pt x="13466" y="12383"/>
                    </a:cubicBezTo>
                    <a:cubicBezTo>
                      <a:pt x="13490" y="11835"/>
                      <a:pt x="13514" y="11395"/>
                      <a:pt x="13454" y="10823"/>
                    </a:cubicBezTo>
                    <a:cubicBezTo>
                      <a:pt x="13300" y="9490"/>
                      <a:pt x="13121" y="8144"/>
                      <a:pt x="12288" y="6966"/>
                    </a:cubicBezTo>
                    <a:cubicBezTo>
                      <a:pt x="11764" y="6239"/>
                      <a:pt x="11049" y="5680"/>
                      <a:pt x="10323" y="5227"/>
                    </a:cubicBezTo>
                    <a:cubicBezTo>
                      <a:pt x="6989" y="3144"/>
                      <a:pt x="2941" y="2787"/>
                      <a:pt x="0"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0" name="Google Shape;230;p18"/>
              <p:cNvSpPr/>
              <p:nvPr/>
            </p:nvSpPr>
            <p:spPr>
              <a:xfrm flipH="1">
                <a:off x="781963" y="5046666"/>
                <a:ext cx="556548" cy="508716"/>
              </a:xfrm>
              <a:custGeom>
                <a:avLst/>
                <a:gdLst/>
                <a:ahLst/>
                <a:cxnLst/>
                <a:rect l="l" t="t" r="r" b="b"/>
                <a:pathLst>
                  <a:path w="9860" h="9013" extrusionOk="0">
                    <a:moveTo>
                      <a:pt x="70" y="1"/>
                    </a:moveTo>
                    <a:cubicBezTo>
                      <a:pt x="57" y="1"/>
                      <a:pt x="43" y="10"/>
                      <a:pt x="37" y="23"/>
                    </a:cubicBezTo>
                    <a:cubicBezTo>
                      <a:pt x="1" y="35"/>
                      <a:pt x="25" y="59"/>
                      <a:pt x="37" y="83"/>
                    </a:cubicBezTo>
                    <a:cubicBezTo>
                      <a:pt x="1037" y="881"/>
                      <a:pt x="2204" y="1357"/>
                      <a:pt x="3323" y="1833"/>
                    </a:cubicBezTo>
                    <a:cubicBezTo>
                      <a:pt x="4382" y="2286"/>
                      <a:pt x="5466" y="2738"/>
                      <a:pt x="6418" y="3441"/>
                    </a:cubicBezTo>
                    <a:cubicBezTo>
                      <a:pt x="8157" y="4703"/>
                      <a:pt x="9407" y="6786"/>
                      <a:pt x="9764" y="8977"/>
                    </a:cubicBezTo>
                    <a:cubicBezTo>
                      <a:pt x="9764" y="9001"/>
                      <a:pt x="9800" y="9013"/>
                      <a:pt x="9812" y="9013"/>
                    </a:cubicBezTo>
                    <a:cubicBezTo>
                      <a:pt x="9847" y="9013"/>
                      <a:pt x="9859" y="8977"/>
                      <a:pt x="9859" y="8965"/>
                    </a:cubicBezTo>
                    <a:cubicBezTo>
                      <a:pt x="9502" y="6750"/>
                      <a:pt x="8240" y="4667"/>
                      <a:pt x="6478" y="3369"/>
                    </a:cubicBezTo>
                    <a:cubicBezTo>
                      <a:pt x="5513" y="2655"/>
                      <a:pt x="4430" y="2202"/>
                      <a:pt x="3370" y="1762"/>
                    </a:cubicBezTo>
                    <a:cubicBezTo>
                      <a:pt x="2251" y="1286"/>
                      <a:pt x="1096" y="809"/>
                      <a:pt x="96" y="23"/>
                    </a:cubicBezTo>
                    <a:cubicBezTo>
                      <a:pt x="91" y="7"/>
                      <a:pt x="81" y="1"/>
                      <a:pt x="7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1" name="Google Shape;231;p18"/>
              <p:cNvSpPr/>
              <p:nvPr/>
            </p:nvSpPr>
            <p:spPr>
              <a:xfrm flipH="1">
                <a:off x="565541" y="4549314"/>
                <a:ext cx="468494" cy="1092049"/>
              </a:xfrm>
              <a:custGeom>
                <a:avLst/>
                <a:gdLst/>
                <a:ahLst/>
                <a:cxnLst/>
                <a:rect l="l" t="t" r="r" b="b"/>
                <a:pathLst>
                  <a:path w="8300" h="19348" extrusionOk="0">
                    <a:moveTo>
                      <a:pt x="727" y="0"/>
                    </a:moveTo>
                    <a:cubicBezTo>
                      <a:pt x="358" y="2322"/>
                      <a:pt x="0" y="4798"/>
                      <a:pt x="691" y="6989"/>
                    </a:cubicBezTo>
                    <a:cubicBezTo>
                      <a:pt x="1167" y="8477"/>
                      <a:pt x="2108" y="9692"/>
                      <a:pt x="2941" y="10942"/>
                    </a:cubicBezTo>
                    <a:cubicBezTo>
                      <a:pt x="3775" y="12192"/>
                      <a:pt x="4549" y="13621"/>
                      <a:pt x="4620" y="15228"/>
                    </a:cubicBezTo>
                    <a:cubicBezTo>
                      <a:pt x="4656" y="15883"/>
                      <a:pt x="4584" y="16609"/>
                      <a:pt x="4906" y="17157"/>
                    </a:cubicBezTo>
                    <a:cubicBezTo>
                      <a:pt x="5013" y="17312"/>
                      <a:pt x="5144" y="17455"/>
                      <a:pt x="5203" y="17645"/>
                    </a:cubicBezTo>
                    <a:cubicBezTo>
                      <a:pt x="5323" y="17967"/>
                      <a:pt x="5192" y="18359"/>
                      <a:pt x="5192" y="18717"/>
                    </a:cubicBezTo>
                    <a:cubicBezTo>
                      <a:pt x="5192" y="19012"/>
                      <a:pt x="5395" y="19348"/>
                      <a:pt x="5613" y="19348"/>
                    </a:cubicBezTo>
                    <a:cubicBezTo>
                      <a:pt x="5659" y="19348"/>
                      <a:pt x="5706" y="19333"/>
                      <a:pt x="5751" y="19300"/>
                    </a:cubicBezTo>
                    <a:cubicBezTo>
                      <a:pt x="5930" y="19181"/>
                      <a:pt x="6370" y="17657"/>
                      <a:pt x="6561" y="17359"/>
                    </a:cubicBezTo>
                    <a:cubicBezTo>
                      <a:pt x="6858" y="16883"/>
                      <a:pt x="7085" y="16514"/>
                      <a:pt x="7287" y="15978"/>
                    </a:cubicBezTo>
                    <a:cubicBezTo>
                      <a:pt x="7811" y="14704"/>
                      <a:pt x="8299" y="13454"/>
                      <a:pt x="8144" y="12025"/>
                    </a:cubicBezTo>
                    <a:cubicBezTo>
                      <a:pt x="8037" y="11132"/>
                      <a:pt x="7680" y="10299"/>
                      <a:pt x="7263" y="9561"/>
                    </a:cubicBezTo>
                    <a:cubicBezTo>
                      <a:pt x="5334" y="6120"/>
                      <a:pt x="1965" y="3858"/>
                      <a:pt x="727"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2" name="Google Shape;232;p18"/>
              <p:cNvSpPr/>
              <p:nvPr/>
            </p:nvSpPr>
            <p:spPr>
              <a:xfrm flipH="1">
                <a:off x="659632" y="4780237"/>
                <a:ext cx="287023" cy="711966"/>
              </a:xfrm>
              <a:custGeom>
                <a:avLst/>
                <a:gdLst/>
                <a:ahLst/>
                <a:cxnLst/>
                <a:rect l="l" t="t" r="r" b="b"/>
                <a:pathLst>
                  <a:path w="5085" h="12614" extrusionOk="0">
                    <a:moveTo>
                      <a:pt x="64" y="0"/>
                    </a:moveTo>
                    <a:cubicBezTo>
                      <a:pt x="59" y="0"/>
                      <a:pt x="54" y="2"/>
                      <a:pt x="48" y="5"/>
                    </a:cubicBezTo>
                    <a:cubicBezTo>
                      <a:pt x="12" y="17"/>
                      <a:pt x="0" y="40"/>
                      <a:pt x="12" y="64"/>
                    </a:cubicBezTo>
                    <a:cubicBezTo>
                      <a:pt x="524" y="1255"/>
                      <a:pt x="1298" y="2243"/>
                      <a:pt x="2048" y="3196"/>
                    </a:cubicBezTo>
                    <a:cubicBezTo>
                      <a:pt x="2751" y="4089"/>
                      <a:pt x="3477" y="4993"/>
                      <a:pt x="3989" y="6077"/>
                    </a:cubicBezTo>
                    <a:cubicBezTo>
                      <a:pt x="4894" y="8041"/>
                      <a:pt x="5001" y="10458"/>
                      <a:pt x="4251" y="12554"/>
                    </a:cubicBezTo>
                    <a:cubicBezTo>
                      <a:pt x="4251" y="12578"/>
                      <a:pt x="4251" y="12602"/>
                      <a:pt x="4298" y="12613"/>
                    </a:cubicBezTo>
                    <a:cubicBezTo>
                      <a:pt x="4334" y="12613"/>
                      <a:pt x="4346" y="12602"/>
                      <a:pt x="4346" y="12602"/>
                    </a:cubicBezTo>
                    <a:cubicBezTo>
                      <a:pt x="5084" y="10482"/>
                      <a:pt x="4989" y="8041"/>
                      <a:pt x="4072" y="6065"/>
                    </a:cubicBezTo>
                    <a:cubicBezTo>
                      <a:pt x="3572" y="4958"/>
                      <a:pt x="2846" y="4041"/>
                      <a:pt x="2131" y="3148"/>
                    </a:cubicBezTo>
                    <a:cubicBezTo>
                      <a:pt x="1381" y="2196"/>
                      <a:pt x="596" y="1207"/>
                      <a:pt x="107" y="40"/>
                    </a:cubicBezTo>
                    <a:cubicBezTo>
                      <a:pt x="90" y="14"/>
                      <a:pt x="78" y="0"/>
                      <a:pt x="6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3" name="Google Shape;233;p18"/>
              <p:cNvSpPr/>
              <p:nvPr/>
            </p:nvSpPr>
            <p:spPr>
              <a:xfrm flipH="1">
                <a:off x="319598" y="4683036"/>
                <a:ext cx="369433" cy="1087421"/>
              </a:xfrm>
              <a:custGeom>
                <a:avLst/>
                <a:gdLst/>
                <a:ahLst/>
                <a:cxnLst/>
                <a:rect l="l" t="t" r="r" b="b"/>
                <a:pathLst>
                  <a:path w="6545" h="19266" extrusionOk="0">
                    <a:moveTo>
                      <a:pt x="5568" y="0"/>
                    </a:moveTo>
                    <a:lnTo>
                      <a:pt x="5568" y="0"/>
                    </a:lnTo>
                    <a:cubicBezTo>
                      <a:pt x="4092" y="1846"/>
                      <a:pt x="2568" y="3798"/>
                      <a:pt x="2080" y="6049"/>
                    </a:cubicBezTo>
                    <a:cubicBezTo>
                      <a:pt x="1758" y="7573"/>
                      <a:pt x="1973" y="9097"/>
                      <a:pt x="2068" y="10597"/>
                    </a:cubicBezTo>
                    <a:cubicBezTo>
                      <a:pt x="2175" y="12097"/>
                      <a:pt x="2151" y="13728"/>
                      <a:pt x="1413" y="15157"/>
                    </a:cubicBezTo>
                    <a:cubicBezTo>
                      <a:pt x="1116" y="15752"/>
                      <a:pt x="687" y="16348"/>
                      <a:pt x="699" y="16967"/>
                    </a:cubicBezTo>
                    <a:cubicBezTo>
                      <a:pt x="699" y="17157"/>
                      <a:pt x="758" y="17336"/>
                      <a:pt x="711" y="17550"/>
                    </a:cubicBezTo>
                    <a:cubicBezTo>
                      <a:pt x="651" y="17895"/>
                      <a:pt x="354" y="18157"/>
                      <a:pt x="187" y="18467"/>
                    </a:cubicBezTo>
                    <a:cubicBezTo>
                      <a:pt x="1" y="18781"/>
                      <a:pt x="42" y="19265"/>
                      <a:pt x="355" y="19265"/>
                    </a:cubicBezTo>
                    <a:cubicBezTo>
                      <a:pt x="362" y="19265"/>
                      <a:pt x="370" y="19265"/>
                      <a:pt x="377" y="19265"/>
                    </a:cubicBezTo>
                    <a:cubicBezTo>
                      <a:pt x="580" y="19241"/>
                      <a:pt x="1711" y="18145"/>
                      <a:pt x="2020" y="17979"/>
                    </a:cubicBezTo>
                    <a:cubicBezTo>
                      <a:pt x="2520" y="17717"/>
                      <a:pt x="2901" y="17503"/>
                      <a:pt x="3354" y="17145"/>
                    </a:cubicBezTo>
                    <a:cubicBezTo>
                      <a:pt x="4425" y="16288"/>
                      <a:pt x="5485" y="15443"/>
                      <a:pt x="6045" y="14121"/>
                    </a:cubicBezTo>
                    <a:cubicBezTo>
                      <a:pt x="6402" y="13288"/>
                      <a:pt x="6509" y="12395"/>
                      <a:pt x="6509" y="11538"/>
                    </a:cubicBezTo>
                    <a:cubicBezTo>
                      <a:pt x="6545" y="7597"/>
                      <a:pt x="4735" y="3965"/>
                      <a:pt x="5568"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4" name="Google Shape;234;p18"/>
              <p:cNvSpPr/>
              <p:nvPr/>
            </p:nvSpPr>
            <p:spPr>
              <a:xfrm flipH="1">
                <a:off x="411656" y="4908823"/>
                <a:ext cx="179495" cy="737252"/>
              </a:xfrm>
              <a:custGeom>
                <a:avLst/>
                <a:gdLst/>
                <a:ahLst/>
                <a:cxnLst/>
                <a:rect l="l" t="t" r="r" b="b"/>
                <a:pathLst>
                  <a:path w="3180" h="13062" extrusionOk="0">
                    <a:moveTo>
                      <a:pt x="2549" y="1"/>
                    </a:moveTo>
                    <a:cubicBezTo>
                      <a:pt x="2537" y="1"/>
                      <a:pt x="2513" y="25"/>
                      <a:pt x="2513" y="48"/>
                    </a:cubicBezTo>
                    <a:cubicBezTo>
                      <a:pt x="2358" y="1311"/>
                      <a:pt x="2549" y="2561"/>
                      <a:pt x="2727" y="3775"/>
                    </a:cubicBezTo>
                    <a:cubicBezTo>
                      <a:pt x="2918" y="4882"/>
                      <a:pt x="3096" y="6049"/>
                      <a:pt x="2989" y="7240"/>
                    </a:cubicBezTo>
                    <a:cubicBezTo>
                      <a:pt x="2811" y="9383"/>
                      <a:pt x="1691" y="11526"/>
                      <a:pt x="13" y="12979"/>
                    </a:cubicBezTo>
                    <a:cubicBezTo>
                      <a:pt x="1" y="13002"/>
                      <a:pt x="1" y="13026"/>
                      <a:pt x="13" y="13038"/>
                    </a:cubicBezTo>
                    <a:cubicBezTo>
                      <a:pt x="13" y="13062"/>
                      <a:pt x="24" y="13062"/>
                      <a:pt x="36" y="13062"/>
                    </a:cubicBezTo>
                    <a:cubicBezTo>
                      <a:pt x="36" y="13062"/>
                      <a:pt x="47" y="13051"/>
                      <a:pt x="58" y="13051"/>
                    </a:cubicBezTo>
                    <a:cubicBezTo>
                      <a:pt x="63" y="13051"/>
                      <a:pt x="68" y="13054"/>
                      <a:pt x="72" y="13062"/>
                    </a:cubicBezTo>
                    <a:cubicBezTo>
                      <a:pt x="1763" y="11586"/>
                      <a:pt x="2894" y="9431"/>
                      <a:pt x="3072" y="7252"/>
                    </a:cubicBezTo>
                    <a:cubicBezTo>
                      <a:pt x="3180" y="6049"/>
                      <a:pt x="3001" y="4882"/>
                      <a:pt x="2822" y="3751"/>
                    </a:cubicBezTo>
                    <a:cubicBezTo>
                      <a:pt x="2644" y="2549"/>
                      <a:pt x="2453" y="1311"/>
                      <a:pt x="2596" y="48"/>
                    </a:cubicBezTo>
                    <a:cubicBezTo>
                      <a:pt x="2596" y="37"/>
                      <a:pt x="2584" y="1"/>
                      <a:pt x="254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5" name="Google Shape;235;p18"/>
              <p:cNvSpPr/>
              <p:nvPr/>
            </p:nvSpPr>
            <p:spPr>
              <a:xfrm flipH="1">
                <a:off x="2946085" y="4288530"/>
                <a:ext cx="2043083" cy="1912272"/>
              </a:xfrm>
              <a:custGeom>
                <a:avLst/>
                <a:gdLst/>
                <a:ahLst/>
                <a:cxnLst/>
                <a:rect l="l" t="t" r="r" b="b"/>
                <a:pathLst>
                  <a:path w="36196" h="33880" extrusionOk="0">
                    <a:moveTo>
                      <a:pt x="8096" y="0"/>
                    </a:moveTo>
                    <a:lnTo>
                      <a:pt x="8096" y="0"/>
                    </a:lnTo>
                    <a:cubicBezTo>
                      <a:pt x="8477" y="941"/>
                      <a:pt x="8358" y="2048"/>
                      <a:pt x="8477" y="3072"/>
                    </a:cubicBezTo>
                    <a:cubicBezTo>
                      <a:pt x="8644" y="4477"/>
                      <a:pt x="9263" y="5775"/>
                      <a:pt x="10251" y="6727"/>
                    </a:cubicBezTo>
                    <a:cubicBezTo>
                      <a:pt x="11097" y="7561"/>
                      <a:pt x="12204" y="8120"/>
                      <a:pt x="13049" y="8954"/>
                    </a:cubicBezTo>
                    <a:cubicBezTo>
                      <a:pt x="11335" y="8097"/>
                      <a:pt x="9597" y="7299"/>
                      <a:pt x="7823" y="6585"/>
                    </a:cubicBezTo>
                    <a:cubicBezTo>
                      <a:pt x="7763" y="6465"/>
                      <a:pt x="7715" y="6346"/>
                      <a:pt x="7680" y="6227"/>
                    </a:cubicBezTo>
                    <a:cubicBezTo>
                      <a:pt x="7513" y="5775"/>
                      <a:pt x="7453" y="5275"/>
                      <a:pt x="7322" y="4822"/>
                    </a:cubicBezTo>
                    <a:cubicBezTo>
                      <a:pt x="6858" y="3120"/>
                      <a:pt x="5572" y="1679"/>
                      <a:pt x="3953" y="1012"/>
                    </a:cubicBezTo>
                    <a:lnTo>
                      <a:pt x="3953" y="1012"/>
                    </a:lnTo>
                    <a:cubicBezTo>
                      <a:pt x="4620" y="1905"/>
                      <a:pt x="4846" y="3048"/>
                      <a:pt x="5370" y="4025"/>
                    </a:cubicBezTo>
                    <a:cubicBezTo>
                      <a:pt x="5739" y="4727"/>
                      <a:pt x="6275" y="5346"/>
                      <a:pt x="6799" y="5942"/>
                    </a:cubicBezTo>
                    <a:cubicBezTo>
                      <a:pt x="6918" y="6073"/>
                      <a:pt x="7025" y="6192"/>
                      <a:pt x="7144" y="6323"/>
                    </a:cubicBezTo>
                    <a:cubicBezTo>
                      <a:pt x="6144" y="5942"/>
                      <a:pt x="5144" y="5561"/>
                      <a:pt x="4132" y="5239"/>
                    </a:cubicBezTo>
                    <a:cubicBezTo>
                      <a:pt x="3907" y="5162"/>
                      <a:pt x="3644" y="5101"/>
                      <a:pt x="3401" y="5101"/>
                    </a:cubicBezTo>
                    <a:cubicBezTo>
                      <a:pt x="3115" y="5101"/>
                      <a:pt x="2856" y="5185"/>
                      <a:pt x="2715" y="5430"/>
                    </a:cubicBezTo>
                    <a:cubicBezTo>
                      <a:pt x="4228" y="5962"/>
                      <a:pt x="5729" y="6493"/>
                      <a:pt x="7241" y="7072"/>
                    </a:cubicBezTo>
                    <a:lnTo>
                      <a:pt x="7241" y="7072"/>
                    </a:lnTo>
                    <a:cubicBezTo>
                      <a:pt x="7201" y="7060"/>
                      <a:pt x="7157" y="7058"/>
                      <a:pt x="7120" y="7049"/>
                    </a:cubicBezTo>
                    <a:cubicBezTo>
                      <a:pt x="6739" y="6977"/>
                      <a:pt x="6334" y="6870"/>
                      <a:pt x="5953" y="6811"/>
                    </a:cubicBezTo>
                    <a:cubicBezTo>
                      <a:pt x="5629" y="6759"/>
                      <a:pt x="5299" y="6733"/>
                      <a:pt x="4969" y="6733"/>
                    </a:cubicBezTo>
                    <a:cubicBezTo>
                      <a:pt x="4162" y="6733"/>
                      <a:pt x="3355" y="6887"/>
                      <a:pt x="2620" y="7192"/>
                    </a:cubicBezTo>
                    <a:cubicBezTo>
                      <a:pt x="1560" y="7620"/>
                      <a:pt x="631" y="8347"/>
                      <a:pt x="0" y="9275"/>
                    </a:cubicBezTo>
                    <a:cubicBezTo>
                      <a:pt x="845" y="9037"/>
                      <a:pt x="1679" y="8799"/>
                      <a:pt x="2524" y="8549"/>
                    </a:cubicBezTo>
                    <a:lnTo>
                      <a:pt x="3191" y="8382"/>
                    </a:lnTo>
                    <a:cubicBezTo>
                      <a:pt x="4227" y="8168"/>
                      <a:pt x="5275" y="8335"/>
                      <a:pt x="6310" y="8156"/>
                    </a:cubicBezTo>
                    <a:cubicBezTo>
                      <a:pt x="7001" y="8037"/>
                      <a:pt x="7656" y="7763"/>
                      <a:pt x="8287" y="7442"/>
                    </a:cubicBezTo>
                    <a:cubicBezTo>
                      <a:pt x="10025" y="8120"/>
                      <a:pt x="11740" y="8871"/>
                      <a:pt x="13407" y="9716"/>
                    </a:cubicBezTo>
                    <a:lnTo>
                      <a:pt x="13121" y="9716"/>
                    </a:lnTo>
                    <a:cubicBezTo>
                      <a:pt x="11633" y="9668"/>
                      <a:pt x="10204" y="9097"/>
                      <a:pt x="8716" y="8978"/>
                    </a:cubicBezTo>
                    <a:cubicBezTo>
                      <a:pt x="8537" y="8963"/>
                      <a:pt x="8359" y="8956"/>
                      <a:pt x="8180" y="8956"/>
                    </a:cubicBezTo>
                    <a:cubicBezTo>
                      <a:pt x="6785" y="8956"/>
                      <a:pt x="5396" y="9405"/>
                      <a:pt x="4203" y="10228"/>
                    </a:cubicBezTo>
                    <a:cubicBezTo>
                      <a:pt x="3215" y="10907"/>
                      <a:pt x="2346" y="11859"/>
                      <a:pt x="1226" y="12252"/>
                    </a:cubicBezTo>
                    <a:cubicBezTo>
                      <a:pt x="1607" y="12311"/>
                      <a:pt x="1988" y="12347"/>
                      <a:pt x="2358" y="12347"/>
                    </a:cubicBezTo>
                    <a:cubicBezTo>
                      <a:pt x="4358" y="12347"/>
                      <a:pt x="6132" y="10942"/>
                      <a:pt x="8096" y="10597"/>
                    </a:cubicBezTo>
                    <a:cubicBezTo>
                      <a:pt x="8518" y="10523"/>
                      <a:pt x="8940" y="10500"/>
                      <a:pt x="9364" y="10500"/>
                    </a:cubicBezTo>
                    <a:cubicBezTo>
                      <a:pt x="9968" y="10500"/>
                      <a:pt x="10576" y="10547"/>
                      <a:pt x="11192" y="10561"/>
                    </a:cubicBezTo>
                    <a:cubicBezTo>
                      <a:pt x="11315" y="10565"/>
                      <a:pt x="11437" y="10568"/>
                      <a:pt x="11560" y="10568"/>
                    </a:cubicBezTo>
                    <a:cubicBezTo>
                      <a:pt x="12166" y="10568"/>
                      <a:pt x="12775" y="10511"/>
                      <a:pt x="13359" y="10323"/>
                    </a:cubicBezTo>
                    <a:cubicBezTo>
                      <a:pt x="13466" y="10299"/>
                      <a:pt x="13871" y="10192"/>
                      <a:pt x="14026" y="10049"/>
                    </a:cubicBezTo>
                    <a:lnTo>
                      <a:pt x="14609" y="10359"/>
                    </a:lnTo>
                    <a:cubicBezTo>
                      <a:pt x="15788" y="11014"/>
                      <a:pt x="16919" y="11728"/>
                      <a:pt x="18014" y="12490"/>
                    </a:cubicBezTo>
                    <a:lnTo>
                      <a:pt x="17979" y="12490"/>
                    </a:lnTo>
                    <a:cubicBezTo>
                      <a:pt x="17086" y="12407"/>
                      <a:pt x="16169" y="12323"/>
                      <a:pt x="15276" y="12252"/>
                    </a:cubicBezTo>
                    <a:cubicBezTo>
                      <a:pt x="14316" y="12163"/>
                      <a:pt x="13348" y="12079"/>
                      <a:pt x="12384" y="12079"/>
                    </a:cubicBezTo>
                    <a:cubicBezTo>
                      <a:pt x="11793" y="12079"/>
                      <a:pt x="11204" y="12111"/>
                      <a:pt x="10621" y="12192"/>
                    </a:cubicBezTo>
                    <a:cubicBezTo>
                      <a:pt x="8492" y="12485"/>
                      <a:pt x="6455" y="13443"/>
                      <a:pt x="4319" y="13443"/>
                    </a:cubicBezTo>
                    <a:cubicBezTo>
                      <a:pt x="4280" y="13443"/>
                      <a:pt x="4242" y="13443"/>
                      <a:pt x="4203" y="13443"/>
                    </a:cubicBezTo>
                    <a:lnTo>
                      <a:pt x="4203" y="13443"/>
                    </a:lnTo>
                    <a:cubicBezTo>
                      <a:pt x="5980" y="14522"/>
                      <a:pt x="8062" y="15071"/>
                      <a:pt x="10140" y="15071"/>
                    </a:cubicBezTo>
                    <a:cubicBezTo>
                      <a:pt x="11501" y="15071"/>
                      <a:pt x="12861" y="14835"/>
                      <a:pt x="14133" y="14359"/>
                    </a:cubicBezTo>
                    <a:cubicBezTo>
                      <a:pt x="15026" y="14014"/>
                      <a:pt x="15871" y="13574"/>
                      <a:pt x="16800" y="13288"/>
                    </a:cubicBezTo>
                    <a:cubicBezTo>
                      <a:pt x="17283" y="13143"/>
                      <a:pt x="17797" y="13045"/>
                      <a:pt x="18311" y="13045"/>
                    </a:cubicBezTo>
                    <a:cubicBezTo>
                      <a:pt x="18430" y="13045"/>
                      <a:pt x="18550" y="13050"/>
                      <a:pt x="18669" y="13062"/>
                    </a:cubicBezTo>
                    <a:cubicBezTo>
                      <a:pt x="18729" y="13062"/>
                      <a:pt x="18848" y="13109"/>
                      <a:pt x="18991" y="13145"/>
                    </a:cubicBezTo>
                    <a:cubicBezTo>
                      <a:pt x="20372" y="14121"/>
                      <a:pt x="21705" y="15181"/>
                      <a:pt x="23039" y="16241"/>
                    </a:cubicBezTo>
                    <a:lnTo>
                      <a:pt x="23051" y="16252"/>
                    </a:lnTo>
                    <a:cubicBezTo>
                      <a:pt x="22396" y="16241"/>
                      <a:pt x="21729" y="16098"/>
                      <a:pt x="21086" y="15967"/>
                    </a:cubicBezTo>
                    <a:cubicBezTo>
                      <a:pt x="20312" y="15788"/>
                      <a:pt x="19550" y="15586"/>
                      <a:pt x="18776" y="15431"/>
                    </a:cubicBezTo>
                    <a:cubicBezTo>
                      <a:pt x="17999" y="15283"/>
                      <a:pt x="17209" y="15209"/>
                      <a:pt x="16419" y="15209"/>
                    </a:cubicBezTo>
                    <a:cubicBezTo>
                      <a:pt x="14980" y="15209"/>
                      <a:pt x="13540" y="15455"/>
                      <a:pt x="12180" y="15955"/>
                    </a:cubicBezTo>
                    <a:cubicBezTo>
                      <a:pt x="10085" y="16717"/>
                      <a:pt x="8215" y="18098"/>
                      <a:pt x="6882" y="19896"/>
                    </a:cubicBezTo>
                    <a:cubicBezTo>
                      <a:pt x="8573" y="19479"/>
                      <a:pt x="10240" y="19062"/>
                      <a:pt x="11918" y="18646"/>
                    </a:cubicBezTo>
                    <a:cubicBezTo>
                      <a:pt x="12347" y="18538"/>
                      <a:pt x="12799" y="18419"/>
                      <a:pt x="13240" y="18348"/>
                    </a:cubicBezTo>
                    <a:cubicBezTo>
                      <a:pt x="13935" y="18229"/>
                      <a:pt x="14637" y="18199"/>
                      <a:pt x="15342" y="18199"/>
                    </a:cubicBezTo>
                    <a:cubicBezTo>
                      <a:pt x="16069" y="18199"/>
                      <a:pt x="16800" y="18231"/>
                      <a:pt x="17528" y="18231"/>
                    </a:cubicBezTo>
                    <a:cubicBezTo>
                      <a:pt x="18149" y="18231"/>
                      <a:pt x="18768" y="18208"/>
                      <a:pt x="19384" y="18122"/>
                    </a:cubicBezTo>
                    <a:cubicBezTo>
                      <a:pt x="20800" y="17931"/>
                      <a:pt x="22158" y="17431"/>
                      <a:pt x="23455" y="16812"/>
                    </a:cubicBezTo>
                    <a:cubicBezTo>
                      <a:pt x="23491" y="16800"/>
                      <a:pt x="23551" y="16776"/>
                      <a:pt x="23646" y="16729"/>
                    </a:cubicBezTo>
                    <a:cubicBezTo>
                      <a:pt x="24551" y="17455"/>
                      <a:pt x="25444" y="18205"/>
                      <a:pt x="26349" y="18919"/>
                    </a:cubicBezTo>
                    <a:cubicBezTo>
                      <a:pt x="26099" y="18943"/>
                      <a:pt x="25861" y="18991"/>
                      <a:pt x="25753" y="19003"/>
                    </a:cubicBezTo>
                    <a:cubicBezTo>
                      <a:pt x="25382" y="19044"/>
                      <a:pt x="25010" y="19061"/>
                      <a:pt x="24638" y="19061"/>
                    </a:cubicBezTo>
                    <a:cubicBezTo>
                      <a:pt x="23100" y="19061"/>
                      <a:pt x="21553" y="18777"/>
                      <a:pt x="20010" y="18777"/>
                    </a:cubicBezTo>
                    <a:cubicBezTo>
                      <a:pt x="19770" y="18777"/>
                      <a:pt x="19529" y="18784"/>
                      <a:pt x="19288" y="18800"/>
                    </a:cubicBezTo>
                    <a:cubicBezTo>
                      <a:pt x="17002" y="18931"/>
                      <a:pt x="14788" y="19884"/>
                      <a:pt x="13049" y="21479"/>
                    </a:cubicBezTo>
                    <a:cubicBezTo>
                      <a:pt x="11752" y="22646"/>
                      <a:pt x="10692" y="24194"/>
                      <a:pt x="9168" y="24956"/>
                    </a:cubicBezTo>
                    <a:cubicBezTo>
                      <a:pt x="9716" y="24956"/>
                      <a:pt x="10263" y="24956"/>
                      <a:pt x="10811" y="24884"/>
                    </a:cubicBezTo>
                    <a:cubicBezTo>
                      <a:pt x="13669" y="24492"/>
                      <a:pt x="15955" y="22110"/>
                      <a:pt x="18717" y="21253"/>
                    </a:cubicBezTo>
                    <a:cubicBezTo>
                      <a:pt x="20146" y="20801"/>
                      <a:pt x="21670" y="20765"/>
                      <a:pt x="23158" y="20598"/>
                    </a:cubicBezTo>
                    <a:cubicBezTo>
                      <a:pt x="24194" y="20479"/>
                      <a:pt x="25253" y="20289"/>
                      <a:pt x="26230" y="19836"/>
                    </a:cubicBezTo>
                    <a:cubicBezTo>
                      <a:pt x="26349" y="19789"/>
                      <a:pt x="26753" y="19610"/>
                      <a:pt x="27004" y="19419"/>
                    </a:cubicBezTo>
                    <a:cubicBezTo>
                      <a:pt x="27754" y="19991"/>
                      <a:pt x="28528" y="20539"/>
                      <a:pt x="29313" y="21063"/>
                    </a:cubicBezTo>
                    <a:cubicBezTo>
                      <a:pt x="28968" y="21086"/>
                      <a:pt x="28647" y="21182"/>
                      <a:pt x="28301" y="21265"/>
                    </a:cubicBezTo>
                    <a:lnTo>
                      <a:pt x="24825" y="22206"/>
                    </a:lnTo>
                    <a:cubicBezTo>
                      <a:pt x="22813" y="22741"/>
                      <a:pt x="20800" y="23289"/>
                      <a:pt x="18967" y="24277"/>
                    </a:cubicBezTo>
                    <a:cubicBezTo>
                      <a:pt x="16395" y="25646"/>
                      <a:pt x="14264" y="27825"/>
                      <a:pt x="11513" y="28778"/>
                    </a:cubicBezTo>
                    <a:cubicBezTo>
                      <a:pt x="12445" y="28960"/>
                      <a:pt x="13392" y="29049"/>
                      <a:pt x="14339" y="29049"/>
                    </a:cubicBezTo>
                    <a:cubicBezTo>
                      <a:pt x="17966" y="29049"/>
                      <a:pt x="21591" y="27742"/>
                      <a:pt x="24348" y="25373"/>
                    </a:cubicBezTo>
                    <a:cubicBezTo>
                      <a:pt x="25313" y="24539"/>
                      <a:pt x="26158" y="23587"/>
                      <a:pt x="27182" y="22813"/>
                    </a:cubicBezTo>
                    <a:cubicBezTo>
                      <a:pt x="27861" y="22313"/>
                      <a:pt x="28599" y="21896"/>
                      <a:pt x="29420" y="21670"/>
                    </a:cubicBezTo>
                    <a:cubicBezTo>
                      <a:pt x="29540" y="21634"/>
                      <a:pt x="29897" y="21622"/>
                      <a:pt x="30159" y="21574"/>
                    </a:cubicBezTo>
                    <a:cubicBezTo>
                      <a:pt x="30182" y="21574"/>
                      <a:pt x="30182" y="21598"/>
                      <a:pt x="30194" y="21598"/>
                    </a:cubicBezTo>
                    <a:cubicBezTo>
                      <a:pt x="30480" y="21753"/>
                      <a:pt x="31445" y="22265"/>
                      <a:pt x="32516" y="22753"/>
                    </a:cubicBezTo>
                    <a:cubicBezTo>
                      <a:pt x="30933" y="23241"/>
                      <a:pt x="29385" y="23884"/>
                      <a:pt x="28016" y="24837"/>
                    </a:cubicBezTo>
                    <a:cubicBezTo>
                      <a:pt x="25932" y="26277"/>
                      <a:pt x="24372" y="28361"/>
                      <a:pt x="22241" y="29754"/>
                    </a:cubicBezTo>
                    <a:cubicBezTo>
                      <a:pt x="21789" y="30052"/>
                      <a:pt x="21289" y="30314"/>
                      <a:pt x="20800" y="30588"/>
                    </a:cubicBezTo>
                    <a:cubicBezTo>
                      <a:pt x="18931" y="31600"/>
                      <a:pt x="17062" y="32612"/>
                      <a:pt x="15193" y="33624"/>
                    </a:cubicBezTo>
                    <a:cubicBezTo>
                      <a:pt x="16057" y="33796"/>
                      <a:pt x="16938" y="33879"/>
                      <a:pt x="17820" y="33879"/>
                    </a:cubicBezTo>
                    <a:cubicBezTo>
                      <a:pt x="19685" y="33879"/>
                      <a:pt x="21555" y="33505"/>
                      <a:pt x="23277" y="32802"/>
                    </a:cubicBezTo>
                    <a:cubicBezTo>
                      <a:pt x="25813" y="31754"/>
                      <a:pt x="28051" y="29992"/>
                      <a:pt x="29706" y="27801"/>
                    </a:cubicBezTo>
                    <a:cubicBezTo>
                      <a:pt x="30278" y="27028"/>
                      <a:pt x="30802" y="26194"/>
                      <a:pt x="31349" y="25384"/>
                    </a:cubicBezTo>
                    <a:cubicBezTo>
                      <a:pt x="31849" y="24694"/>
                      <a:pt x="32349" y="23980"/>
                      <a:pt x="32992" y="23408"/>
                    </a:cubicBezTo>
                    <a:cubicBezTo>
                      <a:pt x="33064" y="23349"/>
                      <a:pt x="33219" y="23241"/>
                      <a:pt x="33361" y="23146"/>
                    </a:cubicBezTo>
                    <a:cubicBezTo>
                      <a:pt x="34301" y="23537"/>
                      <a:pt x="35219" y="23841"/>
                      <a:pt x="35745" y="23841"/>
                    </a:cubicBezTo>
                    <a:cubicBezTo>
                      <a:pt x="36019" y="23841"/>
                      <a:pt x="36187" y="23759"/>
                      <a:pt x="36195" y="23563"/>
                    </a:cubicBezTo>
                    <a:cubicBezTo>
                      <a:pt x="36183" y="22694"/>
                      <a:pt x="34302" y="22360"/>
                      <a:pt x="33588" y="22134"/>
                    </a:cubicBezTo>
                    <a:cubicBezTo>
                      <a:pt x="33576" y="22063"/>
                      <a:pt x="33540" y="21991"/>
                      <a:pt x="33516" y="21920"/>
                    </a:cubicBezTo>
                    <a:cubicBezTo>
                      <a:pt x="33100" y="20932"/>
                      <a:pt x="33111" y="19824"/>
                      <a:pt x="33338" y="18777"/>
                    </a:cubicBezTo>
                    <a:cubicBezTo>
                      <a:pt x="33564" y="17741"/>
                      <a:pt x="33992" y="16752"/>
                      <a:pt x="34373" y="15776"/>
                    </a:cubicBezTo>
                    <a:cubicBezTo>
                      <a:pt x="35064" y="14050"/>
                      <a:pt x="35671" y="12228"/>
                      <a:pt x="35493" y="10383"/>
                    </a:cubicBezTo>
                    <a:cubicBezTo>
                      <a:pt x="35350" y="8906"/>
                      <a:pt x="34671" y="7525"/>
                      <a:pt x="33742" y="6394"/>
                    </a:cubicBezTo>
                    <a:cubicBezTo>
                      <a:pt x="32802" y="5263"/>
                      <a:pt x="31576" y="4370"/>
                      <a:pt x="30290" y="3668"/>
                    </a:cubicBezTo>
                    <a:lnTo>
                      <a:pt x="30290" y="3668"/>
                    </a:lnTo>
                    <a:cubicBezTo>
                      <a:pt x="31516" y="5453"/>
                      <a:pt x="31802" y="7751"/>
                      <a:pt x="31742" y="9918"/>
                    </a:cubicBezTo>
                    <a:cubicBezTo>
                      <a:pt x="31683" y="12097"/>
                      <a:pt x="31302" y="14252"/>
                      <a:pt x="31325" y="16443"/>
                    </a:cubicBezTo>
                    <a:cubicBezTo>
                      <a:pt x="31337" y="17776"/>
                      <a:pt x="31540" y="19134"/>
                      <a:pt x="32040" y="20384"/>
                    </a:cubicBezTo>
                    <a:cubicBezTo>
                      <a:pt x="32230" y="20872"/>
                      <a:pt x="32492" y="21348"/>
                      <a:pt x="32790" y="21789"/>
                    </a:cubicBezTo>
                    <a:cubicBezTo>
                      <a:pt x="31826" y="21336"/>
                      <a:pt x="30897" y="20812"/>
                      <a:pt x="30004" y="20253"/>
                    </a:cubicBezTo>
                    <a:cubicBezTo>
                      <a:pt x="29956" y="20217"/>
                      <a:pt x="29932" y="20193"/>
                      <a:pt x="29885" y="20181"/>
                    </a:cubicBezTo>
                    <a:cubicBezTo>
                      <a:pt x="29873" y="20098"/>
                      <a:pt x="29849" y="20039"/>
                      <a:pt x="29849" y="20003"/>
                    </a:cubicBezTo>
                    <a:cubicBezTo>
                      <a:pt x="29790" y="19300"/>
                      <a:pt x="29885" y="18574"/>
                      <a:pt x="29992" y="17872"/>
                    </a:cubicBezTo>
                    <a:cubicBezTo>
                      <a:pt x="30111" y="17086"/>
                      <a:pt x="30266" y="16288"/>
                      <a:pt x="30361" y="15490"/>
                    </a:cubicBezTo>
                    <a:cubicBezTo>
                      <a:pt x="30611" y="13228"/>
                      <a:pt x="30266" y="10907"/>
                      <a:pt x="29313" y="8835"/>
                    </a:cubicBezTo>
                    <a:cubicBezTo>
                      <a:pt x="28385" y="6763"/>
                      <a:pt x="26849" y="4965"/>
                      <a:pt x="24908" y="3775"/>
                    </a:cubicBezTo>
                    <a:lnTo>
                      <a:pt x="24908" y="3775"/>
                    </a:lnTo>
                    <a:lnTo>
                      <a:pt x="26563" y="8775"/>
                    </a:lnTo>
                    <a:cubicBezTo>
                      <a:pt x="26718" y="9204"/>
                      <a:pt x="26849" y="9656"/>
                      <a:pt x="26968" y="10097"/>
                    </a:cubicBezTo>
                    <a:cubicBezTo>
                      <a:pt x="27468" y="12121"/>
                      <a:pt x="27230" y="14288"/>
                      <a:pt x="27670" y="16324"/>
                    </a:cubicBezTo>
                    <a:cubicBezTo>
                      <a:pt x="27908" y="17443"/>
                      <a:pt x="28337" y="18491"/>
                      <a:pt x="28873" y="19503"/>
                    </a:cubicBezTo>
                    <a:cubicBezTo>
                      <a:pt x="28170" y="19027"/>
                      <a:pt x="27492" y="18527"/>
                      <a:pt x="26813" y="18015"/>
                    </a:cubicBezTo>
                    <a:cubicBezTo>
                      <a:pt x="26801" y="17824"/>
                      <a:pt x="26777" y="17634"/>
                      <a:pt x="26777" y="17562"/>
                    </a:cubicBezTo>
                    <a:cubicBezTo>
                      <a:pt x="26670" y="16681"/>
                      <a:pt x="26337" y="15848"/>
                      <a:pt x="25968" y="15062"/>
                    </a:cubicBezTo>
                    <a:cubicBezTo>
                      <a:pt x="25444" y="13931"/>
                      <a:pt x="24813" y="12859"/>
                      <a:pt x="24491" y="11633"/>
                    </a:cubicBezTo>
                    <a:cubicBezTo>
                      <a:pt x="23908" y="9299"/>
                      <a:pt x="24598" y="6668"/>
                      <a:pt x="23634" y="4477"/>
                    </a:cubicBezTo>
                    <a:cubicBezTo>
                      <a:pt x="23455" y="4060"/>
                      <a:pt x="23194" y="3668"/>
                      <a:pt x="22955" y="3287"/>
                    </a:cubicBezTo>
                    <a:lnTo>
                      <a:pt x="22955" y="3287"/>
                    </a:lnTo>
                    <a:cubicBezTo>
                      <a:pt x="23098" y="4703"/>
                      <a:pt x="22467" y="6108"/>
                      <a:pt x="22181" y="7537"/>
                    </a:cubicBezTo>
                    <a:cubicBezTo>
                      <a:pt x="21824" y="9466"/>
                      <a:pt x="22110" y="11442"/>
                      <a:pt x="23003" y="13109"/>
                    </a:cubicBezTo>
                    <a:cubicBezTo>
                      <a:pt x="23789" y="14562"/>
                      <a:pt x="25015" y="15788"/>
                      <a:pt x="25789" y="17241"/>
                    </a:cubicBezTo>
                    <a:cubicBezTo>
                      <a:pt x="24813" y="16491"/>
                      <a:pt x="23825" y="15717"/>
                      <a:pt x="22824" y="14967"/>
                    </a:cubicBezTo>
                    <a:cubicBezTo>
                      <a:pt x="22384" y="14621"/>
                      <a:pt x="21920" y="14300"/>
                      <a:pt x="21455" y="13966"/>
                    </a:cubicBezTo>
                    <a:cubicBezTo>
                      <a:pt x="21229" y="13550"/>
                      <a:pt x="21086" y="13097"/>
                      <a:pt x="20979" y="12633"/>
                    </a:cubicBezTo>
                    <a:cubicBezTo>
                      <a:pt x="20753" y="11633"/>
                      <a:pt x="20717" y="10621"/>
                      <a:pt x="20562" y="9609"/>
                    </a:cubicBezTo>
                    <a:cubicBezTo>
                      <a:pt x="19979" y="6013"/>
                      <a:pt x="17681" y="2715"/>
                      <a:pt x="14478" y="965"/>
                    </a:cubicBezTo>
                    <a:lnTo>
                      <a:pt x="14478" y="965"/>
                    </a:lnTo>
                    <a:cubicBezTo>
                      <a:pt x="15669" y="2953"/>
                      <a:pt x="15847" y="5382"/>
                      <a:pt x="16705" y="7537"/>
                    </a:cubicBezTo>
                    <a:cubicBezTo>
                      <a:pt x="17324" y="9073"/>
                      <a:pt x="18276" y="10442"/>
                      <a:pt x="19229" y="11799"/>
                    </a:cubicBezTo>
                    <a:cubicBezTo>
                      <a:pt x="19503" y="12216"/>
                      <a:pt x="19800" y="12621"/>
                      <a:pt x="20086" y="13038"/>
                    </a:cubicBezTo>
                    <a:cubicBezTo>
                      <a:pt x="19264" y="12478"/>
                      <a:pt x="18431" y="11966"/>
                      <a:pt x="17598" y="11454"/>
                    </a:cubicBezTo>
                    <a:lnTo>
                      <a:pt x="17514" y="11371"/>
                    </a:lnTo>
                    <a:cubicBezTo>
                      <a:pt x="17145" y="10918"/>
                      <a:pt x="16907" y="10383"/>
                      <a:pt x="16740" y="9847"/>
                    </a:cubicBezTo>
                    <a:cubicBezTo>
                      <a:pt x="16490" y="9013"/>
                      <a:pt x="16395" y="8156"/>
                      <a:pt x="16193" y="7299"/>
                    </a:cubicBezTo>
                    <a:cubicBezTo>
                      <a:pt x="15478" y="4263"/>
                      <a:pt x="13299" y="1608"/>
                      <a:pt x="10454" y="298"/>
                    </a:cubicBezTo>
                    <a:lnTo>
                      <a:pt x="10454" y="298"/>
                    </a:lnTo>
                    <a:cubicBezTo>
                      <a:pt x="11609" y="1917"/>
                      <a:pt x="11906" y="3989"/>
                      <a:pt x="12764" y="5775"/>
                    </a:cubicBezTo>
                    <a:cubicBezTo>
                      <a:pt x="13395" y="7037"/>
                      <a:pt x="14288" y="8156"/>
                      <a:pt x="15181" y="9252"/>
                    </a:cubicBezTo>
                    <a:cubicBezTo>
                      <a:pt x="15574" y="9764"/>
                      <a:pt x="15978" y="10252"/>
                      <a:pt x="16395" y="10752"/>
                    </a:cubicBezTo>
                    <a:cubicBezTo>
                      <a:pt x="15597" y="10299"/>
                      <a:pt x="14776" y="9847"/>
                      <a:pt x="13954" y="9418"/>
                    </a:cubicBezTo>
                    <a:cubicBezTo>
                      <a:pt x="13907" y="9240"/>
                      <a:pt x="13811" y="9013"/>
                      <a:pt x="13776" y="8954"/>
                    </a:cubicBezTo>
                    <a:cubicBezTo>
                      <a:pt x="13514" y="8370"/>
                      <a:pt x="13109" y="7870"/>
                      <a:pt x="12692" y="7406"/>
                    </a:cubicBezTo>
                    <a:cubicBezTo>
                      <a:pt x="12085" y="6751"/>
                      <a:pt x="11406" y="6144"/>
                      <a:pt x="10954" y="5382"/>
                    </a:cubicBezTo>
                    <a:cubicBezTo>
                      <a:pt x="10037" y="3906"/>
                      <a:pt x="9954" y="1965"/>
                      <a:pt x="8811" y="667"/>
                    </a:cubicBezTo>
                    <a:cubicBezTo>
                      <a:pt x="8585" y="417"/>
                      <a:pt x="8346" y="203"/>
                      <a:pt x="8096"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6" name="Google Shape;236;p18"/>
              <p:cNvSpPr/>
              <p:nvPr/>
            </p:nvSpPr>
            <p:spPr>
              <a:xfrm flipH="1">
                <a:off x="3093227" y="4819468"/>
                <a:ext cx="81337" cy="612909"/>
              </a:xfrm>
              <a:custGeom>
                <a:avLst/>
                <a:gdLst/>
                <a:ahLst/>
                <a:cxnLst/>
                <a:rect l="l" t="t" r="r" b="b"/>
                <a:pathLst>
                  <a:path w="1441" h="10859" extrusionOk="0">
                    <a:moveTo>
                      <a:pt x="1131" y="0"/>
                    </a:moveTo>
                    <a:cubicBezTo>
                      <a:pt x="1107" y="0"/>
                      <a:pt x="1095" y="12"/>
                      <a:pt x="1095" y="48"/>
                    </a:cubicBezTo>
                    <a:cubicBezTo>
                      <a:pt x="1369" y="1834"/>
                      <a:pt x="1310" y="3656"/>
                      <a:pt x="941" y="5489"/>
                    </a:cubicBezTo>
                    <a:cubicBezTo>
                      <a:pt x="857" y="5834"/>
                      <a:pt x="786" y="6203"/>
                      <a:pt x="702" y="6549"/>
                    </a:cubicBezTo>
                    <a:cubicBezTo>
                      <a:pt x="357" y="7954"/>
                      <a:pt x="0" y="9430"/>
                      <a:pt x="405" y="10835"/>
                    </a:cubicBezTo>
                    <a:cubicBezTo>
                      <a:pt x="417" y="10847"/>
                      <a:pt x="429" y="10859"/>
                      <a:pt x="441" y="10859"/>
                    </a:cubicBezTo>
                    <a:cubicBezTo>
                      <a:pt x="488" y="10859"/>
                      <a:pt x="500" y="10835"/>
                      <a:pt x="476" y="10799"/>
                    </a:cubicBezTo>
                    <a:cubicBezTo>
                      <a:pt x="83" y="9418"/>
                      <a:pt x="429" y="7978"/>
                      <a:pt x="774" y="6561"/>
                    </a:cubicBezTo>
                    <a:cubicBezTo>
                      <a:pt x="845" y="6215"/>
                      <a:pt x="941" y="5858"/>
                      <a:pt x="1012" y="5501"/>
                    </a:cubicBezTo>
                    <a:cubicBezTo>
                      <a:pt x="1393" y="3667"/>
                      <a:pt x="1441" y="1822"/>
                      <a:pt x="1167" y="24"/>
                    </a:cubicBezTo>
                    <a:cubicBezTo>
                      <a:pt x="1167" y="12"/>
                      <a:pt x="1155" y="0"/>
                      <a:pt x="1131"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7" name="Google Shape;237;p18"/>
              <p:cNvSpPr/>
              <p:nvPr/>
            </p:nvSpPr>
            <p:spPr>
              <a:xfrm flipH="1">
                <a:off x="3349949" y="4770641"/>
                <a:ext cx="104197" cy="573061"/>
              </a:xfrm>
              <a:custGeom>
                <a:avLst/>
                <a:gdLst/>
                <a:ahLst/>
                <a:cxnLst/>
                <a:rect l="l" t="t" r="r" b="b"/>
                <a:pathLst>
                  <a:path w="1846" h="10153" extrusionOk="0">
                    <a:moveTo>
                      <a:pt x="44" y="1"/>
                    </a:moveTo>
                    <a:cubicBezTo>
                      <a:pt x="36" y="1"/>
                      <a:pt x="28" y="4"/>
                      <a:pt x="24" y="8"/>
                    </a:cubicBezTo>
                    <a:cubicBezTo>
                      <a:pt x="0" y="32"/>
                      <a:pt x="0" y="56"/>
                      <a:pt x="12" y="80"/>
                    </a:cubicBezTo>
                    <a:cubicBezTo>
                      <a:pt x="810" y="1282"/>
                      <a:pt x="1262" y="2830"/>
                      <a:pt x="1405" y="4949"/>
                    </a:cubicBezTo>
                    <a:cubicBezTo>
                      <a:pt x="1453" y="5580"/>
                      <a:pt x="1488" y="6223"/>
                      <a:pt x="1500" y="6830"/>
                    </a:cubicBezTo>
                    <a:cubicBezTo>
                      <a:pt x="1524" y="7902"/>
                      <a:pt x="1572" y="9021"/>
                      <a:pt x="1738" y="10105"/>
                    </a:cubicBezTo>
                    <a:cubicBezTo>
                      <a:pt x="1738" y="10128"/>
                      <a:pt x="1762" y="10152"/>
                      <a:pt x="1786" y="10152"/>
                    </a:cubicBezTo>
                    <a:cubicBezTo>
                      <a:pt x="1822" y="10152"/>
                      <a:pt x="1845" y="10128"/>
                      <a:pt x="1822" y="10105"/>
                    </a:cubicBezTo>
                    <a:cubicBezTo>
                      <a:pt x="1667" y="9021"/>
                      <a:pt x="1619" y="7902"/>
                      <a:pt x="1584" y="6830"/>
                    </a:cubicBezTo>
                    <a:cubicBezTo>
                      <a:pt x="1572" y="6223"/>
                      <a:pt x="1548" y="5580"/>
                      <a:pt x="1500" y="4949"/>
                    </a:cubicBezTo>
                    <a:cubicBezTo>
                      <a:pt x="1345" y="2806"/>
                      <a:pt x="893" y="1246"/>
                      <a:pt x="83" y="32"/>
                    </a:cubicBezTo>
                    <a:cubicBezTo>
                      <a:pt x="76" y="9"/>
                      <a:pt x="59" y="1"/>
                      <a:pt x="4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8" name="Google Shape;238;p18"/>
              <p:cNvSpPr/>
              <p:nvPr/>
            </p:nvSpPr>
            <p:spPr>
              <a:xfrm flipH="1">
                <a:off x="3143649" y="5595441"/>
                <a:ext cx="486612" cy="386744"/>
              </a:xfrm>
              <a:custGeom>
                <a:avLst/>
                <a:gdLst/>
                <a:ahLst/>
                <a:cxnLst/>
                <a:rect l="l" t="t" r="r" b="b"/>
                <a:pathLst>
                  <a:path w="8621" h="6852" extrusionOk="0">
                    <a:moveTo>
                      <a:pt x="8568" y="0"/>
                    </a:moveTo>
                    <a:cubicBezTo>
                      <a:pt x="8562" y="0"/>
                      <a:pt x="8556" y="2"/>
                      <a:pt x="8549" y="5"/>
                    </a:cubicBezTo>
                    <a:cubicBezTo>
                      <a:pt x="6537" y="791"/>
                      <a:pt x="4727" y="2065"/>
                      <a:pt x="3311" y="3708"/>
                    </a:cubicBezTo>
                    <a:cubicBezTo>
                      <a:pt x="3120" y="3934"/>
                      <a:pt x="2918" y="4172"/>
                      <a:pt x="2727" y="4410"/>
                    </a:cubicBezTo>
                    <a:cubicBezTo>
                      <a:pt x="1953" y="5363"/>
                      <a:pt x="1167" y="6327"/>
                      <a:pt x="48" y="6756"/>
                    </a:cubicBezTo>
                    <a:cubicBezTo>
                      <a:pt x="24" y="6768"/>
                      <a:pt x="1" y="6792"/>
                      <a:pt x="24" y="6815"/>
                    </a:cubicBezTo>
                    <a:cubicBezTo>
                      <a:pt x="36" y="6827"/>
                      <a:pt x="48" y="6851"/>
                      <a:pt x="60" y="6851"/>
                    </a:cubicBezTo>
                    <a:cubicBezTo>
                      <a:pt x="60" y="6851"/>
                      <a:pt x="72" y="6851"/>
                      <a:pt x="84" y="6839"/>
                    </a:cubicBezTo>
                    <a:cubicBezTo>
                      <a:pt x="1215" y="6399"/>
                      <a:pt x="2013" y="5422"/>
                      <a:pt x="2787" y="4470"/>
                    </a:cubicBezTo>
                    <a:cubicBezTo>
                      <a:pt x="2977" y="4232"/>
                      <a:pt x="3180" y="3994"/>
                      <a:pt x="3370" y="3767"/>
                    </a:cubicBezTo>
                    <a:cubicBezTo>
                      <a:pt x="4787" y="2148"/>
                      <a:pt x="6585" y="886"/>
                      <a:pt x="8573" y="88"/>
                    </a:cubicBezTo>
                    <a:cubicBezTo>
                      <a:pt x="8609" y="76"/>
                      <a:pt x="8621" y="65"/>
                      <a:pt x="8609" y="29"/>
                    </a:cubicBezTo>
                    <a:cubicBezTo>
                      <a:pt x="8600" y="11"/>
                      <a:pt x="8585" y="0"/>
                      <a:pt x="856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9" name="Google Shape;239;p18"/>
              <p:cNvSpPr/>
              <p:nvPr/>
            </p:nvSpPr>
            <p:spPr>
              <a:xfrm flipH="1">
                <a:off x="2071681" y="3674954"/>
                <a:ext cx="990666" cy="1967529"/>
              </a:xfrm>
              <a:custGeom>
                <a:avLst/>
                <a:gdLst/>
                <a:ahLst/>
                <a:cxnLst/>
                <a:rect l="l" t="t" r="r" b="b"/>
                <a:pathLst>
                  <a:path w="17551" h="34859" extrusionOk="0">
                    <a:moveTo>
                      <a:pt x="3894" y="0"/>
                    </a:moveTo>
                    <a:lnTo>
                      <a:pt x="3894" y="0"/>
                    </a:lnTo>
                    <a:cubicBezTo>
                      <a:pt x="2644" y="2477"/>
                      <a:pt x="1358" y="5024"/>
                      <a:pt x="703" y="7703"/>
                    </a:cubicBezTo>
                    <a:cubicBezTo>
                      <a:pt x="1262" y="9894"/>
                      <a:pt x="2775" y="11751"/>
                      <a:pt x="4346" y="13383"/>
                    </a:cubicBezTo>
                    <a:cubicBezTo>
                      <a:pt x="2870" y="12704"/>
                      <a:pt x="1512" y="11823"/>
                      <a:pt x="262" y="10775"/>
                    </a:cubicBezTo>
                    <a:lnTo>
                      <a:pt x="262" y="10775"/>
                    </a:lnTo>
                    <a:cubicBezTo>
                      <a:pt x="227" y="11466"/>
                      <a:pt x="0" y="12490"/>
                      <a:pt x="1072" y="13704"/>
                    </a:cubicBezTo>
                    <a:cubicBezTo>
                      <a:pt x="2143" y="14930"/>
                      <a:pt x="3334" y="15835"/>
                      <a:pt x="4156" y="17062"/>
                    </a:cubicBezTo>
                    <a:cubicBezTo>
                      <a:pt x="3013" y="16371"/>
                      <a:pt x="1846" y="15704"/>
                      <a:pt x="691" y="15026"/>
                    </a:cubicBezTo>
                    <a:lnTo>
                      <a:pt x="691" y="15026"/>
                    </a:lnTo>
                    <a:cubicBezTo>
                      <a:pt x="1167" y="17062"/>
                      <a:pt x="1965" y="19038"/>
                      <a:pt x="3203" y="20562"/>
                    </a:cubicBezTo>
                    <a:cubicBezTo>
                      <a:pt x="4441" y="22074"/>
                      <a:pt x="7108" y="24193"/>
                      <a:pt x="7918" y="26706"/>
                    </a:cubicBezTo>
                    <a:cubicBezTo>
                      <a:pt x="6692" y="25944"/>
                      <a:pt x="5858" y="24944"/>
                      <a:pt x="4572" y="24265"/>
                    </a:cubicBezTo>
                    <a:lnTo>
                      <a:pt x="4572" y="24265"/>
                    </a:lnTo>
                    <a:cubicBezTo>
                      <a:pt x="5180" y="25479"/>
                      <a:pt x="5715" y="26730"/>
                      <a:pt x="6013" y="28075"/>
                    </a:cubicBezTo>
                    <a:cubicBezTo>
                      <a:pt x="6346" y="29504"/>
                      <a:pt x="6346" y="31051"/>
                      <a:pt x="5870" y="32433"/>
                    </a:cubicBezTo>
                    <a:cubicBezTo>
                      <a:pt x="5680" y="33016"/>
                      <a:pt x="4965" y="33754"/>
                      <a:pt x="4906" y="34314"/>
                    </a:cubicBezTo>
                    <a:cubicBezTo>
                      <a:pt x="4860" y="34687"/>
                      <a:pt x="5044" y="34858"/>
                      <a:pt x="5283" y="34858"/>
                    </a:cubicBezTo>
                    <a:cubicBezTo>
                      <a:pt x="5478" y="34858"/>
                      <a:pt x="5710" y="34743"/>
                      <a:pt x="5882" y="34528"/>
                    </a:cubicBezTo>
                    <a:cubicBezTo>
                      <a:pt x="6096" y="34278"/>
                      <a:pt x="6192" y="33957"/>
                      <a:pt x="6394" y="33683"/>
                    </a:cubicBezTo>
                    <a:cubicBezTo>
                      <a:pt x="6942" y="32897"/>
                      <a:pt x="8013" y="32718"/>
                      <a:pt x="8954" y="32480"/>
                    </a:cubicBezTo>
                    <a:cubicBezTo>
                      <a:pt x="9513" y="32325"/>
                      <a:pt x="10085" y="32135"/>
                      <a:pt x="10621" y="31897"/>
                    </a:cubicBezTo>
                    <a:cubicBezTo>
                      <a:pt x="10621" y="31897"/>
                      <a:pt x="9549" y="31813"/>
                      <a:pt x="9156" y="31528"/>
                    </a:cubicBezTo>
                    <a:cubicBezTo>
                      <a:pt x="10156" y="31504"/>
                      <a:pt x="11276" y="31313"/>
                      <a:pt x="12645" y="30528"/>
                    </a:cubicBezTo>
                    <a:cubicBezTo>
                      <a:pt x="14014" y="29742"/>
                      <a:pt x="15812" y="27611"/>
                      <a:pt x="16669" y="25479"/>
                    </a:cubicBezTo>
                    <a:lnTo>
                      <a:pt x="16669" y="25479"/>
                    </a:lnTo>
                    <a:cubicBezTo>
                      <a:pt x="15812" y="25694"/>
                      <a:pt x="14883" y="25729"/>
                      <a:pt x="14014" y="25765"/>
                    </a:cubicBezTo>
                    <a:cubicBezTo>
                      <a:pt x="15943" y="24146"/>
                      <a:pt x="17050" y="20836"/>
                      <a:pt x="17300" y="19479"/>
                    </a:cubicBezTo>
                    <a:cubicBezTo>
                      <a:pt x="17550" y="18109"/>
                      <a:pt x="16764" y="16181"/>
                      <a:pt x="16157" y="14895"/>
                    </a:cubicBezTo>
                    <a:cubicBezTo>
                      <a:pt x="15407" y="16204"/>
                      <a:pt x="14383" y="17359"/>
                      <a:pt x="13145" y="18217"/>
                    </a:cubicBezTo>
                    <a:cubicBezTo>
                      <a:pt x="13954" y="16371"/>
                      <a:pt x="14169" y="14502"/>
                      <a:pt x="14145" y="13156"/>
                    </a:cubicBezTo>
                    <a:cubicBezTo>
                      <a:pt x="14133" y="11823"/>
                      <a:pt x="13276" y="10787"/>
                      <a:pt x="12681" y="10251"/>
                    </a:cubicBezTo>
                    <a:cubicBezTo>
                      <a:pt x="11597" y="9275"/>
                      <a:pt x="10359" y="8442"/>
                      <a:pt x="9228" y="7501"/>
                    </a:cubicBezTo>
                    <a:cubicBezTo>
                      <a:pt x="8894" y="8346"/>
                      <a:pt x="8656" y="9263"/>
                      <a:pt x="8561" y="10168"/>
                    </a:cubicBezTo>
                    <a:cubicBezTo>
                      <a:pt x="8013" y="8751"/>
                      <a:pt x="7620" y="7275"/>
                      <a:pt x="7418" y="5775"/>
                    </a:cubicBezTo>
                    <a:cubicBezTo>
                      <a:pt x="6513" y="4763"/>
                      <a:pt x="5703" y="3631"/>
                      <a:pt x="4918" y="2524"/>
                    </a:cubicBezTo>
                    <a:cubicBezTo>
                      <a:pt x="4394" y="1762"/>
                      <a:pt x="3846" y="929"/>
                      <a:pt x="3894"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0" name="Google Shape;240;p18"/>
              <p:cNvSpPr/>
              <p:nvPr/>
            </p:nvSpPr>
            <p:spPr>
              <a:xfrm flipH="1">
                <a:off x="2442687" y="3778421"/>
                <a:ext cx="409960" cy="1684809"/>
              </a:xfrm>
              <a:custGeom>
                <a:avLst/>
                <a:gdLst/>
                <a:ahLst/>
                <a:cxnLst/>
                <a:rect l="l" t="t" r="r" b="b"/>
                <a:pathLst>
                  <a:path w="7263" h="29850" extrusionOk="0">
                    <a:moveTo>
                      <a:pt x="262" y="1"/>
                    </a:moveTo>
                    <a:cubicBezTo>
                      <a:pt x="250" y="1"/>
                      <a:pt x="214" y="12"/>
                      <a:pt x="214" y="48"/>
                    </a:cubicBezTo>
                    <a:cubicBezTo>
                      <a:pt x="0" y="1727"/>
                      <a:pt x="0" y="3203"/>
                      <a:pt x="203" y="4525"/>
                    </a:cubicBezTo>
                    <a:cubicBezTo>
                      <a:pt x="667" y="7394"/>
                      <a:pt x="2143" y="9990"/>
                      <a:pt x="3584" y="12490"/>
                    </a:cubicBezTo>
                    <a:lnTo>
                      <a:pt x="3810" y="12871"/>
                    </a:lnTo>
                    <a:cubicBezTo>
                      <a:pt x="5370" y="15610"/>
                      <a:pt x="6799" y="18324"/>
                      <a:pt x="6977" y="21313"/>
                    </a:cubicBezTo>
                    <a:cubicBezTo>
                      <a:pt x="7168" y="24456"/>
                      <a:pt x="5810" y="27694"/>
                      <a:pt x="3453" y="29778"/>
                    </a:cubicBezTo>
                    <a:cubicBezTo>
                      <a:pt x="3429" y="29790"/>
                      <a:pt x="3429" y="29826"/>
                      <a:pt x="3453" y="29838"/>
                    </a:cubicBezTo>
                    <a:cubicBezTo>
                      <a:pt x="3453" y="29849"/>
                      <a:pt x="3465" y="29849"/>
                      <a:pt x="3477" y="29849"/>
                    </a:cubicBezTo>
                    <a:cubicBezTo>
                      <a:pt x="3489" y="29849"/>
                      <a:pt x="3489" y="29849"/>
                      <a:pt x="3501" y="29826"/>
                    </a:cubicBezTo>
                    <a:cubicBezTo>
                      <a:pt x="5882" y="27730"/>
                      <a:pt x="7263" y="24456"/>
                      <a:pt x="7061" y="21277"/>
                    </a:cubicBezTo>
                    <a:cubicBezTo>
                      <a:pt x="6870" y="18277"/>
                      <a:pt x="5453" y="15550"/>
                      <a:pt x="3882" y="12812"/>
                    </a:cubicBezTo>
                    <a:lnTo>
                      <a:pt x="3655" y="12431"/>
                    </a:lnTo>
                    <a:cubicBezTo>
                      <a:pt x="2227" y="9930"/>
                      <a:pt x="738" y="7347"/>
                      <a:pt x="298" y="4489"/>
                    </a:cubicBezTo>
                    <a:cubicBezTo>
                      <a:pt x="83" y="3168"/>
                      <a:pt x="95" y="1715"/>
                      <a:pt x="310" y="48"/>
                    </a:cubicBezTo>
                    <a:cubicBezTo>
                      <a:pt x="310" y="24"/>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1" name="Google Shape;241;p18"/>
              <p:cNvSpPr/>
              <p:nvPr/>
            </p:nvSpPr>
            <p:spPr>
              <a:xfrm flipH="1">
                <a:off x="-23072" y="2722584"/>
                <a:ext cx="926714" cy="1652298"/>
              </a:xfrm>
              <a:custGeom>
                <a:avLst/>
                <a:gdLst/>
                <a:ahLst/>
                <a:cxnLst/>
                <a:rect l="l" t="t" r="r" b="b"/>
                <a:pathLst>
                  <a:path w="16418" h="29274" extrusionOk="0">
                    <a:moveTo>
                      <a:pt x="596" y="1"/>
                    </a:moveTo>
                    <a:cubicBezTo>
                      <a:pt x="0" y="7395"/>
                      <a:pt x="2977" y="15003"/>
                      <a:pt x="8430" y="20015"/>
                    </a:cubicBezTo>
                    <a:cubicBezTo>
                      <a:pt x="9954" y="21396"/>
                      <a:pt x="11645" y="22623"/>
                      <a:pt x="13073" y="24111"/>
                    </a:cubicBezTo>
                    <a:cubicBezTo>
                      <a:pt x="14014" y="25087"/>
                      <a:pt x="14847" y="26218"/>
                      <a:pt x="15324" y="27516"/>
                    </a:cubicBezTo>
                    <a:cubicBezTo>
                      <a:pt x="15443" y="27826"/>
                      <a:pt x="15586" y="29183"/>
                      <a:pt x="15943" y="29266"/>
                    </a:cubicBezTo>
                    <a:cubicBezTo>
                      <a:pt x="15962" y="29271"/>
                      <a:pt x="15981" y="29274"/>
                      <a:pt x="15999" y="29274"/>
                    </a:cubicBezTo>
                    <a:cubicBezTo>
                      <a:pt x="16408" y="29274"/>
                      <a:pt x="16418" y="28028"/>
                      <a:pt x="16395" y="27754"/>
                    </a:cubicBezTo>
                    <a:cubicBezTo>
                      <a:pt x="16336" y="27028"/>
                      <a:pt x="16050" y="26326"/>
                      <a:pt x="15788" y="25647"/>
                    </a:cubicBezTo>
                    <a:cubicBezTo>
                      <a:pt x="15074" y="23837"/>
                      <a:pt x="14335" y="22027"/>
                      <a:pt x="13621" y="20206"/>
                    </a:cubicBezTo>
                    <a:cubicBezTo>
                      <a:pt x="12395" y="17086"/>
                      <a:pt x="11133" y="13931"/>
                      <a:pt x="9228" y="11157"/>
                    </a:cubicBezTo>
                    <a:cubicBezTo>
                      <a:pt x="6549" y="7288"/>
                      <a:pt x="2632" y="4251"/>
                      <a:pt x="596" y="1"/>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2" name="Google Shape;242;p18"/>
              <p:cNvSpPr/>
              <p:nvPr/>
            </p:nvSpPr>
            <p:spPr>
              <a:xfrm flipH="1">
                <a:off x="78300" y="2920204"/>
                <a:ext cx="729947" cy="1214360"/>
              </a:xfrm>
              <a:custGeom>
                <a:avLst/>
                <a:gdLst/>
                <a:ahLst/>
                <a:cxnLst/>
                <a:rect l="l" t="t" r="r" b="b"/>
                <a:pathLst>
                  <a:path w="12932" h="21515" extrusionOk="0">
                    <a:moveTo>
                      <a:pt x="37" y="0"/>
                    </a:moveTo>
                    <a:cubicBezTo>
                      <a:pt x="1" y="12"/>
                      <a:pt x="1" y="24"/>
                      <a:pt x="1" y="60"/>
                    </a:cubicBezTo>
                    <a:cubicBezTo>
                      <a:pt x="811" y="2846"/>
                      <a:pt x="2608" y="5251"/>
                      <a:pt x="4347" y="7549"/>
                    </a:cubicBezTo>
                    <a:lnTo>
                      <a:pt x="4752" y="8097"/>
                    </a:lnTo>
                    <a:cubicBezTo>
                      <a:pt x="8585" y="13216"/>
                      <a:pt x="11086" y="17348"/>
                      <a:pt x="12836" y="21479"/>
                    </a:cubicBezTo>
                    <a:cubicBezTo>
                      <a:pt x="12848" y="21503"/>
                      <a:pt x="12860" y="21515"/>
                      <a:pt x="12872" y="21515"/>
                    </a:cubicBezTo>
                    <a:cubicBezTo>
                      <a:pt x="12872" y="21515"/>
                      <a:pt x="12895" y="21515"/>
                      <a:pt x="12895" y="21503"/>
                    </a:cubicBezTo>
                    <a:cubicBezTo>
                      <a:pt x="12919" y="21491"/>
                      <a:pt x="12931" y="21467"/>
                      <a:pt x="12919" y="21443"/>
                    </a:cubicBezTo>
                    <a:cubicBezTo>
                      <a:pt x="11169" y="17300"/>
                      <a:pt x="8681" y="13169"/>
                      <a:pt x="4823" y="8037"/>
                    </a:cubicBezTo>
                    <a:lnTo>
                      <a:pt x="4418" y="7501"/>
                    </a:lnTo>
                    <a:cubicBezTo>
                      <a:pt x="2680" y="5191"/>
                      <a:pt x="882" y="2810"/>
                      <a:pt x="96" y="24"/>
                    </a:cubicBezTo>
                    <a:cubicBezTo>
                      <a:pt x="72" y="0"/>
                      <a:pt x="60" y="0"/>
                      <a:pt x="37"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3" name="Google Shape;243;p18"/>
              <p:cNvSpPr/>
              <p:nvPr/>
            </p:nvSpPr>
            <p:spPr>
              <a:xfrm flipH="1">
                <a:off x="1952801" y="2654058"/>
                <a:ext cx="926770" cy="1652975"/>
              </a:xfrm>
              <a:custGeom>
                <a:avLst/>
                <a:gdLst/>
                <a:ahLst/>
                <a:cxnLst/>
                <a:rect l="l" t="t" r="r" b="b"/>
                <a:pathLst>
                  <a:path w="16419" h="29286" extrusionOk="0">
                    <a:moveTo>
                      <a:pt x="596" y="0"/>
                    </a:moveTo>
                    <a:lnTo>
                      <a:pt x="596" y="0"/>
                    </a:lnTo>
                    <a:cubicBezTo>
                      <a:pt x="1" y="7406"/>
                      <a:pt x="2977" y="15002"/>
                      <a:pt x="8430" y="20027"/>
                    </a:cubicBezTo>
                    <a:cubicBezTo>
                      <a:pt x="9954" y="21408"/>
                      <a:pt x="11645" y="22622"/>
                      <a:pt x="13074" y="24111"/>
                    </a:cubicBezTo>
                    <a:cubicBezTo>
                      <a:pt x="14015" y="25099"/>
                      <a:pt x="14836" y="26230"/>
                      <a:pt x="15324" y="27528"/>
                    </a:cubicBezTo>
                    <a:cubicBezTo>
                      <a:pt x="15443" y="27837"/>
                      <a:pt x="15586" y="29195"/>
                      <a:pt x="15943" y="29278"/>
                    </a:cubicBezTo>
                    <a:cubicBezTo>
                      <a:pt x="15963" y="29283"/>
                      <a:pt x="15981" y="29285"/>
                      <a:pt x="15999" y="29285"/>
                    </a:cubicBezTo>
                    <a:cubicBezTo>
                      <a:pt x="16409" y="29285"/>
                      <a:pt x="16419" y="28028"/>
                      <a:pt x="16396" y="27766"/>
                    </a:cubicBezTo>
                    <a:cubicBezTo>
                      <a:pt x="16336" y="27028"/>
                      <a:pt x="16050" y="26337"/>
                      <a:pt x="15789" y="25646"/>
                    </a:cubicBezTo>
                    <a:cubicBezTo>
                      <a:pt x="15074" y="23849"/>
                      <a:pt x="14336" y="22027"/>
                      <a:pt x="13622" y="20217"/>
                    </a:cubicBezTo>
                    <a:cubicBezTo>
                      <a:pt x="12395" y="17086"/>
                      <a:pt x="11121" y="13931"/>
                      <a:pt x="9228" y="11169"/>
                    </a:cubicBezTo>
                    <a:cubicBezTo>
                      <a:pt x="6549" y="7299"/>
                      <a:pt x="2632" y="4263"/>
                      <a:pt x="596"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4" name="Google Shape;244;p18"/>
              <p:cNvSpPr/>
              <p:nvPr/>
            </p:nvSpPr>
            <p:spPr>
              <a:xfrm flipH="1">
                <a:off x="2054907" y="2851622"/>
                <a:ext cx="729890" cy="1215094"/>
              </a:xfrm>
              <a:custGeom>
                <a:avLst/>
                <a:gdLst/>
                <a:ahLst/>
                <a:cxnLst/>
                <a:rect l="l" t="t" r="r" b="b"/>
                <a:pathLst>
                  <a:path w="12931" h="21528" extrusionOk="0">
                    <a:moveTo>
                      <a:pt x="24" y="1"/>
                    </a:moveTo>
                    <a:cubicBezTo>
                      <a:pt x="1" y="13"/>
                      <a:pt x="1" y="37"/>
                      <a:pt x="1" y="60"/>
                    </a:cubicBezTo>
                    <a:cubicBezTo>
                      <a:pt x="798" y="2858"/>
                      <a:pt x="2608" y="5252"/>
                      <a:pt x="4346" y="7561"/>
                    </a:cubicBezTo>
                    <a:lnTo>
                      <a:pt x="4751" y="8097"/>
                    </a:lnTo>
                    <a:cubicBezTo>
                      <a:pt x="8585" y="13217"/>
                      <a:pt x="11085" y="17360"/>
                      <a:pt x="12824" y="21492"/>
                    </a:cubicBezTo>
                    <a:cubicBezTo>
                      <a:pt x="12847" y="21504"/>
                      <a:pt x="12859" y="21527"/>
                      <a:pt x="12871" y="21527"/>
                    </a:cubicBezTo>
                    <a:cubicBezTo>
                      <a:pt x="12883" y="21527"/>
                      <a:pt x="12883" y="21527"/>
                      <a:pt x="12883" y="21515"/>
                    </a:cubicBezTo>
                    <a:cubicBezTo>
                      <a:pt x="12919" y="21492"/>
                      <a:pt x="12931" y="21480"/>
                      <a:pt x="12919" y="21456"/>
                    </a:cubicBezTo>
                    <a:cubicBezTo>
                      <a:pt x="11157" y="17313"/>
                      <a:pt x="8680" y="13181"/>
                      <a:pt x="4823" y="8038"/>
                    </a:cubicBezTo>
                    <a:lnTo>
                      <a:pt x="4418" y="7502"/>
                    </a:lnTo>
                    <a:cubicBezTo>
                      <a:pt x="2680" y="5192"/>
                      <a:pt x="882" y="2811"/>
                      <a:pt x="84" y="37"/>
                    </a:cubicBezTo>
                    <a:cubicBezTo>
                      <a:pt x="72" y="1"/>
                      <a:pt x="60" y="1"/>
                      <a:pt x="2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5" name="Google Shape;245;p18"/>
              <p:cNvSpPr/>
              <p:nvPr/>
            </p:nvSpPr>
            <p:spPr>
              <a:xfrm flipH="1">
                <a:off x="1866703" y="2598289"/>
                <a:ext cx="473178" cy="1854136"/>
              </a:xfrm>
              <a:custGeom>
                <a:avLst/>
                <a:gdLst/>
                <a:ahLst/>
                <a:cxnLst/>
                <a:rect l="l" t="t" r="r" b="b"/>
                <a:pathLst>
                  <a:path w="8383" h="32850" extrusionOk="0">
                    <a:moveTo>
                      <a:pt x="3180" y="0"/>
                    </a:moveTo>
                    <a:cubicBezTo>
                      <a:pt x="1" y="6703"/>
                      <a:pt x="108" y="14883"/>
                      <a:pt x="3453" y="21503"/>
                    </a:cubicBezTo>
                    <a:cubicBezTo>
                      <a:pt x="4394" y="23348"/>
                      <a:pt x="5561" y="25075"/>
                      <a:pt x="6359" y="26980"/>
                    </a:cubicBezTo>
                    <a:cubicBezTo>
                      <a:pt x="6882" y="28242"/>
                      <a:pt x="7251" y="29587"/>
                      <a:pt x="7251" y="30933"/>
                    </a:cubicBezTo>
                    <a:cubicBezTo>
                      <a:pt x="7251" y="31278"/>
                      <a:pt x="6918" y="32600"/>
                      <a:pt x="7216" y="32814"/>
                    </a:cubicBezTo>
                    <a:cubicBezTo>
                      <a:pt x="7253" y="32838"/>
                      <a:pt x="7290" y="32850"/>
                      <a:pt x="7329" y="32850"/>
                    </a:cubicBezTo>
                    <a:cubicBezTo>
                      <a:pt x="7697" y="32850"/>
                      <a:pt x="8105" y="31800"/>
                      <a:pt x="8180" y="31552"/>
                    </a:cubicBezTo>
                    <a:cubicBezTo>
                      <a:pt x="8383" y="30837"/>
                      <a:pt x="8371" y="30087"/>
                      <a:pt x="8359" y="29361"/>
                    </a:cubicBezTo>
                    <a:cubicBezTo>
                      <a:pt x="8323" y="27408"/>
                      <a:pt x="8275" y="25468"/>
                      <a:pt x="8252" y="23515"/>
                    </a:cubicBezTo>
                    <a:cubicBezTo>
                      <a:pt x="8192" y="20146"/>
                      <a:pt x="8133" y="16752"/>
                      <a:pt x="7311" y="13490"/>
                    </a:cubicBezTo>
                    <a:cubicBezTo>
                      <a:pt x="6180" y="8906"/>
                      <a:pt x="3572" y="4703"/>
                      <a:pt x="3180"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6" name="Google Shape;246;p18"/>
              <p:cNvSpPr/>
              <p:nvPr/>
            </p:nvSpPr>
            <p:spPr>
              <a:xfrm flipH="1">
                <a:off x="1917780" y="2806634"/>
                <a:ext cx="270880" cy="1392436"/>
              </a:xfrm>
              <a:custGeom>
                <a:avLst/>
                <a:gdLst/>
                <a:ahLst/>
                <a:cxnLst/>
                <a:rect l="l" t="t" r="r" b="b"/>
                <a:pathLst>
                  <a:path w="4799" h="24670" extrusionOk="0">
                    <a:moveTo>
                      <a:pt x="286" y="0"/>
                    </a:moveTo>
                    <a:cubicBezTo>
                      <a:pt x="274" y="0"/>
                      <a:pt x="239" y="12"/>
                      <a:pt x="239" y="36"/>
                    </a:cubicBezTo>
                    <a:cubicBezTo>
                      <a:pt x="0" y="2941"/>
                      <a:pt x="858" y="5810"/>
                      <a:pt x="1667" y="8596"/>
                    </a:cubicBezTo>
                    <a:cubicBezTo>
                      <a:pt x="1751" y="8811"/>
                      <a:pt x="1810" y="9025"/>
                      <a:pt x="1870" y="9239"/>
                    </a:cubicBezTo>
                    <a:cubicBezTo>
                      <a:pt x="3668" y="15383"/>
                      <a:pt x="4525" y="20134"/>
                      <a:pt x="4703" y="24622"/>
                    </a:cubicBezTo>
                    <a:cubicBezTo>
                      <a:pt x="4703" y="24658"/>
                      <a:pt x="4727" y="24670"/>
                      <a:pt x="4751" y="24670"/>
                    </a:cubicBezTo>
                    <a:cubicBezTo>
                      <a:pt x="4787" y="24670"/>
                      <a:pt x="4799" y="24646"/>
                      <a:pt x="4787" y="24610"/>
                    </a:cubicBezTo>
                    <a:cubicBezTo>
                      <a:pt x="4620" y="20122"/>
                      <a:pt x="3739" y="15371"/>
                      <a:pt x="1941" y="9204"/>
                    </a:cubicBezTo>
                    <a:cubicBezTo>
                      <a:pt x="1870" y="9001"/>
                      <a:pt x="1810" y="8775"/>
                      <a:pt x="1751" y="8573"/>
                    </a:cubicBezTo>
                    <a:cubicBezTo>
                      <a:pt x="941" y="5787"/>
                      <a:pt x="96" y="2929"/>
                      <a:pt x="334" y="36"/>
                    </a:cubicBezTo>
                    <a:cubicBezTo>
                      <a:pt x="334" y="24"/>
                      <a:pt x="322" y="0"/>
                      <a:pt x="286"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7" name="Google Shape;247;p18"/>
              <p:cNvSpPr/>
              <p:nvPr/>
            </p:nvSpPr>
            <p:spPr>
              <a:xfrm flipH="1">
                <a:off x="1388877" y="2724504"/>
                <a:ext cx="436884" cy="1195678"/>
              </a:xfrm>
              <a:custGeom>
                <a:avLst/>
                <a:gdLst/>
                <a:ahLst/>
                <a:cxnLst/>
                <a:rect l="l" t="t" r="r" b="b"/>
                <a:pathLst>
                  <a:path w="7740" h="21184" extrusionOk="0">
                    <a:moveTo>
                      <a:pt x="1491" y="0"/>
                    </a:moveTo>
                    <a:cubicBezTo>
                      <a:pt x="1424" y="0"/>
                      <a:pt x="1355" y="9"/>
                      <a:pt x="1287" y="26"/>
                    </a:cubicBezTo>
                    <a:cubicBezTo>
                      <a:pt x="870" y="110"/>
                      <a:pt x="596" y="527"/>
                      <a:pt x="453" y="919"/>
                    </a:cubicBezTo>
                    <a:cubicBezTo>
                      <a:pt x="1" y="1991"/>
                      <a:pt x="37" y="3194"/>
                      <a:pt x="168" y="4348"/>
                    </a:cubicBezTo>
                    <a:cubicBezTo>
                      <a:pt x="656" y="8682"/>
                      <a:pt x="2489" y="12730"/>
                      <a:pt x="4370" y="16659"/>
                    </a:cubicBezTo>
                    <a:cubicBezTo>
                      <a:pt x="4990" y="17981"/>
                      <a:pt x="5644" y="19326"/>
                      <a:pt x="5871" y="20767"/>
                    </a:cubicBezTo>
                    <a:lnTo>
                      <a:pt x="6549" y="21184"/>
                    </a:lnTo>
                    <a:cubicBezTo>
                      <a:pt x="7740" y="15945"/>
                      <a:pt x="6014" y="9801"/>
                      <a:pt x="4430" y="4670"/>
                    </a:cubicBezTo>
                    <a:cubicBezTo>
                      <a:pt x="4013" y="3313"/>
                      <a:pt x="3501" y="1955"/>
                      <a:pt x="2668" y="812"/>
                    </a:cubicBezTo>
                    <a:cubicBezTo>
                      <a:pt x="2387" y="406"/>
                      <a:pt x="1960" y="0"/>
                      <a:pt x="1491"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8" name="Google Shape;248;p18"/>
              <p:cNvSpPr/>
              <p:nvPr/>
            </p:nvSpPr>
            <p:spPr>
              <a:xfrm flipH="1">
                <a:off x="1047426" y="2774911"/>
                <a:ext cx="361643" cy="1201096"/>
              </a:xfrm>
              <a:custGeom>
                <a:avLst/>
                <a:gdLst/>
                <a:ahLst/>
                <a:cxnLst/>
                <a:rect l="l" t="t" r="r" b="b"/>
                <a:pathLst>
                  <a:path w="6407" h="21280" extrusionOk="0">
                    <a:moveTo>
                      <a:pt x="5090" y="0"/>
                    </a:moveTo>
                    <a:cubicBezTo>
                      <a:pt x="4746" y="0"/>
                      <a:pt x="4414" y="205"/>
                      <a:pt x="4156" y="443"/>
                    </a:cubicBezTo>
                    <a:cubicBezTo>
                      <a:pt x="3275" y="1205"/>
                      <a:pt x="2751" y="2289"/>
                      <a:pt x="2358" y="3372"/>
                    </a:cubicBezTo>
                    <a:cubicBezTo>
                      <a:pt x="834" y="7444"/>
                      <a:pt x="632" y="11885"/>
                      <a:pt x="525" y="16243"/>
                    </a:cubicBezTo>
                    <a:cubicBezTo>
                      <a:pt x="501" y="17707"/>
                      <a:pt x="465" y="19195"/>
                      <a:pt x="1" y="20588"/>
                    </a:cubicBezTo>
                    <a:lnTo>
                      <a:pt x="417" y="21279"/>
                    </a:lnTo>
                    <a:cubicBezTo>
                      <a:pt x="3858" y="17136"/>
                      <a:pt x="5097" y="10873"/>
                      <a:pt x="6001" y="5587"/>
                    </a:cubicBezTo>
                    <a:cubicBezTo>
                      <a:pt x="6240" y="4194"/>
                      <a:pt x="6406" y="2741"/>
                      <a:pt x="6180" y="1348"/>
                    </a:cubicBezTo>
                    <a:cubicBezTo>
                      <a:pt x="6097" y="800"/>
                      <a:pt x="5859" y="157"/>
                      <a:pt x="5299" y="26"/>
                    </a:cubicBezTo>
                    <a:cubicBezTo>
                      <a:pt x="5229" y="8"/>
                      <a:pt x="5160" y="0"/>
                      <a:pt x="5090"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9" name="Google Shape;249;p18"/>
              <p:cNvSpPr/>
              <p:nvPr/>
            </p:nvSpPr>
            <p:spPr>
              <a:xfrm flipH="1">
                <a:off x="1472863" y="2880522"/>
                <a:ext cx="230578" cy="944283"/>
              </a:xfrm>
              <a:custGeom>
                <a:avLst/>
                <a:gdLst/>
                <a:ahLst/>
                <a:cxnLst/>
                <a:rect l="l" t="t" r="r" b="b"/>
                <a:pathLst>
                  <a:path w="4085" h="16730" extrusionOk="0">
                    <a:moveTo>
                      <a:pt x="25" y="1"/>
                    </a:moveTo>
                    <a:cubicBezTo>
                      <a:pt x="13" y="1"/>
                      <a:pt x="1" y="13"/>
                      <a:pt x="1" y="37"/>
                    </a:cubicBezTo>
                    <a:cubicBezTo>
                      <a:pt x="429" y="2227"/>
                      <a:pt x="1132" y="4418"/>
                      <a:pt x="1799" y="6525"/>
                    </a:cubicBezTo>
                    <a:cubicBezTo>
                      <a:pt x="2858" y="9800"/>
                      <a:pt x="3942" y="13193"/>
                      <a:pt x="4001" y="16681"/>
                    </a:cubicBezTo>
                    <a:cubicBezTo>
                      <a:pt x="4001" y="16705"/>
                      <a:pt x="4013" y="16729"/>
                      <a:pt x="4049" y="16729"/>
                    </a:cubicBezTo>
                    <a:cubicBezTo>
                      <a:pt x="4073" y="16729"/>
                      <a:pt x="4085" y="16705"/>
                      <a:pt x="4073" y="16693"/>
                    </a:cubicBezTo>
                    <a:cubicBezTo>
                      <a:pt x="4013" y="13193"/>
                      <a:pt x="2930" y="9800"/>
                      <a:pt x="1870" y="6514"/>
                    </a:cubicBezTo>
                    <a:cubicBezTo>
                      <a:pt x="1191" y="4406"/>
                      <a:pt x="501" y="2215"/>
                      <a:pt x="72" y="25"/>
                    </a:cubicBezTo>
                    <a:cubicBezTo>
                      <a:pt x="72" y="13"/>
                      <a:pt x="60" y="1"/>
                      <a:pt x="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0" name="Google Shape;250;p18"/>
              <p:cNvSpPr/>
              <p:nvPr/>
            </p:nvSpPr>
            <p:spPr>
              <a:xfrm flipH="1">
                <a:off x="1155629" y="2965644"/>
                <a:ext cx="211104" cy="921650"/>
              </a:xfrm>
              <a:custGeom>
                <a:avLst/>
                <a:gdLst/>
                <a:ahLst/>
                <a:cxnLst/>
                <a:rect l="l" t="t" r="r" b="b"/>
                <a:pathLst>
                  <a:path w="3740" h="16329" extrusionOk="0">
                    <a:moveTo>
                      <a:pt x="3667" y="1"/>
                    </a:moveTo>
                    <a:cubicBezTo>
                      <a:pt x="3646" y="1"/>
                      <a:pt x="3632" y="14"/>
                      <a:pt x="3632" y="41"/>
                    </a:cubicBezTo>
                    <a:cubicBezTo>
                      <a:pt x="3275" y="1779"/>
                      <a:pt x="3037" y="3565"/>
                      <a:pt x="2811" y="5291"/>
                    </a:cubicBezTo>
                    <a:cubicBezTo>
                      <a:pt x="2680" y="6291"/>
                      <a:pt x="2561" y="7315"/>
                      <a:pt x="2394" y="8316"/>
                    </a:cubicBezTo>
                    <a:cubicBezTo>
                      <a:pt x="2025" y="10625"/>
                      <a:pt x="1430" y="13614"/>
                      <a:pt x="13" y="16281"/>
                    </a:cubicBezTo>
                    <a:cubicBezTo>
                      <a:pt x="1" y="16293"/>
                      <a:pt x="13" y="16316"/>
                      <a:pt x="25" y="16328"/>
                    </a:cubicBezTo>
                    <a:lnTo>
                      <a:pt x="48" y="16328"/>
                    </a:lnTo>
                    <a:cubicBezTo>
                      <a:pt x="60" y="16328"/>
                      <a:pt x="72" y="16316"/>
                      <a:pt x="108" y="16316"/>
                    </a:cubicBezTo>
                    <a:cubicBezTo>
                      <a:pt x="1537" y="13638"/>
                      <a:pt x="2132" y="10649"/>
                      <a:pt x="2489" y="8327"/>
                    </a:cubicBezTo>
                    <a:cubicBezTo>
                      <a:pt x="2632" y="7315"/>
                      <a:pt x="2763" y="6303"/>
                      <a:pt x="2906" y="5303"/>
                    </a:cubicBezTo>
                    <a:cubicBezTo>
                      <a:pt x="3120" y="3577"/>
                      <a:pt x="3358" y="1791"/>
                      <a:pt x="3716" y="64"/>
                    </a:cubicBezTo>
                    <a:cubicBezTo>
                      <a:pt x="3739" y="41"/>
                      <a:pt x="3716" y="5"/>
                      <a:pt x="3692" y="5"/>
                    </a:cubicBezTo>
                    <a:cubicBezTo>
                      <a:pt x="3683" y="2"/>
                      <a:pt x="3675" y="1"/>
                      <a:pt x="366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1" name="Google Shape;251;p18"/>
              <p:cNvSpPr/>
              <p:nvPr/>
            </p:nvSpPr>
            <p:spPr>
              <a:xfrm flipH="1">
                <a:off x="1058913" y="3300599"/>
                <a:ext cx="1135786" cy="1516779"/>
              </a:xfrm>
              <a:custGeom>
                <a:avLst/>
                <a:gdLst/>
                <a:ahLst/>
                <a:cxnLst/>
                <a:rect l="l" t="t" r="r" b="b"/>
                <a:pathLst>
                  <a:path w="20122" h="26873" extrusionOk="0">
                    <a:moveTo>
                      <a:pt x="13526" y="0"/>
                    </a:moveTo>
                    <a:cubicBezTo>
                      <a:pt x="12359" y="1858"/>
                      <a:pt x="10692" y="3251"/>
                      <a:pt x="8918" y="4584"/>
                    </a:cubicBezTo>
                    <a:cubicBezTo>
                      <a:pt x="8775" y="6215"/>
                      <a:pt x="9156" y="7894"/>
                      <a:pt x="10049" y="9287"/>
                    </a:cubicBezTo>
                    <a:cubicBezTo>
                      <a:pt x="8859" y="8347"/>
                      <a:pt x="7978" y="7037"/>
                      <a:pt x="7537" y="5596"/>
                    </a:cubicBezTo>
                    <a:cubicBezTo>
                      <a:pt x="6454" y="6394"/>
                      <a:pt x="5346" y="7215"/>
                      <a:pt x="4370" y="8120"/>
                    </a:cubicBezTo>
                    <a:cubicBezTo>
                      <a:pt x="3846" y="8597"/>
                      <a:pt x="3358" y="9120"/>
                      <a:pt x="2905" y="9656"/>
                    </a:cubicBezTo>
                    <a:cubicBezTo>
                      <a:pt x="3144" y="11645"/>
                      <a:pt x="3798" y="13585"/>
                      <a:pt x="4834" y="15312"/>
                    </a:cubicBezTo>
                    <a:cubicBezTo>
                      <a:pt x="3394" y="14526"/>
                      <a:pt x="2191" y="13335"/>
                      <a:pt x="1370" y="11930"/>
                    </a:cubicBezTo>
                    <a:cubicBezTo>
                      <a:pt x="1191" y="12276"/>
                      <a:pt x="1036" y="12645"/>
                      <a:pt x="881" y="13026"/>
                    </a:cubicBezTo>
                    <a:cubicBezTo>
                      <a:pt x="155" y="14895"/>
                      <a:pt x="0" y="17038"/>
                      <a:pt x="703" y="18943"/>
                    </a:cubicBezTo>
                    <a:cubicBezTo>
                      <a:pt x="1120" y="20086"/>
                      <a:pt x="1822" y="21086"/>
                      <a:pt x="2703" y="21932"/>
                    </a:cubicBezTo>
                    <a:cubicBezTo>
                      <a:pt x="2774" y="21967"/>
                      <a:pt x="2834" y="21979"/>
                      <a:pt x="2905" y="21991"/>
                    </a:cubicBezTo>
                    <a:cubicBezTo>
                      <a:pt x="4013" y="22277"/>
                      <a:pt x="5132" y="22563"/>
                      <a:pt x="6239" y="22836"/>
                    </a:cubicBezTo>
                    <a:cubicBezTo>
                      <a:pt x="5727" y="23075"/>
                      <a:pt x="5203" y="23277"/>
                      <a:pt x="4656" y="23408"/>
                    </a:cubicBezTo>
                    <a:cubicBezTo>
                      <a:pt x="5322" y="23813"/>
                      <a:pt x="6049" y="24146"/>
                      <a:pt x="6775" y="24420"/>
                    </a:cubicBezTo>
                    <a:cubicBezTo>
                      <a:pt x="7418" y="24646"/>
                      <a:pt x="8144" y="24920"/>
                      <a:pt x="8359" y="25563"/>
                    </a:cubicBezTo>
                    <a:cubicBezTo>
                      <a:pt x="8489" y="26015"/>
                      <a:pt x="8359" y="26587"/>
                      <a:pt x="8728" y="26873"/>
                    </a:cubicBezTo>
                    <a:cubicBezTo>
                      <a:pt x="9299" y="25968"/>
                      <a:pt x="10394" y="25515"/>
                      <a:pt x="11454" y="25361"/>
                    </a:cubicBezTo>
                    <a:cubicBezTo>
                      <a:pt x="12407" y="25230"/>
                      <a:pt x="17479" y="24563"/>
                      <a:pt x="19610" y="20038"/>
                    </a:cubicBezTo>
                    <a:cubicBezTo>
                      <a:pt x="19622" y="20015"/>
                      <a:pt x="19622" y="20003"/>
                      <a:pt x="19634" y="19967"/>
                    </a:cubicBezTo>
                    <a:lnTo>
                      <a:pt x="19634" y="19967"/>
                    </a:lnTo>
                    <a:cubicBezTo>
                      <a:pt x="18975" y="20115"/>
                      <a:pt x="18298" y="20186"/>
                      <a:pt x="17620" y="20186"/>
                    </a:cubicBezTo>
                    <a:cubicBezTo>
                      <a:pt x="16985" y="20186"/>
                      <a:pt x="16350" y="20124"/>
                      <a:pt x="15728" y="20003"/>
                    </a:cubicBezTo>
                    <a:cubicBezTo>
                      <a:pt x="17431" y="19348"/>
                      <a:pt x="18967" y="18241"/>
                      <a:pt x="20122" y="16824"/>
                    </a:cubicBezTo>
                    <a:cubicBezTo>
                      <a:pt x="20027" y="15490"/>
                      <a:pt x="19610" y="14121"/>
                      <a:pt x="19050" y="12883"/>
                    </a:cubicBezTo>
                    <a:cubicBezTo>
                      <a:pt x="18503" y="11656"/>
                      <a:pt x="17824" y="10490"/>
                      <a:pt x="17145" y="9323"/>
                    </a:cubicBezTo>
                    <a:cubicBezTo>
                      <a:pt x="16145" y="9942"/>
                      <a:pt x="14978" y="10323"/>
                      <a:pt x="13800" y="10394"/>
                    </a:cubicBezTo>
                    <a:cubicBezTo>
                      <a:pt x="14633" y="9311"/>
                      <a:pt x="15312" y="8073"/>
                      <a:pt x="15764" y="6787"/>
                    </a:cubicBezTo>
                    <a:cubicBezTo>
                      <a:pt x="15705" y="6644"/>
                      <a:pt x="15633" y="6501"/>
                      <a:pt x="15574" y="6370"/>
                    </a:cubicBezTo>
                    <a:cubicBezTo>
                      <a:pt x="14657" y="4322"/>
                      <a:pt x="14085" y="2155"/>
                      <a:pt x="13526"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2" name="Google Shape;252;p18"/>
              <p:cNvSpPr/>
              <p:nvPr/>
            </p:nvSpPr>
            <p:spPr>
              <a:xfrm flipH="1">
                <a:off x="1430547" y="3299922"/>
                <a:ext cx="763475" cy="1509385"/>
              </a:xfrm>
              <a:custGeom>
                <a:avLst/>
                <a:gdLst/>
                <a:ahLst/>
                <a:cxnLst/>
                <a:rect l="l" t="t" r="r" b="b"/>
                <a:pathLst>
                  <a:path w="13526" h="26742" extrusionOk="0">
                    <a:moveTo>
                      <a:pt x="13514" y="0"/>
                    </a:moveTo>
                    <a:cubicBezTo>
                      <a:pt x="12347" y="1858"/>
                      <a:pt x="10680" y="3251"/>
                      <a:pt x="8906" y="4584"/>
                    </a:cubicBezTo>
                    <a:cubicBezTo>
                      <a:pt x="8763" y="6215"/>
                      <a:pt x="9144" y="7894"/>
                      <a:pt x="10037" y="9287"/>
                    </a:cubicBezTo>
                    <a:cubicBezTo>
                      <a:pt x="8870" y="8347"/>
                      <a:pt x="7977" y="7037"/>
                      <a:pt x="7525" y="5596"/>
                    </a:cubicBezTo>
                    <a:cubicBezTo>
                      <a:pt x="6430" y="6394"/>
                      <a:pt x="5334" y="7216"/>
                      <a:pt x="4358" y="8120"/>
                    </a:cubicBezTo>
                    <a:cubicBezTo>
                      <a:pt x="3834" y="8597"/>
                      <a:pt x="3358" y="9109"/>
                      <a:pt x="2893" y="9656"/>
                    </a:cubicBezTo>
                    <a:cubicBezTo>
                      <a:pt x="3132" y="11645"/>
                      <a:pt x="3786" y="13585"/>
                      <a:pt x="4822" y="15312"/>
                    </a:cubicBezTo>
                    <a:cubicBezTo>
                      <a:pt x="3394" y="14538"/>
                      <a:pt x="2179" y="13347"/>
                      <a:pt x="1369" y="11930"/>
                    </a:cubicBezTo>
                    <a:cubicBezTo>
                      <a:pt x="1191" y="12288"/>
                      <a:pt x="1012" y="12645"/>
                      <a:pt x="869" y="13014"/>
                    </a:cubicBezTo>
                    <a:cubicBezTo>
                      <a:pt x="143" y="14907"/>
                      <a:pt x="0" y="17050"/>
                      <a:pt x="691" y="18943"/>
                    </a:cubicBezTo>
                    <a:cubicBezTo>
                      <a:pt x="1108" y="20086"/>
                      <a:pt x="1810" y="21086"/>
                      <a:pt x="2691" y="21932"/>
                    </a:cubicBezTo>
                    <a:cubicBezTo>
                      <a:pt x="2762" y="21944"/>
                      <a:pt x="2822" y="21967"/>
                      <a:pt x="2893" y="21991"/>
                    </a:cubicBezTo>
                    <a:cubicBezTo>
                      <a:pt x="4013" y="22277"/>
                      <a:pt x="5120" y="22563"/>
                      <a:pt x="6227" y="22836"/>
                    </a:cubicBezTo>
                    <a:cubicBezTo>
                      <a:pt x="5727" y="23075"/>
                      <a:pt x="5191" y="23253"/>
                      <a:pt x="4644" y="23408"/>
                    </a:cubicBezTo>
                    <a:cubicBezTo>
                      <a:pt x="5322" y="23813"/>
                      <a:pt x="6037" y="24146"/>
                      <a:pt x="6763" y="24420"/>
                    </a:cubicBezTo>
                    <a:cubicBezTo>
                      <a:pt x="7406" y="24658"/>
                      <a:pt x="8156" y="24920"/>
                      <a:pt x="8347" y="25563"/>
                    </a:cubicBezTo>
                    <a:cubicBezTo>
                      <a:pt x="8466" y="25956"/>
                      <a:pt x="8370" y="26432"/>
                      <a:pt x="8597" y="26742"/>
                    </a:cubicBezTo>
                    <a:cubicBezTo>
                      <a:pt x="8692" y="25373"/>
                      <a:pt x="8775" y="23991"/>
                      <a:pt x="8870" y="22622"/>
                    </a:cubicBezTo>
                    <a:cubicBezTo>
                      <a:pt x="8930" y="21753"/>
                      <a:pt x="8989" y="20884"/>
                      <a:pt x="9132" y="20027"/>
                    </a:cubicBezTo>
                    <a:cubicBezTo>
                      <a:pt x="9287" y="19181"/>
                      <a:pt x="9525" y="18348"/>
                      <a:pt x="9716" y="17491"/>
                    </a:cubicBezTo>
                    <a:cubicBezTo>
                      <a:pt x="10621" y="13550"/>
                      <a:pt x="10621" y="9394"/>
                      <a:pt x="11978" y="5596"/>
                    </a:cubicBezTo>
                    <a:cubicBezTo>
                      <a:pt x="12299" y="4680"/>
                      <a:pt x="12704" y="3787"/>
                      <a:pt x="12930" y="2834"/>
                    </a:cubicBezTo>
                    <a:cubicBezTo>
                      <a:pt x="13157" y="1893"/>
                      <a:pt x="13192" y="905"/>
                      <a:pt x="13526" y="24"/>
                    </a:cubicBezTo>
                    <a:cubicBezTo>
                      <a:pt x="13526" y="12"/>
                      <a:pt x="13526" y="12"/>
                      <a:pt x="13514"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3" name="Google Shape;253;p18"/>
              <p:cNvSpPr/>
              <p:nvPr/>
            </p:nvSpPr>
            <p:spPr>
              <a:xfrm flipH="1">
                <a:off x="1464791" y="3439684"/>
                <a:ext cx="229900" cy="1324649"/>
              </a:xfrm>
              <a:custGeom>
                <a:avLst/>
                <a:gdLst/>
                <a:ahLst/>
                <a:cxnLst/>
                <a:rect l="l" t="t" r="r" b="b"/>
                <a:pathLst>
                  <a:path w="4073" h="23469" extrusionOk="0">
                    <a:moveTo>
                      <a:pt x="4025" y="1"/>
                    </a:moveTo>
                    <a:cubicBezTo>
                      <a:pt x="4013" y="1"/>
                      <a:pt x="3977" y="25"/>
                      <a:pt x="3977" y="48"/>
                    </a:cubicBezTo>
                    <a:cubicBezTo>
                      <a:pt x="3751" y="2644"/>
                      <a:pt x="3060" y="5216"/>
                      <a:pt x="2382" y="7704"/>
                    </a:cubicBezTo>
                    <a:cubicBezTo>
                      <a:pt x="2132" y="8633"/>
                      <a:pt x="1882" y="9609"/>
                      <a:pt x="1644" y="10562"/>
                    </a:cubicBezTo>
                    <a:cubicBezTo>
                      <a:pt x="620" y="14765"/>
                      <a:pt x="60" y="19098"/>
                      <a:pt x="1" y="23432"/>
                    </a:cubicBezTo>
                    <a:cubicBezTo>
                      <a:pt x="1" y="23456"/>
                      <a:pt x="24" y="23468"/>
                      <a:pt x="48" y="23468"/>
                    </a:cubicBezTo>
                    <a:cubicBezTo>
                      <a:pt x="84" y="23468"/>
                      <a:pt x="96" y="23456"/>
                      <a:pt x="108" y="23420"/>
                    </a:cubicBezTo>
                    <a:cubicBezTo>
                      <a:pt x="155" y="19098"/>
                      <a:pt x="703" y="14765"/>
                      <a:pt x="1727" y="10574"/>
                    </a:cubicBezTo>
                    <a:cubicBezTo>
                      <a:pt x="1953" y="9621"/>
                      <a:pt x="2227" y="8657"/>
                      <a:pt x="2477" y="7716"/>
                    </a:cubicBezTo>
                    <a:cubicBezTo>
                      <a:pt x="3144" y="5228"/>
                      <a:pt x="3846" y="2656"/>
                      <a:pt x="4073" y="48"/>
                    </a:cubicBezTo>
                    <a:cubicBezTo>
                      <a:pt x="4073" y="37"/>
                      <a:pt x="4049" y="1"/>
                      <a:pt x="40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4" name="Google Shape;254;p18"/>
              <p:cNvSpPr/>
              <p:nvPr/>
            </p:nvSpPr>
            <p:spPr>
              <a:xfrm flipH="1">
                <a:off x="1795455" y="4309528"/>
                <a:ext cx="158667" cy="144380"/>
              </a:xfrm>
              <a:custGeom>
                <a:avLst/>
                <a:gdLst/>
                <a:ahLst/>
                <a:cxnLst/>
                <a:rect l="l" t="t" r="r" b="b"/>
                <a:pathLst>
                  <a:path w="2811" h="2558" extrusionOk="0">
                    <a:moveTo>
                      <a:pt x="388" y="0"/>
                    </a:moveTo>
                    <a:cubicBezTo>
                      <a:pt x="376" y="0"/>
                      <a:pt x="364" y="3"/>
                      <a:pt x="358" y="9"/>
                    </a:cubicBezTo>
                    <a:cubicBezTo>
                      <a:pt x="346" y="21"/>
                      <a:pt x="346" y="57"/>
                      <a:pt x="358" y="69"/>
                    </a:cubicBezTo>
                    <a:cubicBezTo>
                      <a:pt x="668" y="426"/>
                      <a:pt x="1049" y="736"/>
                      <a:pt x="1418" y="1033"/>
                    </a:cubicBezTo>
                    <a:cubicBezTo>
                      <a:pt x="1834" y="1379"/>
                      <a:pt x="2263" y="1724"/>
                      <a:pt x="2596" y="2153"/>
                    </a:cubicBezTo>
                    <a:cubicBezTo>
                      <a:pt x="2656" y="2212"/>
                      <a:pt x="2727" y="2343"/>
                      <a:pt x="2668" y="2426"/>
                    </a:cubicBezTo>
                    <a:cubicBezTo>
                      <a:pt x="2645" y="2464"/>
                      <a:pt x="2605" y="2482"/>
                      <a:pt x="2545" y="2482"/>
                    </a:cubicBezTo>
                    <a:cubicBezTo>
                      <a:pt x="2509" y="2482"/>
                      <a:pt x="2467" y="2475"/>
                      <a:pt x="2418" y="2462"/>
                    </a:cubicBezTo>
                    <a:cubicBezTo>
                      <a:pt x="1584" y="2295"/>
                      <a:pt x="810" y="1998"/>
                      <a:pt x="72" y="1569"/>
                    </a:cubicBezTo>
                    <a:cubicBezTo>
                      <a:pt x="69" y="1566"/>
                      <a:pt x="65" y="1564"/>
                      <a:pt x="60" y="1564"/>
                    </a:cubicBezTo>
                    <a:cubicBezTo>
                      <a:pt x="48" y="1564"/>
                      <a:pt x="30" y="1576"/>
                      <a:pt x="13" y="1593"/>
                    </a:cubicBezTo>
                    <a:cubicBezTo>
                      <a:pt x="1" y="1605"/>
                      <a:pt x="13" y="1629"/>
                      <a:pt x="36" y="1652"/>
                    </a:cubicBezTo>
                    <a:cubicBezTo>
                      <a:pt x="763" y="2069"/>
                      <a:pt x="1549" y="2367"/>
                      <a:pt x="2382" y="2545"/>
                    </a:cubicBezTo>
                    <a:cubicBezTo>
                      <a:pt x="2418" y="2545"/>
                      <a:pt x="2453" y="2557"/>
                      <a:pt x="2513" y="2557"/>
                    </a:cubicBezTo>
                    <a:cubicBezTo>
                      <a:pt x="2596" y="2557"/>
                      <a:pt x="2668" y="2545"/>
                      <a:pt x="2739" y="2450"/>
                    </a:cubicBezTo>
                    <a:cubicBezTo>
                      <a:pt x="2811" y="2367"/>
                      <a:pt x="2787" y="2224"/>
                      <a:pt x="2668" y="2081"/>
                    </a:cubicBezTo>
                    <a:cubicBezTo>
                      <a:pt x="2322" y="1652"/>
                      <a:pt x="1894" y="1307"/>
                      <a:pt x="1477" y="962"/>
                    </a:cubicBezTo>
                    <a:cubicBezTo>
                      <a:pt x="1108" y="676"/>
                      <a:pt x="727" y="367"/>
                      <a:pt x="417" y="9"/>
                    </a:cubicBezTo>
                    <a:cubicBezTo>
                      <a:pt x="412" y="3"/>
                      <a:pt x="400" y="0"/>
                      <a:pt x="38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5" name="Google Shape;255;p18"/>
              <p:cNvSpPr/>
              <p:nvPr/>
            </p:nvSpPr>
            <p:spPr>
              <a:xfrm flipH="1">
                <a:off x="1729579" y="3978807"/>
                <a:ext cx="89465" cy="158547"/>
              </a:xfrm>
              <a:custGeom>
                <a:avLst/>
                <a:gdLst/>
                <a:ahLst/>
                <a:cxnLst/>
                <a:rect l="l" t="t" r="r" b="b"/>
                <a:pathLst>
                  <a:path w="1585" h="2809" extrusionOk="0">
                    <a:moveTo>
                      <a:pt x="74" y="1"/>
                    </a:moveTo>
                    <a:cubicBezTo>
                      <a:pt x="67" y="1"/>
                      <a:pt x="59" y="4"/>
                      <a:pt x="49" y="11"/>
                    </a:cubicBezTo>
                    <a:cubicBezTo>
                      <a:pt x="25" y="22"/>
                      <a:pt x="1" y="34"/>
                      <a:pt x="25" y="70"/>
                    </a:cubicBezTo>
                    <a:cubicBezTo>
                      <a:pt x="346" y="1011"/>
                      <a:pt x="739" y="2047"/>
                      <a:pt x="1489" y="2785"/>
                    </a:cubicBezTo>
                    <a:cubicBezTo>
                      <a:pt x="1513" y="2809"/>
                      <a:pt x="1513" y="2809"/>
                      <a:pt x="1525" y="2809"/>
                    </a:cubicBezTo>
                    <a:cubicBezTo>
                      <a:pt x="1537" y="2809"/>
                      <a:pt x="1537" y="2785"/>
                      <a:pt x="1573" y="2773"/>
                    </a:cubicBezTo>
                    <a:cubicBezTo>
                      <a:pt x="1584" y="2761"/>
                      <a:pt x="1584" y="2725"/>
                      <a:pt x="1573" y="2713"/>
                    </a:cubicBezTo>
                    <a:cubicBezTo>
                      <a:pt x="811" y="1987"/>
                      <a:pt x="441" y="963"/>
                      <a:pt x="108" y="34"/>
                    </a:cubicBezTo>
                    <a:cubicBezTo>
                      <a:pt x="100" y="18"/>
                      <a:pt x="91" y="1"/>
                      <a:pt x="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6" name="Google Shape;256;p18"/>
              <p:cNvSpPr/>
              <p:nvPr/>
            </p:nvSpPr>
            <p:spPr>
              <a:xfrm flipH="1">
                <a:off x="1320285" y="4051679"/>
                <a:ext cx="194284" cy="167013"/>
              </a:xfrm>
              <a:custGeom>
                <a:avLst/>
                <a:gdLst/>
                <a:ahLst/>
                <a:cxnLst/>
                <a:rect l="l" t="t" r="r" b="b"/>
                <a:pathLst>
                  <a:path w="3442" h="2959" extrusionOk="0">
                    <a:moveTo>
                      <a:pt x="2547" y="1"/>
                    </a:moveTo>
                    <a:cubicBezTo>
                      <a:pt x="2531" y="1"/>
                      <a:pt x="2509" y="12"/>
                      <a:pt x="2501" y="29"/>
                    </a:cubicBezTo>
                    <a:cubicBezTo>
                      <a:pt x="2048" y="625"/>
                      <a:pt x="1501" y="1137"/>
                      <a:pt x="965" y="1648"/>
                    </a:cubicBezTo>
                    <a:cubicBezTo>
                      <a:pt x="679" y="1910"/>
                      <a:pt x="381" y="2196"/>
                      <a:pt x="108" y="2482"/>
                    </a:cubicBezTo>
                    <a:cubicBezTo>
                      <a:pt x="48" y="2541"/>
                      <a:pt x="0" y="2601"/>
                      <a:pt x="0" y="2672"/>
                    </a:cubicBezTo>
                    <a:cubicBezTo>
                      <a:pt x="0" y="2791"/>
                      <a:pt x="84" y="2863"/>
                      <a:pt x="250" y="2911"/>
                    </a:cubicBezTo>
                    <a:cubicBezTo>
                      <a:pt x="370" y="2946"/>
                      <a:pt x="501" y="2958"/>
                      <a:pt x="643" y="2958"/>
                    </a:cubicBezTo>
                    <a:cubicBezTo>
                      <a:pt x="858" y="2958"/>
                      <a:pt x="1120" y="2911"/>
                      <a:pt x="1370" y="2827"/>
                    </a:cubicBezTo>
                    <a:cubicBezTo>
                      <a:pt x="2155" y="2589"/>
                      <a:pt x="2870" y="2137"/>
                      <a:pt x="3418" y="1541"/>
                    </a:cubicBezTo>
                    <a:cubicBezTo>
                      <a:pt x="3441" y="1529"/>
                      <a:pt x="3441" y="1494"/>
                      <a:pt x="3418" y="1482"/>
                    </a:cubicBezTo>
                    <a:cubicBezTo>
                      <a:pt x="3412" y="1476"/>
                      <a:pt x="3403" y="1473"/>
                      <a:pt x="3392" y="1473"/>
                    </a:cubicBezTo>
                    <a:cubicBezTo>
                      <a:pt x="3382" y="1473"/>
                      <a:pt x="3370" y="1476"/>
                      <a:pt x="3358" y="1482"/>
                    </a:cubicBezTo>
                    <a:cubicBezTo>
                      <a:pt x="2810" y="2077"/>
                      <a:pt x="2132" y="2506"/>
                      <a:pt x="1358" y="2732"/>
                    </a:cubicBezTo>
                    <a:cubicBezTo>
                      <a:pt x="1080" y="2807"/>
                      <a:pt x="836" y="2849"/>
                      <a:pt x="619" y="2849"/>
                    </a:cubicBezTo>
                    <a:cubicBezTo>
                      <a:pt x="491" y="2849"/>
                      <a:pt x="373" y="2834"/>
                      <a:pt x="262" y="2803"/>
                    </a:cubicBezTo>
                    <a:cubicBezTo>
                      <a:pt x="179" y="2780"/>
                      <a:pt x="84" y="2732"/>
                      <a:pt x="84" y="2661"/>
                    </a:cubicBezTo>
                    <a:cubicBezTo>
                      <a:pt x="84" y="2613"/>
                      <a:pt x="120" y="2565"/>
                      <a:pt x="167" y="2530"/>
                    </a:cubicBezTo>
                    <a:cubicBezTo>
                      <a:pt x="441" y="2244"/>
                      <a:pt x="739" y="1958"/>
                      <a:pt x="1024" y="1696"/>
                    </a:cubicBezTo>
                    <a:cubicBezTo>
                      <a:pt x="1560" y="1184"/>
                      <a:pt x="2132" y="660"/>
                      <a:pt x="2572" y="65"/>
                    </a:cubicBezTo>
                    <a:cubicBezTo>
                      <a:pt x="2584" y="53"/>
                      <a:pt x="2572" y="29"/>
                      <a:pt x="2560" y="5"/>
                    </a:cubicBezTo>
                    <a:cubicBezTo>
                      <a:pt x="2557" y="2"/>
                      <a:pt x="2552" y="1"/>
                      <a:pt x="254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7" name="Google Shape;257;p18"/>
              <p:cNvSpPr/>
              <p:nvPr/>
            </p:nvSpPr>
            <p:spPr>
              <a:xfrm flipH="1">
                <a:off x="1390165" y="4521316"/>
                <a:ext cx="164086" cy="41485"/>
              </a:xfrm>
              <a:custGeom>
                <a:avLst/>
                <a:gdLst/>
                <a:ahLst/>
                <a:cxnLst/>
                <a:rect l="l" t="t" r="r" b="b"/>
                <a:pathLst>
                  <a:path w="2907" h="735" extrusionOk="0">
                    <a:moveTo>
                      <a:pt x="2852" y="0"/>
                    </a:moveTo>
                    <a:cubicBezTo>
                      <a:pt x="2842" y="0"/>
                      <a:pt x="2833" y="3"/>
                      <a:pt x="2823" y="8"/>
                    </a:cubicBezTo>
                    <a:cubicBezTo>
                      <a:pt x="2198" y="427"/>
                      <a:pt x="1442" y="657"/>
                      <a:pt x="687" y="657"/>
                    </a:cubicBezTo>
                    <a:cubicBezTo>
                      <a:pt x="477" y="657"/>
                      <a:pt x="267" y="639"/>
                      <a:pt x="61" y="603"/>
                    </a:cubicBezTo>
                    <a:cubicBezTo>
                      <a:pt x="58" y="600"/>
                      <a:pt x="53" y="599"/>
                      <a:pt x="48" y="599"/>
                    </a:cubicBezTo>
                    <a:cubicBezTo>
                      <a:pt x="33" y="599"/>
                      <a:pt x="13" y="612"/>
                      <a:pt x="13" y="639"/>
                    </a:cubicBezTo>
                    <a:cubicBezTo>
                      <a:pt x="1" y="651"/>
                      <a:pt x="13" y="675"/>
                      <a:pt x="49" y="675"/>
                    </a:cubicBezTo>
                    <a:cubicBezTo>
                      <a:pt x="251" y="722"/>
                      <a:pt x="477" y="734"/>
                      <a:pt x="692" y="734"/>
                    </a:cubicBezTo>
                    <a:cubicBezTo>
                      <a:pt x="1465" y="734"/>
                      <a:pt x="2239" y="520"/>
                      <a:pt x="2870" y="79"/>
                    </a:cubicBezTo>
                    <a:cubicBezTo>
                      <a:pt x="2906" y="67"/>
                      <a:pt x="2906" y="44"/>
                      <a:pt x="2894" y="20"/>
                    </a:cubicBezTo>
                    <a:cubicBezTo>
                      <a:pt x="2880" y="6"/>
                      <a:pt x="2866" y="0"/>
                      <a:pt x="285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8" name="Google Shape;258;p18"/>
              <p:cNvSpPr/>
              <p:nvPr/>
            </p:nvSpPr>
            <p:spPr>
              <a:xfrm flipH="1">
                <a:off x="1473535" y="4479489"/>
                <a:ext cx="95448" cy="29519"/>
              </a:xfrm>
              <a:custGeom>
                <a:avLst/>
                <a:gdLst/>
                <a:ahLst/>
                <a:cxnLst/>
                <a:rect l="l" t="t" r="r" b="b"/>
                <a:pathLst>
                  <a:path w="1691" h="523" extrusionOk="0">
                    <a:moveTo>
                      <a:pt x="1636" y="1"/>
                    </a:moveTo>
                    <a:cubicBezTo>
                      <a:pt x="1629" y="1"/>
                      <a:pt x="1623" y="3"/>
                      <a:pt x="1619" y="11"/>
                    </a:cubicBezTo>
                    <a:cubicBezTo>
                      <a:pt x="1143" y="273"/>
                      <a:pt x="595" y="427"/>
                      <a:pt x="36" y="439"/>
                    </a:cubicBezTo>
                    <a:cubicBezTo>
                      <a:pt x="12" y="439"/>
                      <a:pt x="0" y="451"/>
                      <a:pt x="0" y="487"/>
                    </a:cubicBezTo>
                    <a:cubicBezTo>
                      <a:pt x="0" y="511"/>
                      <a:pt x="12" y="523"/>
                      <a:pt x="36" y="523"/>
                    </a:cubicBezTo>
                    <a:cubicBezTo>
                      <a:pt x="607" y="511"/>
                      <a:pt x="1167" y="368"/>
                      <a:pt x="1667" y="82"/>
                    </a:cubicBezTo>
                    <a:cubicBezTo>
                      <a:pt x="1679" y="70"/>
                      <a:pt x="1691" y="35"/>
                      <a:pt x="1679" y="23"/>
                    </a:cubicBezTo>
                    <a:cubicBezTo>
                      <a:pt x="1671" y="14"/>
                      <a:pt x="1651" y="1"/>
                      <a:pt x="16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9" name="Google Shape;259;p18"/>
              <p:cNvSpPr/>
              <p:nvPr/>
            </p:nvSpPr>
            <p:spPr>
              <a:xfrm flipH="1">
                <a:off x="1681879" y="4017021"/>
                <a:ext cx="43745" cy="93469"/>
              </a:xfrm>
              <a:custGeom>
                <a:avLst/>
                <a:gdLst/>
                <a:ahLst/>
                <a:cxnLst/>
                <a:rect l="l" t="t" r="r" b="b"/>
                <a:pathLst>
                  <a:path w="775" h="1656" extrusionOk="0">
                    <a:moveTo>
                      <a:pt x="37" y="0"/>
                    </a:moveTo>
                    <a:cubicBezTo>
                      <a:pt x="13" y="12"/>
                      <a:pt x="1" y="36"/>
                      <a:pt x="1" y="60"/>
                    </a:cubicBezTo>
                    <a:cubicBezTo>
                      <a:pt x="156" y="608"/>
                      <a:pt x="394" y="1143"/>
                      <a:pt x="691" y="1631"/>
                    </a:cubicBezTo>
                    <a:cubicBezTo>
                      <a:pt x="703" y="1655"/>
                      <a:pt x="715" y="1655"/>
                      <a:pt x="727" y="1655"/>
                    </a:cubicBezTo>
                    <a:cubicBezTo>
                      <a:pt x="743" y="1655"/>
                      <a:pt x="748" y="1645"/>
                      <a:pt x="750" y="1645"/>
                    </a:cubicBezTo>
                    <a:cubicBezTo>
                      <a:pt x="751" y="1645"/>
                      <a:pt x="751" y="1647"/>
                      <a:pt x="751" y="1655"/>
                    </a:cubicBezTo>
                    <a:cubicBezTo>
                      <a:pt x="763" y="1643"/>
                      <a:pt x="775" y="1608"/>
                      <a:pt x="763" y="1596"/>
                    </a:cubicBezTo>
                    <a:cubicBezTo>
                      <a:pt x="465" y="1096"/>
                      <a:pt x="239" y="584"/>
                      <a:pt x="96" y="36"/>
                    </a:cubicBezTo>
                    <a:cubicBezTo>
                      <a:pt x="72" y="12"/>
                      <a:pt x="60" y="0"/>
                      <a:pt x="3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0" name="Google Shape;260;p18"/>
              <p:cNvSpPr/>
              <p:nvPr/>
            </p:nvSpPr>
            <p:spPr>
              <a:xfrm flipH="1">
                <a:off x="1563565" y="3632562"/>
                <a:ext cx="20885" cy="108934"/>
              </a:xfrm>
              <a:custGeom>
                <a:avLst/>
                <a:gdLst/>
                <a:ahLst/>
                <a:cxnLst/>
                <a:rect l="l" t="t" r="r" b="b"/>
                <a:pathLst>
                  <a:path w="370" h="1930" extrusionOk="0">
                    <a:moveTo>
                      <a:pt x="95" y="1"/>
                    </a:moveTo>
                    <a:cubicBezTo>
                      <a:pt x="60" y="1"/>
                      <a:pt x="48" y="13"/>
                      <a:pt x="48" y="37"/>
                    </a:cubicBezTo>
                    <a:cubicBezTo>
                      <a:pt x="0" y="668"/>
                      <a:pt x="72" y="1311"/>
                      <a:pt x="286" y="1906"/>
                    </a:cubicBezTo>
                    <a:cubicBezTo>
                      <a:pt x="298" y="1918"/>
                      <a:pt x="310" y="1930"/>
                      <a:pt x="334" y="1930"/>
                    </a:cubicBezTo>
                    <a:cubicBezTo>
                      <a:pt x="357" y="1918"/>
                      <a:pt x="369" y="1894"/>
                      <a:pt x="369" y="1858"/>
                    </a:cubicBezTo>
                    <a:cubicBezTo>
                      <a:pt x="179" y="1275"/>
                      <a:pt x="95" y="656"/>
                      <a:pt x="131" y="37"/>
                    </a:cubicBezTo>
                    <a:cubicBezTo>
                      <a:pt x="131" y="25"/>
                      <a:pt x="119" y="1"/>
                      <a:pt x="9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1" name="Google Shape;261;p18"/>
              <p:cNvSpPr/>
              <p:nvPr/>
            </p:nvSpPr>
            <p:spPr>
              <a:xfrm flipH="1">
                <a:off x="1397556" y="3655197"/>
                <a:ext cx="66605" cy="109837"/>
              </a:xfrm>
              <a:custGeom>
                <a:avLst/>
                <a:gdLst/>
                <a:ahLst/>
                <a:cxnLst/>
                <a:rect l="l" t="t" r="r" b="b"/>
                <a:pathLst>
                  <a:path w="1180" h="1946" extrusionOk="0">
                    <a:moveTo>
                      <a:pt x="1130" y="0"/>
                    </a:moveTo>
                    <a:cubicBezTo>
                      <a:pt x="1114" y="0"/>
                      <a:pt x="1093" y="11"/>
                      <a:pt x="1084" y="29"/>
                    </a:cubicBezTo>
                    <a:lnTo>
                      <a:pt x="12" y="1886"/>
                    </a:lnTo>
                    <a:cubicBezTo>
                      <a:pt x="0" y="1898"/>
                      <a:pt x="12" y="1934"/>
                      <a:pt x="24" y="1945"/>
                    </a:cubicBezTo>
                    <a:lnTo>
                      <a:pt x="48" y="1945"/>
                    </a:lnTo>
                    <a:cubicBezTo>
                      <a:pt x="60" y="1945"/>
                      <a:pt x="72" y="1934"/>
                      <a:pt x="84" y="1934"/>
                    </a:cubicBezTo>
                    <a:lnTo>
                      <a:pt x="1155" y="64"/>
                    </a:lnTo>
                    <a:cubicBezTo>
                      <a:pt x="1179" y="52"/>
                      <a:pt x="1155" y="29"/>
                      <a:pt x="1143" y="5"/>
                    </a:cubicBezTo>
                    <a:cubicBezTo>
                      <a:pt x="1140" y="2"/>
                      <a:pt x="1135" y="0"/>
                      <a:pt x="113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2" name="Google Shape;262;p18"/>
              <p:cNvSpPr/>
              <p:nvPr/>
            </p:nvSpPr>
            <p:spPr>
              <a:xfrm flipH="1">
                <a:off x="-558144" y="2512941"/>
                <a:ext cx="640538" cy="668787"/>
              </a:xfrm>
              <a:custGeom>
                <a:avLst/>
                <a:gdLst/>
                <a:ahLst/>
                <a:cxnLst/>
                <a:rect l="l" t="t" r="r" b="b"/>
                <a:pathLst>
                  <a:path w="11348" h="11849" extrusionOk="0">
                    <a:moveTo>
                      <a:pt x="3239" y="0"/>
                    </a:moveTo>
                    <a:cubicBezTo>
                      <a:pt x="3144" y="24"/>
                      <a:pt x="3072" y="119"/>
                      <a:pt x="3013" y="214"/>
                    </a:cubicBezTo>
                    <a:cubicBezTo>
                      <a:pt x="2668" y="798"/>
                      <a:pt x="2572" y="1512"/>
                      <a:pt x="2549" y="2191"/>
                    </a:cubicBezTo>
                    <a:cubicBezTo>
                      <a:pt x="2477" y="4191"/>
                      <a:pt x="2965" y="6215"/>
                      <a:pt x="3942" y="7954"/>
                    </a:cubicBezTo>
                    <a:cubicBezTo>
                      <a:pt x="4394" y="8751"/>
                      <a:pt x="4954" y="9525"/>
                      <a:pt x="5239" y="10406"/>
                    </a:cubicBezTo>
                    <a:cubicBezTo>
                      <a:pt x="3823" y="8680"/>
                      <a:pt x="2310" y="7049"/>
                      <a:pt x="715" y="5465"/>
                    </a:cubicBezTo>
                    <a:cubicBezTo>
                      <a:pt x="611" y="5361"/>
                      <a:pt x="454" y="5235"/>
                      <a:pt x="305" y="5235"/>
                    </a:cubicBezTo>
                    <a:cubicBezTo>
                      <a:pt x="266" y="5235"/>
                      <a:pt x="228" y="5243"/>
                      <a:pt x="191" y="5263"/>
                    </a:cubicBezTo>
                    <a:cubicBezTo>
                      <a:pt x="36" y="5334"/>
                      <a:pt x="1" y="5572"/>
                      <a:pt x="13" y="5763"/>
                    </a:cubicBezTo>
                    <a:cubicBezTo>
                      <a:pt x="72" y="6656"/>
                      <a:pt x="465" y="7501"/>
                      <a:pt x="906" y="8275"/>
                    </a:cubicBezTo>
                    <a:cubicBezTo>
                      <a:pt x="1418" y="9168"/>
                      <a:pt x="2037" y="10025"/>
                      <a:pt x="2834" y="10680"/>
                    </a:cubicBezTo>
                    <a:cubicBezTo>
                      <a:pt x="3501" y="11228"/>
                      <a:pt x="4382" y="11752"/>
                      <a:pt x="5239" y="11835"/>
                    </a:cubicBezTo>
                    <a:cubicBezTo>
                      <a:pt x="5317" y="11844"/>
                      <a:pt x="5395" y="11849"/>
                      <a:pt x="5474" y="11849"/>
                    </a:cubicBezTo>
                    <a:cubicBezTo>
                      <a:pt x="6199" y="11849"/>
                      <a:pt x="6985" y="11477"/>
                      <a:pt x="7597" y="11144"/>
                    </a:cubicBezTo>
                    <a:cubicBezTo>
                      <a:pt x="8752" y="10501"/>
                      <a:pt x="9883" y="9775"/>
                      <a:pt x="10954" y="8977"/>
                    </a:cubicBezTo>
                    <a:cubicBezTo>
                      <a:pt x="11133" y="8835"/>
                      <a:pt x="11347" y="8644"/>
                      <a:pt x="11288" y="8418"/>
                    </a:cubicBezTo>
                    <a:cubicBezTo>
                      <a:pt x="11240" y="8227"/>
                      <a:pt x="11026" y="8132"/>
                      <a:pt x="10835" y="8108"/>
                    </a:cubicBezTo>
                    <a:cubicBezTo>
                      <a:pt x="10731" y="8088"/>
                      <a:pt x="10626" y="8079"/>
                      <a:pt x="10520" y="8079"/>
                    </a:cubicBezTo>
                    <a:cubicBezTo>
                      <a:pt x="10123" y="8079"/>
                      <a:pt x="9726" y="8208"/>
                      <a:pt x="9359" y="8358"/>
                    </a:cubicBezTo>
                    <a:cubicBezTo>
                      <a:pt x="8728" y="8644"/>
                      <a:pt x="8133" y="9025"/>
                      <a:pt x="7621" y="9513"/>
                    </a:cubicBezTo>
                    <a:cubicBezTo>
                      <a:pt x="8037" y="8168"/>
                      <a:pt x="8466" y="6811"/>
                      <a:pt x="8704" y="5429"/>
                    </a:cubicBezTo>
                    <a:cubicBezTo>
                      <a:pt x="8859" y="4560"/>
                      <a:pt x="8942" y="3679"/>
                      <a:pt x="8823" y="2822"/>
                    </a:cubicBezTo>
                    <a:cubicBezTo>
                      <a:pt x="8764" y="2358"/>
                      <a:pt x="8621" y="1858"/>
                      <a:pt x="8240" y="1560"/>
                    </a:cubicBezTo>
                    <a:cubicBezTo>
                      <a:pt x="8169" y="1489"/>
                      <a:pt x="8073" y="1436"/>
                      <a:pt x="7972" y="1436"/>
                    </a:cubicBezTo>
                    <a:cubicBezTo>
                      <a:pt x="7954" y="1436"/>
                      <a:pt x="7936" y="1437"/>
                      <a:pt x="7918" y="1441"/>
                    </a:cubicBezTo>
                    <a:cubicBezTo>
                      <a:pt x="7740" y="1453"/>
                      <a:pt x="7633" y="1631"/>
                      <a:pt x="7549" y="1774"/>
                    </a:cubicBezTo>
                    <a:cubicBezTo>
                      <a:pt x="6299" y="4013"/>
                      <a:pt x="6132" y="6680"/>
                      <a:pt x="5978" y="9239"/>
                    </a:cubicBezTo>
                    <a:cubicBezTo>
                      <a:pt x="5644" y="7692"/>
                      <a:pt x="5549" y="6096"/>
                      <a:pt x="5263" y="4536"/>
                    </a:cubicBezTo>
                    <a:cubicBezTo>
                      <a:pt x="4989" y="2965"/>
                      <a:pt x="4513" y="1405"/>
                      <a:pt x="3513" y="167"/>
                    </a:cubicBezTo>
                    <a:cubicBezTo>
                      <a:pt x="3442" y="95"/>
                      <a:pt x="3346" y="0"/>
                      <a:pt x="3239"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3" name="Google Shape;263;p18"/>
              <p:cNvSpPr/>
              <p:nvPr/>
            </p:nvSpPr>
            <p:spPr>
              <a:xfrm flipH="1">
                <a:off x="-189843" y="2924607"/>
                <a:ext cx="197614" cy="210023"/>
              </a:xfrm>
              <a:custGeom>
                <a:avLst/>
                <a:gdLst/>
                <a:ahLst/>
                <a:cxnLst/>
                <a:rect l="l" t="t" r="r" b="b"/>
                <a:pathLst>
                  <a:path w="3501" h="3721" extrusionOk="0">
                    <a:moveTo>
                      <a:pt x="51" y="1"/>
                    </a:moveTo>
                    <a:cubicBezTo>
                      <a:pt x="45" y="1"/>
                      <a:pt x="39" y="2"/>
                      <a:pt x="36" y="6"/>
                    </a:cubicBezTo>
                    <a:cubicBezTo>
                      <a:pt x="24" y="18"/>
                      <a:pt x="0" y="53"/>
                      <a:pt x="24" y="65"/>
                    </a:cubicBezTo>
                    <a:cubicBezTo>
                      <a:pt x="762" y="1577"/>
                      <a:pt x="1965" y="2875"/>
                      <a:pt x="3429" y="3720"/>
                    </a:cubicBezTo>
                    <a:lnTo>
                      <a:pt x="3441" y="3720"/>
                    </a:lnTo>
                    <a:cubicBezTo>
                      <a:pt x="3453" y="3720"/>
                      <a:pt x="3477" y="3720"/>
                      <a:pt x="3489" y="3697"/>
                    </a:cubicBezTo>
                    <a:cubicBezTo>
                      <a:pt x="3501" y="3685"/>
                      <a:pt x="3489" y="3649"/>
                      <a:pt x="3477" y="3637"/>
                    </a:cubicBezTo>
                    <a:cubicBezTo>
                      <a:pt x="2012" y="2804"/>
                      <a:pt x="822" y="1518"/>
                      <a:pt x="96" y="18"/>
                    </a:cubicBezTo>
                    <a:cubicBezTo>
                      <a:pt x="87" y="9"/>
                      <a:pt x="67" y="1"/>
                      <a:pt x="51"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4" name="Google Shape;264;p18"/>
              <p:cNvSpPr/>
              <p:nvPr/>
            </p:nvSpPr>
            <p:spPr>
              <a:xfrm flipH="1">
                <a:off x="-239576" y="2711182"/>
                <a:ext cx="111592" cy="367666"/>
              </a:xfrm>
              <a:custGeom>
                <a:avLst/>
                <a:gdLst/>
                <a:ahLst/>
                <a:cxnLst/>
                <a:rect l="l" t="t" r="r" b="b"/>
                <a:pathLst>
                  <a:path w="1977" h="6514" extrusionOk="0">
                    <a:moveTo>
                      <a:pt x="36" y="1"/>
                    </a:moveTo>
                    <a:cubicBezTo>
                      <a:pt x="12" y="1"/>
                      <a:pt x="0" y="24"/>
                      <a:pt x="0" y="48"/>
                    </a:cubicBezTo>
                    <a:cubicBezTo>
                      <a:pt x="215" y="2310"/>
                      <a:pt x="1072" y="4430"/>
                      <a:pt x="1882" y="6477"/>
                    </a:cubicBezTo>
                    <a:cubicBezTo>
                      <a:pt x="1905" y="6489"/>
                      <a:pt x="1917" y="6513"/>
                      <a:pt x="1929" y="6513"/>
                    </a:cubicBezTo>
                    <a:cubicBezTo>
                      <a:pt x="1965" y="6489"/>
                      <a:pt x="1977" y="6477"/>
                      <a:pt x="1965" y="6454"/>
                    </a:cubicBezTo>
                    <a:cubicBezTo>
                      <a:pt x="1143" y="4406"/>
                      <a:pt x="298" y="2298"/>
                      <a:pt x="84" y="48"/>
                    </a:cubicBezTo>
                    <a:cubicBezTo>
                      <a:pt x="84" y="24"/>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5" name="Google Shape;265;p18"/>
              <p:cNvSpPr/>
              <p:nvPr/>
            </p:nvSpPr>
            <p:spPr>
              <a:xfrm flipH="1">
                <a:off x="-361898" y="2735511"/>
                <a:ext cx="88732" cy="377600"/>
              </a:xfrm>
              <a:custGeom>
                <a:avLst/>
                <a:gdLst/>
                <a:ahLst/>
                <a:cxnLst/>
                <a:rect l="l" t="t" r="r" b="b"/>
                <a:pathLst>
                  <a:path w="1572" h="6690" extrusionOk="0">
                    <a:moveTo>
                      <a:pt x="1516" y="0"/>
                    </a:moveTo>
                    <a:cubicBezTo>
                      <a:pt x="1500" y="0"/>
                      <a:pt x="1488" y="17"/>
                      <a:pt x="1488" y="34"/>
                    </a:cubicBezTo>
                    <a:cubicBezTo>
                      <a:pt x="1084" y="2260"/>
                      <a:pt x="595" y="4475"/>
                      <a:pt x="0" y="6630"/>
                    </a:cubicBezTo>
                    <a:cubicBezTo>
                      <a:pt x="0" y="6654"/>
                      <a:pt x="12" y="6678"/>
                      <a:pt x="48" y="6689"/>
                    </a:cubicBezTo>
                    <a:cubicBezTo>
                      <a:pt x="60" y="6689"/>
                      <a:pt x="72" y="6678"/>
                      <a:pt x="72" y="6642"/>
                    </a:cubicBezTo>
                    <a:cubicBezTo>
                      <a:pt x="667" y="4487"/>
                      <a:pt x="1179" y="2272"/>
                      <a:pt x="1560" y="58"/>
                    </a:cubicBezTo>
                    <a:cubicBezTo>
                      <a:pt x="1572" y="34"/>
                      <a:pt x="1560" y="10"/>
                      <a:pt x="1536" y="10"/>
                    </a:cubicBezTo>
                    <a:cubicBezTo>
                      <a:pt x="1529" y="3"/>
                      <a:pt x="1522" y="0"/>
                      <a:pt x="1516"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6" name="Google Shape;266;p18"/>
              <p:cNvSpPr/>
              <p:nvPr/>
            </p:nvSpPr>
            <p:spPr>
              <a:xfrm flipH="1">
                <a:off x="-451987" y="3027453"/>
                <a:ext cx="114301" cy="73601"/>
              </a:xfrm>
              <a:custGeom>
                <a:avLst/>
                <a:gdLst/>
                <a:ahLst/>
                <a:cxnLst/>
                <a:rect l="l" t="t" r="r" b="b"/>
                <a:pathLst>
                  <a:path w="2025" h="1304" extrusionOk="0">
                    <a:moveTo>
                      <a:pt x="1979" y="1"/>
                    </a:moveTo>
                    <a:cubicBezTo>
                      <a:pt x="1968" y="1"/>
                      <a:pt x="1958" y="7"/>
                      <a:pt x="1953" y="17"/>
                    </a:cubicBezTo>
                    <a:cubicBezTo>
                      <a:pt x="1345" y="446"/>
                      <a:pt x="691" y="863"/>
                      <a:pt x="36" y="1220"/>
                    </a:cubicBezTo>
                    <a:cubicBezTo>
                      <a:pt x="12" y="1232"/>
                      <a:pt x="0" y="1267"/>
                      <a:pt x="12" y="1279"/>
                    </a:cubicBezTo>
                    <a:cubicBezTo>
                      <a:pt x="36" y="1291"/>
                      <a:pt x="48" y="1303"/>
                      <a:pt x="60" y="1303"/>
                    </a:cubicBezTo>
                    <a:cubicBezTo>
                      <a:pt x="60" y="1303"/>
                      <a:pt x="72" y="1303"/>
                      <a:pt x="60" y="1291"/>
                    </a:cubicBezTo>
                    <a:cubicBezTo>
                      <a:pt x="726" y="922"/>
                      <a:pt x="1369" y="517"/>
                      <a:pt x="2000" y="89"/>
                    </a:cubicBezTo>
                    <a:cubicBezTo>
                      <a:pt x="2024" y="77"/>
                      <a:pt x="2024" y="41"/>
                      <a:pt x="2012" y="29"/>
                    </a:cubicBezTo>
                    <a:cubicBezTo>
                      <a:pt x="2006" y="9"/>
                      <a:pt x="1992" y="1"/>
                      <a:pt x="197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7" name="Google Shape;267;p18"/>
              <p:cNvSpPr/>
              <p:nvPr/>
            </p:nvSpPr>
            <p:spPr>
              <a:xfrm flipH="1">
                <a:off x="-1476835" y="2842252"/>
                <a:ext cx="1781686" cy="2069408"/>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8" name="Google Shape;268;p18"/>
              <p:cNvSpPr/>
              <p:nvPr/>
            </p:nvSpPr>
            <p:spPr>
              <a:xfrm flipH="1">
                <a:off x="-1465038" y="2842252"/>
                <a:ext cx="1769889" cy="2069408"/>
              </a:xfrm>
              <a:custGeom>
                <a:avLst/>
                <a:gdLst/>
                <a:ahLst/>
                <a:cxnLst/>
                <a:rect l="l" t="t" r="r" b="b"/>
                <a:pathLst>
                  <a:path w="31356" h="36664" extrusionOk="0">
                    <a:moveTo>
                      <a:pt x="1" y="0"/>
                    </a:moveTo>
                    <a:cubicBezTo>
                      <a:pt x="917" y="774"/>
                      <a:pt x="1191" y="2060"/>
                      <a:pt x="1394" y="3251"/>
                    </a:cubicBezTo>
                    <a:cubicBezTo>
                      <a:pt x="1715" y="5025"/>
                      <a:pt x="2013" y="6811"/>
                      <a:pt x="2096" y="8597"/>
                    </a:cubicBezTo>
                    <a:cubicBezTo>
                      <a:pt x="3299" y="10180"/>
                      <a:pt x="4311" y="11918"/>
                      <a:pt x="5108" y="13740"/>
                    </a:cubicBezTo>
                    <a:cubicBezTo>
                      <a:pt x="4168" y="12978"/>
                      <a:pt x="3120" y="12359"/>
                      <a:pt x="2025" y="11895"/>
                    </a:cubicBezTo>
                    <a:cubicBezTo>
                      <a:pt x="1846" y="13823"/>
                      <a:pt x="1477" y="15728"/>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92"/>
                    </a:cubicBezTo>
                    <a:cubicBezTo>
                      <a:pt x="7044" y="31447"/>
                      <a:pt x="10682" y="33284"/>
                      <a:pt x="13852" y="33284"/>
                    </a:cubicBezTo>
                    <a:cubicBezTo>
                      <a:pt x="14079" y="33284"/>
                      <a:pt x="14305" y="33274"/>
                      <a:pt x="14526" y="33254"/>
                    </a:cubicBezTo>
                    <a:lnTo>
                      <a:pt x="14526" y="33254"/>
                    </a:lnTo>
                    <a:cubicBezTo>
                      <a:pt x="13681" y="34040"/>
                      <a:pt x="12788" y="34862"/>
                      <a:pt x="11788" y="35469"/>
                    </a:cubicBezTo>
                    <a:cubicBezTo>
                      <a:pt x="13693" y="36267"/>
                      <a:pt x="15993" y="36664"/>
                      <a:pt x="17893" y="36664"/>
                    </a:cubicBezTo>
                    <a:cubicBezTo>
                      <a:pt x="18772" y="36664"/>
                      <a:pt x="19565" y="36579"/>
                      <a:pt x="20194" y="36409"/>
                    </a:cubicBezTo>
                    <a:cubicBezTo>
                      <a:pt x="22194" y="35874"/>
                      <a:pt x="23408" y="35028"/>
                      <a:pt x="24349" y="34100"/>
                    </a:cubicBezTo>
                    <a:lnTo>
                      <a:pt x="24349" y="34100"/>
                    </a:lnTo>
                    <a:cubicBezTo>
                      <a:pt x="24254" y="34731"/>
                      <a:pt x="23349" y="35802"/>
                      <a:pt x="23349" y="35802"/>
                    </a:cubicBezTo>
                    <a:cubicBezTo>
                      <a:pt x="24075" y="35528"/>
                      <a:pt x="24778" y="35195"/>
                      <a:pt x="25444" y="34790"/>
                    </a:cubicBezTo>
                    <a:cubicBezTo>
                      <a:pt x="26413" y="34211"/>
                      <a:pt x="27419" y="33502"/>
                      <a:pt x="28503" y="33502"/>
                    </a:cubicBezTo>
                    <a:cubicBezTo>
                      <a:pt x="28645" y="33502"/>
                      <a:pt x="28788" y="33514"/>
                      <a:pt x="28933" y="33540"/>
                    </a:cubicBezTo>
                    <a:cubicBezTo>
                      <a:pt x="29362" y="33611"/>
                      <a:pt x="29766" y="33826"/>
                      <a:pt x="30195" y="33862"/>
                    </a:cubicBezTo>
                    <a:cubicBezTo>
                      <a:pt x="30251" y="33869"/>
                      <a:pt x="30305" y="33872"/>
                      <a:pt x="30358" y="33872"/>
                    </a:cubicBezTo>
                    <a:cubicBezTo>
                      <a:pt x="30933" y="33872"/>
                      <a:pt x="31355" y="33478"/>
                      <a:pt x="31159" y="33064"/>
                    </a:cubicBezTo>
                    <a:cubicBezTo>
                      <a:pt x="29159" y="32480"/>
                      <a:pt x="26849" y="32659"/>
                      <a:pt x="24706" y="32445"/>
                    </a:cubicBezTo>
                    <a:cubicBezTo>
                      <a:pt x="19170" y="31909"/>
                      <a:pt x="14062" y="28218"/>
                      <a:pt x="11788" y="23158"/>
                    </a:cubicBezTo>
                    <a:cubicBezTo>
                      <a:pt x="9823" y="18776"/>
                      <a:pt x="9907" y="13669"/>
                      <a:pt x="7871" y="9323"/>
                    </a:cubicBezTo>
                    <a:cubicBezTo>
                      <a:pt x="7228" y="7965"/>
                      <a:pt x="6394" y="6715"/>
                      <a:pt x="5585" y="5465"/>
                    </a:cubicBezTo>
                    <a:cubicBezTo>
                      <a:pt x="4394" y="3667"/>
                      <a:pt x="3096" y="1810"/>
                      <a:pt x="1429" y="476"/>
                    </a:cubicBezTo>
                    <a:cubicBezTo>
                      <a:pt x="953" y="322"/>
                      <a:pt x="477" y="167"/>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9" name="Google Shape;269;p18"/>
              <p:cNvSpPr/>
              <p:nvPr/>
            </p:nvSpPr>
            <p:spPr>
              <a:xfrm flipH="1">
                <a:off x="-1183832" y="2942783"/>
                <a:ext cx="1396619" cy="1732107"/>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0" name="Google Shape;270;p18"/>
              <p:cNvSpPr/>
              <p:nvPr/>
            </p:nvSpPr>
            <p:spPr>
              <a:xfrm flipH="1">
                <a:off x="1367378" y="4464587"/>
                <a:ext cx="633764" cy="1084035"/>
              </a:xfrm>
              <a:custGeom>
                <a:avLst/>
                <a:gdLst/>
                <a:ahLst/>
                <a:cxnLst/>
                <a:rect l="l" t="t" r="r" b="b"/>
                <a:pathLst>
                  <a:path w="11228" h="19206" extrusionOk="0">
                    <a:moveTo>
                      <a:pt x="1125" y="0"/>
                    </a:moveTo>
                    <a:cubicBezTo>
                      <a:pt x="989" y="0"/>
                      <a:pt x="854" y="29"/>
                      <a:pt x="727" y="96"/>
                    </a:cubicBezTo>
                    <a:cubicBezTo>
                      <a:pt x="358" y="287"/>
                      <a:pt x="191" y="751"/>
                      <a:pt x="155" y="1168"/>
                    </a:cubicBezTo>
                    <a:cubicBezTo>
                      <a:pt x="0" y="2311"/>
                      <a:pt x="334" y="3466"/>
                      <a:pt x="762" y="4561"/>
                    </a:cubicBezTo>
                    <a:cubicBezTo>
                      <a:pt x="2334" y="8621"/>
                      <a:pt x="5132" y="12074"/>
                      <a:pt x="7954" y="15372"/>
                    </a:cubicBezTo>
                    <a:cubicBezTo>
                      <a:pt x="8906" y="16491"/>
                      <a:pt x="9871" y="17622"/>
                      <a:pt x="10442" y="18967"/>
                    </a:cubicBezTo>
                    <a:lnTo>
                      <a:pt x="11228" y="19206"/>
                    </a:lnTo>
                    <a:cubicBezTo>
                      <a:pt x="11026" y="13848"/>
                      <a:pt x="7787" y="8335"/>
                      <a:pt x="4953" y="3787"/>
                    </a:cubicBezTo>
                    <a:cubicBezTo>
                      <a:pt x="4215" y="2573"/>
                      <a:pt x="3370" y="1406"/>
                      <a:pt x="2263" y="513"/>
                    </a:cubicBezTo>
                    <a:cubicBezTo>
                      <a:pt x="1943" y="247"/>
                      <a:pt x="1525" y="0"/>
                      <a:pt x="1125"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1" name="Google Shape;271;p18"/>
              <p:cNvSpPr/>
              <p:nvPr/>
            </p:nvSpPr>
            <p:spPr>
              <a:xfrm flipH="1">
                <a:off x="1157665" y="4354403"/>
                <a:ext cx="305142" cy="1231180"/>
              </a:xfrm>
              <a:custGeom>
                <a:avLst/>
                <a:gdLst/>
                <a:ahLst/>
                <a:cxnLst/>
                <a:rect l="l" t="t" r="r" b="b"/>
                <a:pathLst>
                  <a:path w="5406" h="21813" extrusionOk="0">
                    <a:moveTo>
                      <a:pt x="2459" y="0"/>
                    </a:moveTo>
                    <a:cubicBezTo>
                      <a:pt x="2453" y="0"/>
                      <a:pt x="2447" y="0"/>
                      <a:pt x="2441" y="0"/>
                    </a:cubicBezTo>
                    <a:cubicBezTo>
                      <a:pt x="2012" y="0"/>
                      <a:pt x="1667" y="346"/>
                      <a:pt x="1429" y="703"/>
                    </a:cubicBezTo>
                    <a:cubicBezTo>
                      <a:pt x="774" y="1655"/>
                      <a:pt x="560" y="2846"/>
                      <a:pt x="441" y="4013"/>
                    </a:cubicBezTo>
                    <a:cubicBezTo>
                      <a:pt x="0" y="8335"/>
                      <a:pt x="941" y="12680"/>
                      <a:pt x="1953" y="16931"/>
                    </a:cubicBezTo>
                    <a:cubicBezTo>
                      <a:pt x="2298" y="18360"/>
                      <a:pt x="2655" y="19800"/>
                      <a:pt x="2548" y="21253"/>
                    </a:cubicBezTo>
                    <a:lnTo>
                      <a:pt x="3132" y="21812"/>
                    </a:lnTo>
                    <a:cubicBezTo>
                      <a:pt x="5406" y="16931"/>
                      <a:pt x="5001" y="10537"/>
                      <a:pt x="4548" y="5203"/>
                    </a:cubicBezTo>
                    <a:cubicBezTo>
                      <a:pt x="4429" y="3786"/>
                      <a:pt x="4203" y="2358"/>
                      <a:pt x="3632" y="1060"/>
                    </a:cubicBezTo>
                    <a:cubicBezTo>
                      <a:pt x="3420" y="542"/>
                      <a:pt x="3021" y="0"/>
                      <a:pt x="2459"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2" name="Google Shape;272;p18"/>
              <p:cNvSpPr/>
              <p:nvPr/>
            </p:nvSpPr>
            <p:spPr>
              <a:xfrm flipH="1">
                <a:off x="1335103" y="4952569"/>
                <a:ext cx="968483" cy="801032"/>
              </a:xfrm>
              <a:custGeom>
                <a:avLst/>
                <a:gdLst/>
                <a:ahLst/>
                <a:cxnLst/>
                <a:rect l="l" t="t" r="r" b="b"/>
                <a:pathLst>
                  <a:path w="17158" h="14192" extrusionOk="0">
                    <a:moveTo>
                      <a:pt x="1081" y="0"/>
                    </a:moveTo>
                    <a:cubicBezTo>
                      <a:pt x="766" y="0"/>
                      <a:pt x="471" y="85"/>
                      <a:pt x="274" y="321"/>
                    </a:cubicBezTo>
                    <a:cubicBezTo>
                      <a:pt x="1" y="643"/>
                      <a:pt x="12" y="1119"/>
                      <a:pt x="131" y="1536"/>
                    </a:cubicBezTo>
                    <a:cubicBezTo>
                      <a:pt x="429" y="2667"/>
                      <a:pt x="1179" y="3607"/>
                      <a:pt x="1965" y="4453"/>
                    </a:cubicBezTo>
                    <a:cubicBezTo>
                      <a:pt x="4954" y="7632"/>
                      <a:pt x="8847" y="9787"/>
                      <a:pt x="12693" y="11799"/>
                    </a:cubicBezTo>
                    <a:cubicBezTo>
                      <a:pt x="13990" y="12477"/>
                      <a:pt x="15312" y="13168"/>
                      <a:pt x="16360" y="14192"/>
                    </a:cubicBezTo>
                    <a:lnTo>
                      <a:pt x="17157" y="14121"/>
                    </a:lnTo>
                    <a:cubicBezTo>
                      <a:pt x="14979" y="9203"/>
                      <a:pt x="9895" y="5322"/>
                      <a:pt x="5573" y="2167"/>
                    </a:cubicBezTo>
                    <a:cubicBezTo>
                      <a:pt x="4418" y="1333"/>
                      <a:pt x="3203" y="536"/>
                      <a:pt x="1846" y="131"/>
                    </a:cubicBezTo>
                    <a:cubicBezTo>
                      <a:pt x="1606" y="56"/>
                      <a:pt x="1337" y="0"/>
                      <a:pt x="1081"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3" name="Google Shape;273;p18"/>
              <p:cNvSpPr/>
              <p:nvPr/>
            </p:nvSpPr>
            <p:spPr>
              <a:xfrm flipH="1">
                <a:off x="1434552" y="5084372"/>
                <a:ext cx="694274" cy="600718"/>
              </a:xfrm>
              <a:custGeom>
                <a:avLst/>
                <a:gdLst/>
                <a:ahLst/>
                <a:cxnLst/>
                <a:rect l="l" t="t" r="r" b="b"/>
                <a:pathLst>
                  <a:path w="12300" h="10643" extrusionOk="0">
                    <a:moveTo>
                      <a:pt x="55" y="0"/>
                    </a:moveTo>
                    <a:cubicBezTo>
                      <a:pt x="40" y="0"/>
                      <a:pt x="20" y="14"/>
                      <a:pt x="12" y="22"/>
                    </a:cubicBezTo>
                    <a:cubicBezTo>
                      <a:pt x="0" y="34"/>
                      <a:pt x="12" y="70"/>
                      <a:pt x="24" y="82"/>
                    </a:cubicBezTo>
                    <a:cubicBezTo>
                      <a:pt x="4644" y="2939"/>
                      <a:pt x="8739" y="6475"/>
                      <a:pt x="12216" y="10631"/>
                    </a:cubicBezTo>
                    <a:cubicBezTo>
                      <a:pt x="12216" y="10643"/>
                      <a:pt x="12240" y="10643"/>
                      <a:pt x="12252" y="10643"/>
                    </a:cubicBezTo>
                    <a:cubicBezTo>
                      <a:pt x="12252" y="10643"/>
                      <a:pt x="12264" y="10643"/>
                      <a:pt x="12275" y="10631"/>
                    </a:cubicBezTo>
                    <a:cubicBezTo>
                      <a:pt x="12299" y="10619"/>
                      <a:pt x="12299" y="10583"/>
                      <a:pt x="12275" y="10571"/>
                    </a:cubicBezTo>
                    <a:cubicBezTo>
                      <a:pt x="8799" y="6404"/>
                      <a:pt x="4691" y="2868"/>
                      <a:pt x="72" y="10"/>
                    </a:cubicBezTo>
                    <a:cubicBezTo>
                      <a:pt x="68" y="3"/>
                      <a:pt x="62" y="0"/>
                      <a:pt x="5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4" name="Google Shape;274;p18"/>
              <p:cNvSpPr/>
              <p:nvPr/>
            </p:nvSpPr>
            <p:spPr>
              <a:xfrm flipH="1">
                <a:off x="1409030" y="4605478"/>
                <a:ext cx="463752" cy="856458"/>
              </a:xfrm>
              <a:custGeom>
                <a:avLst/>
                <a:gdLst/>
                <a:ahLst/>
                <a:cxnLst/>
                <a:rect l="l" t="t" r="r" b="b"/>
                <a:pathLst>
                  <a:path w="8216" h="15174" extrusionOk="0">
                    <a:moveTo>
                      <a:pt x="52" y="0"/>
                    </a:moveTo>
                    <a:cubicBezTo>
                      <a:pt x="45" y="0"/>
                      <a:pt x="40" y="2"/>
                      <a:pt x="36" y="5"/>
                    </a:cubicBezTo>
                    <a:cubicBezTo>
                      <a:pt x="24" y="17"/>
                      <a:pt x="0" y="53"/>
                      <a:pt x="24" y="65"/>
                    </a:cubicBezTo>
                    <a:cubicBezTo>
                      <a:pt x="989" y="2077"/>
                      <a:pt x="2227" y="4006"/>
                      <a:pt x="3418" y="5887"/>
                    </a:cubicBezTo>
                    <a:cubicBezTo>
                      <a:pt x="5275" y="8792"/>
                      <a:pt x="7180" y="11792"/>
                      <a:pt x="8132" y="15138"/>
                    </a:cubicBezTo>
                    <a:cubicBezTo>
                      <a:pt x="8144" y="15162"/>
                      <a:pt x="8156" y="15174"/>
                      <a:pt x="8180" y="15174"/>
                    </a:cubicBezTo>
                    <a:cubicBezTo>
                      <a:pt x="8204" y="15162"/>
                      <a:pt x="8216" y="15138"/>
                      <a:pt x="8204" y="15126"/>
                    </a:cubicBezTo>
                    <a:cubicBezTo>
                      <a:pt x="7251" y="11769"/>
                      <a:pt x="5346" y="8756"/>
                      <a:pt x="3489" y="5839"/>
                    </a:cubicBezTo>
                    <a:cubicBezTo>
                      <a:pt x="2298" y="3970"/>
                      <a:pt x="1060" y="2029"/>
                      <a:pt x="96" y="17"/>
                    </a:cubicBezTo>
                    <a:cubicBezTo>
                      <a:pt x="87" y="9"/>
                      <a:pt x="67" y="0"/>
                      <a:pt x="52"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5" name="Google Shape;275;p18"/>
              <p:cNvSpPr/>
              <p:nvPr/>
            </p:nvSpPr>
            <p:spPr>
              <a:xfrm flipH="1">
                <a:off x="1245714" y="4550612"/>
                <a:ext cx="81337" cy="942928"/>
              </a:xfrm>
              <a:custGeom>
                <a:avLst/>
                <a:gdLst/>
                <a:ahLst/>
                <a:cxnLst/>
                <a:rect l="l" t="t" r="r" b="b"/>
                <a:pathLst>
                  <a:path w="1441" h="16706" extrusionOk="0">
                    <a:moveTo>
                      <a:pt x="36" y="1"/>
                    </a:moveTo>
                    <a:cubicBezTo>
                      <a:pt x="12" y="1"/>
                      <a:pt x="0" y="13"/>
                      <a:pt x="0" y="37"/>
                    </a:cubicBezTo>
                    <a:cubicBezTo>
                      <a:pt x="84" y="1811"/>
                      <a:pt x="322" y="3597"/>
                      <a:pt x="548" y="5323"/>
                    </a:cubicBezTo>
                    <a:cubicBezTo>
                      <a:pt x="679" y="6311"/>
                      <a:pt x="810" y="7335"/>
                      <a:pt x="917" y="8347"/>
                    </a:cubicBezTo>
                    <a:cubicBezTo>
                      <a:pt x="1155" y="10669"/>
                      <a:pt x="1346" y="13717"/>
                      <a:pt x="655" y="16646"/>
                    </a:cubicBezTo>
                    <a:cubicBezTo>
                      <a:pt x="655" y="16681"/>
                      <a:pt x="667" y="16705"/>
                      <a:pt x="691" y="16705"/>
                    </a:cubicBezTo>
                    <a:cubicBezTo>
                      <a:pt x="715" y="16705"/>
                      <a:pt x="727" y="16693"/>
                      <a:pt x="738" y="16681"/>
                    </a:cubicBezTo>
                    <a:cubicBezTo>
                      <a:pt x="1441" y="13729"/>
                      <a:pt x="1250" y="10681"/>
                      <a:pt x="1012" y="8347"/>
                    </a:cubicBezTo>
                    <a:cubicBezTo>
                      <a:pt x="905" y="7335"/>
                      <a:pt x="774" y="6323"/>
                      <a:pt x="631" y="5323"/>
                    </a:cubicBezTo>
                    <a:cubicBezTo>
                      <a:pt x="417" y="3597"/>
                      <a:pt x="179" y="1811"/>
                      <a:pt x="84" y="37"/>
                    </a:cubicBezTo>
                    <a:cubicBezTo>
                      <a:pt x="84" y="13"/>
                      <a:pt x="72"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6" name="Google Shape;276;p18"/>
              <p:cNvSpPr/>
              <p:nvPr/>
            </p:nvSpPr>
            <p:spPr>
              <a:xfrm flipH="1">
                <a:off x="-398809" y="3406098"/>
                <a:ext cx="1772260" cy="2103894"/>
              </a:xfrm>
              <a:custGeom>
                <a:avLst/>
                <a:gdLst/>
                <a:ahLst/>
                <a:cxnLst/>
                <a:rect l="l" t="t" r="r" b="b"/>
                <a:pathLst>
                  <a:path w="31398" h="37275" extrusionOk="0">
                    <a:moveTo>
                      <a:pt x="7895" y="1"/>
                    </a:moveTo>
                    <a:cubicBezTo>
                      <a:pt x="8049" y="1108"/>
                      <a:pt x="7680" y="2215"/>
                      <a:pt x="7645" y="3334"/>
                    </a:cubicBezTo>
                    <a:cubicBezTo>
                      <a:pt x="7633" y="4120"/>
                      <a:pt x="7799" y="4918"/>
                      <a:pt x="7942" y="5704"/>
                    </a:cubicBezTo>
                    <a:cubicBezTo>
                      <a:pt x="7978" y="5870"/>
                      <a:pt x="8014" y="6049"/>
                      <a:pt x="8049" y="6204"/>
                    </a:cubicBezTo>
                    <a:cubicBezTo>
                      <a:pt x="7383" y="5394"/>
                      <a:pt x="6680" y="4573"/>
                      <a:pt x="5978" y="3787"/>
                    </a:cubicBezTo>
                    <a:cubicBezTo>
                      <a:pt x="5712" y="3485"/>
                      <a:pt x="5334" y="3168"/>
                      <a:pt x="4973" y="3168"/>
                    </a:cubicBezTo>
                    <a:cubicBezTo>
                      <a:pt x="4865" y="3168"/>
                      <a:pt x="4758" y="3197"/>
                      <a:pt x="4656" y="3263"/>
                    </a:cubicBezTo>
                    <a:cubicBezTo>
                      <a:pt x="5716" y="4477"/>
                      <a:pt x="6787" y="5692"/>
                      <a:pt x="7811" y="6942"/>
                    </a:cubicBezTo>
                    <a:cubicBezTo>
                      <a:pt x="7764" y="6906"/>
                      <a:pt x="7740" y="6882"/>
                      <a:pt x="7692" y="6835"/>
                    </a:cubicBezTo>
                    <a:cubicBezTo>
                      <a:pt x="7383" y="6585"/>
                      <a:pt x="7097" y="6299"/>
                      <a:pt x="6787" y="6049"/>
                    </a:cubicBezTo>
                    <a:cubicBezTo>
                      <a:pt x="5894" y="5346"/>
                      <a:pt x="4823" y="4882"/>
                      <a:pt x="3692" y="4739"/>
                    </a:cubicBezTo>
                    <a:cubicBezTo>
                      <a:pt x="3432" y="4703"/>
                      <a:pt x="3169" y="4685"/>
                      <a:pt x="2905" y="4685"/>
                    </a:cubicBezTo>
                    <a:cubicBezTo>
                      <a:pt x="2034" y="4685"/>
                      <a:pt x="1159" y="4882"/>
                      <a:pt x="382" y="5275"/>
                    </a:cubicBezTo>
                    <a:cubicBezTo>
                      <a:pt x="1227" y="5477"/>
                      <a:pt x="2084" y="5668"/>
                      <a:pt x="2942" y="5882"/>
                    </a:cubicBezTo>
                    <a:cubicBezTo>
                      <a:pt x="3168" y="5942"/>
                      <a:pt x="3394" y="5989"/>
                      <a:pt x="3608" y="6061"/>
                    </a:cubicBezTo>
                    <a:cubicBezTo>
                      <a:pt x="4608" y="6382"/>
                      <a:pt x="5466" y="7037"/>
                      <a:pt x="6430" y="7394"/>
                    </a:cubicBezTo>
                    <a:cubicBezTo>
                      <a:pt x="7097" y="7632"/>
                      <a:pt x="7799" y="7728"/>
                      <a:pt x="8502" y="7751"/>
                    </a:cubicBezTo>
                    <a:cubicBezTo>
                      <a:pt x="9669" y="9204"/>
                      <a:pt x="10800" y="10704"/>
                      <a:pt x="11836" y="12252"/>
                    </a:cubicBezTo>
                    <a:cubicBezTo>
                      <a:pt x="11728" y="12193"/>
                      <a:pt x="11633" y="12145"/>
                      <a:pt x="11597" y="12121"/>
                    </a:cubicBezTo>
                    <a:cubicBezTo>
                      <a:pt x="10312" y="11359"/>
                      <a:pt x="9359" y="10133"/>
                      <a:pt x="8121" y="9299"/>
                    </a:cubicBezTo>
                    <a:cubicBezTo>
                      <a:pt x="6984" y="8545"/>
                      <a:pt x="5613" y="8140"/>
                      <a:pt x="4220" y="8140"/>
                    </a:cubicBezTo>
                    <a:cubicBezTo>
                      <a:pt x="4008" y="8140"/>
                      <a:pt x="3796" y="8149"/>
                      <a:pt x="3585" y="8168"/>
                    </a:cubicBezTo>
                    <a:cubicBezTo>
                      <a:pt x="2627" y="8254"/>
                      <a:pt x="1655" y="8528"/>
                      <a:pt x="715" y="8528"/>
                    </a:cubicBezTo>
                    <a:cubicBezTo>
                      <a:pt x="475" y="8528"/>
                      <a:pt x="236" y="8510"/>
                      <a:pt x="1" y="8466"/>
                    </a:cubicBezTo>
                    <a:lnTo>
                      <a:pt x="1" y="8466"/>
                    </a:lnTo>
                    <a:cubicBezTo>
                      <a:pt x="298" y="8704"/>
                      <a:pt x="608" y="8930"/>
                      <a:pt x="941" y="9121"/>
                    </a:cubicBezTo>
                    <a:cubicBezTo>
                      <a:pt x="2668" y="10109"/>
                      <a:pt x="4906" y="9752"/>
                      <a:pt x="6787" y="10418"/>
                    </a:cubicBezTo>
                    <a:cubicBezTo>
                      <a:pt x="7764" y="10764"/>
                      <a:pt x="8621" y="11383"/>
                      <a:pt x="9490" y="11907"/>
                    </a:cubicBezTo>
                    <a:cubicBezTo>
                      <a:pt x="10121" y="12276"/>
                      <a:pt x="10776" y="12609"/>
                      <a:pt x="11502" y="12776"/>
                    </a:cubicBezTo>
                    <a:cubicBezTo>
                      <a:pt x="11592" y="12786"/>
                      <a:pt x="11888" y="12870"/>
                      <a:pt x="12109" y="12870"/>
                    </a:cubicBezTo>
                    <a:cubicBezTo>
                      <a:pt x="12152" y="12870"/>
                      <a:pt x="12193" y="12867"/>
                      <a:pt x="12228" y="12859"/>
                    </a:cubicBezTo>
                    <a:cubicBezTo>
                      <a:pt x="12348" y="13050"/>
                      <a:pt x="12467" y="13228"/>
                      <a:pt x="12586" y="13431"/>
                    </a:cubicBezTo>
                    <a:cubicBezTo>
                      <a:pt x="13288" y="14574"/>
                      <a:pt x="13931" y="15752"/>
                      <a:pt x="14526" y="16955"/>
                    </a:cubicBezTo>
                    <a:cubicBezTo>
                      <a:pt x="14514" y="16943"/>
                      <a:pt x="14491" y="16943"/>
                      <a:pt x="14479" y="16919"/>
                    </a:cubicBezTo>
                    <a:cubicBezTo>
                      <a:pt x="13741" y="16419"/>
                      <a:pt x="12990" y="15895"/>
                      <a:pt x="12252" y="15395"/>
                    </a:cubicBezTo>
                    <a:cubicBezTo>
                      <a:pt x="10966" y="14514"/>
                      <a:pt x="9657" y="13621"/>
                      <a:pt x="8216" y="13050"/>
                    </a:cubicBezTo>
                    <a:cubicBezTo>
                      <a:pt x="6180" y="12252"/>
                      <a:pt x="3882" y="12097"/>
                      <a:pt x="2013" y="10990"/>
                    </a:cubicBezTo>
                    <a:lnTo>
                      <a:pt x="2013" y="10990"/>
                    </a:lnTo>
                    <a:cubicBezTo>
                      <a:pt x="3692" y="13990"/>
                      <a:pt x="6799" y="16133"/>
                      <a:pt x="10193" y="16657"/>
                    </a:cubicBezTo>
                    <a:cubicBezTo>
                      <a:pt x="11145" y="16800"/>
                      <a:pt x="12098" y="16824"/>
                      <a:pt x="13038" y="17026"/>
                    </a:cubicBezTo>
                    <a:cubicBezTo>
                      <a:pt x="13645" y="17157"/>
                      <a:pt x="14253" y="17384"/>
                      <a:pt x="14776" y="17753"/>
                    </a:cubicBezTo>
                    <a:cubicBezTo>
                      <a:pt x="14824" y="17788"/>
                      <a:pt x="14907" y="17872"/>
                      <a:pt x="15015" y="17979"/>
                    </a:cubicBezTo>
                    <a:cubicBezTo>
                      <a:pt x="15729" y="19515"/>
                      <a:pt x="16396" y="21086"/>
                      <a:pt x="17027" y="22670"/>
                    </a:cubicBezTo>
                    <a:cubicBezTo>
                      <a:pt x="17027" y="22682"/>
                      <a:pt x="17027" y="22682"/>
                      <a:pt x="17039" y="22694"/>
                    </a:cubicBezTo>
                    <a:cubicBezTo>
                      <a:pt x="16479" y="22372"/>
                      <a:pt x="15955" y="21920"/>
                      <a:pt x="15479" y="21479"/>
                    </a:cubicBezTo>
                    <a:cubicBezTo>
                      <a:pt x="14895" y="20944"/>
                      <a:pt x="14336" y="20372"/>
                      <a:pt x="13741" y="19872"/>
                    </a:cubicBezTo>
                    <a:cubicBezTo>
                      <a:pt x="12026" y="18431"/>
                      <a:pt x="9942" y="17443"/>
                      <a:pt x="7740" y="17074"/>
                    </a:cubicBezTo>
                    <a:cubicBezTo>
                      <a:pt x="7110" y="16972"/>
                      <a:pt x="6471" y="16920"/>
                      <a:pt x="5832" y="16920"/>
                    </a:cubicBezTo>
                    <a:cubicBezTo>
                      <a:pt x="4238" y="16920"/>
                      <a:pt x="2645" y="17241"/>
                      <a:pt x="1191" y="17896"/>
                    </a:cubicBezTo>
                    <a:cubicBezTo>
                      <a:pt x="2858" y="18348"/>
                      <a:pt x="4513" y="18812"/>
                      <a:pt x="6180" y="19277"/>
                    </a:cubicBezTo>
                    <a:cubicBezTo>
                      <a:pt x="6609" y="19396"/>
                      <a:pt x="7049" y="19515"/>
                      <a:pt x="7466" y="19682"/>
                    </a:cubicBezTo>
                    <a:cubicBezTo>
                      <a:pt x="9407" y="20372"/>
                      <a:pt x="11026" y="21741"/>
                      <a:pt x="12931" y="22503"/>
                    </a:cubicBezTo>
                    <a:cubicBezTo>
                      <a:pt x="14253" y="23039"/>
                      <a:pt x="15681" y="23265"/>
                      <a:pt x="17110" y="23349"/>
                    </a:cubicBezTo>
                    <a:cubicBezTo>
                      <a:pt x="17158" y="23349"/>
                      <a:pt x="17229" y="23372"/>
                      <a:pt x="17324" y="23372"/>
                    </a:cubicBezTo>
                    <a:cubicBezTo>
                      <a:pt x="17741" y="24456"/>
                      <a:pt x="18170" y="25539"/>
                      <a:pt x="18598" y="26611"/>
                    </a:cubicBezTo>
                    <a:cubicBezTo>
                      <a:pt x="18360" y="26504"/>
                      <a:pt x="18146" y="26432"/>
                      <a:pt x="18051" y="26385"/>
                    </a:cubicBezTo>
                    <a:cubicBezTo>
                      <a:pt x="16074" y="25539"/>
                      <a:pt x="14455" y="23968"/>
                      <a:pt x="12514" y="23027"/>
                    </a:cubicBezTo>
                    <a:cubicBezTo>
                      <a:pt x="11163" y="22367"/>
                      <a:pt x="9656" y="22029"/>
                      <a:pt x="8127" y="22029"/>
                    </a:cubicBezTo>
                    <a:cubicBezTo>
                      <a:pt x="7339" y="22029"/>
                      <a:pt x="6545" y="22119"/>
                      <a:pt x="5763" y="22301"/>
                    </a:cubicBezTo>
                    <a:cubicBezTo>
                      <a:pt x="4142" y="22661"/>
                      <a:pt x="2563" y="23416"/>
                      <a:pt x="935" y="23416"/>
                    </a:cubicBezTo>
                    <a:cubicBezTo>
                      <a:pt x="842" y="23416"/>
                      <a:pt x="749" y="23413"/>
                      <a:pt x="656" y="23408"/>
                    </a:cubicBezTo>
                    <a:lnTo>
                      <a:pt x="656" y="23408"/>
                    </a:lnTo>
                    <a:cubicBezTo>
                      <a:pt x="1132" y="23682"/>
                      <a:pt x="1620" y="23968"/>
                      <a:pt x="2132" y="24158"/>
                    </a:cubicBezTo>
                    <a:cubicBezTo>
                      <a:pt x="3261" y="24610"/>
                      <a:pt x="4474" y="24702"/>
                      <a:pt x="5712" y="24702"/>
                    </a:cubicBezTo>
                    <a:cubicBezTo>
                      <a:pt x="6565" y="24702"/>
                      <a:pt x="7430" y="24658"/>
                      <a:pt x="8286" y="24658"/>
                    </a:cubicBezTo>
                    <a:cubicBezTo>
                      <a:pt x="9135" y="24658"/>
                      <a:pt x="9975" y="24701"/>
                      <a:pt x="10788" y="24873"/>
                    </a:cubicBezTo>
                    <a:cubicBezTo>
                      <a:pt x="12264" y="25182"/>
                      <a:pt x="13598" y="25897"/>
                      <a:pt x="14967" y="26480"/>
                    </a:cubicBezTo>
                    <a:cubicBezTo>
                      <a:pt x="15943" y="26897"/>
                      <a:pt x="16955" y="27242"/>
                      <a:pt x="18027" y="27325"/>
                    </a:cubicBezTo>
                    <a:cubicBezTo>
                      <a:pt x="18123" y="27335"/>
                      <a:pt x="18419" y="27368"/>
                      <a:pt x="18699" y="27368"/>
                    </a:cubicBezTo>
                    <a:cubicBezTo>
                      <a:pt x="18766" y="27368"/>
                      <a:pt x="18833" y="27366"/>
                      <a:pt x="18896" y="27361"/>
                    </a:cubicBezTo>
                    <a:cubicBezTo>
                      <a:pt x="19277" y="28218"/>
                      <a:pt x="19670" y="29087"/>
                      <a:pt x="20110" y="29921"/>
                    </a:cubicBezTo>
                    <a:cubicBezTo>
                      <a:pt x="19789" y="29778"/>
                      <a:pt x="19467" y="29695"/>
                      <a:pt x="19122" y="29599"/>
                    </a:cubicBezTo>
                    <a:cubicBezTo>
                      <a:pt x="17967" y="29302"/>
                      <a:pt x="16789" y="29004"/>
                      <a:pt x="15622" y="28706"/>
                    </a:cubicBezTo>
                    <a:cubicBezTo>
                      <a:pt x="13622" y="28206"/>
                      <a:pt x="11574" y="27683"/>
                      <a:pt x="9514" y="27635"/>
                    </a:cubicBezTo>
                    <a:cubicBezTo>
                      <a:pt x="9415" y="27633"/>
                      <a:pt x="9316" y="27632"/>
                      <a:pt x="9217" y="27632"/>
                    </a:cubicBezTo>
                    <a:cubicBezTo>
                      <a:pt x="7086" y="27632"/>
                      <a:pt x="4945" y="28079"/>
                      <a:pt x="2834" y="28079"/>
                    </a:cubicBezTo>
                    <a:cubicBezTo>
                      <a:pt x="2152" y="28079"/>
                      <a:pt x="1473" y="28032"/>
                      <a:pt x="798" y="27909"/>
                    </a:cubicBezTo>
                    <a:lnTo>
                      <a:pt x="798" y="27909"/>
                    </a:lnTo>
                    <a:cubicBezTo>
                      <a:pt x="3542" y="30250"/>
                      <a:pt x="7140" y="31530"/>
                      <a:pt x="10735" y="31530"/>
                    </a:cubicBezTo>
                    <a:cubicBezTo>
                      <a:pt x="11711" y="31530"/>
                      <a:pt x="12687" y="31436"/>
                      <a:pt x="13645" y="31242"/>
                    </a:cubicBezTo>
                    <a:cubicBezTo>
                      <a:pt x="14895" y="30992"/>
                      <a:pt x="16122" y="30576"/>
                      <a:pt x="17384" y="30409"/>
                    </a:cubicBezTo>
                    <a:cubicBezTo>
                      <a:pt x="17729" y="30365"/>
                      <a:pt x="18078" y="30339"/>
                      <a:pt x="18428" y="30339"/>
                    </a:cubicBezTo>
                    <a:cubicBezTo>
                      <a:pt x="18921" y="30339"/>
                      <a:pt x="19415" y="30391"/>
                      <a:pt x="19896" y="30516"/>
                    </a:cubicBezTo>
                    <a:cubicBezTo>
                      <a:pt x="20015" y="30540"/>
                      <a:pt x="20325" y="30707"/>
                      <a:pt x="20599" y="30790"/>
                    </a:cubicBezTo>
                    <a:cubicBezTo>
                      <a:pt x="20599" y="30814"/>
                      <a:pt x="20610" y="30814"/>
                      <a:pt x="20610" y="30826"/>
                    </a:cubicBezTo>
                    <a:cubicBezTo>
                      <a:pt x="20777" y="31112"/>
                      <a:pt x="21372" y="32028"/>
                      <a:pt x="22075" y="32981"/>
                    </a:cubicBezTo>
                    <a:cubicBezTo>
                      <a:pt x="20805" y="32712"/>
                      <a:pt x="19513" y="32530"/>
                      <a:pt x="18227" y="32530"/>
                    </a:cubicBezTo>
                    <a:cubicBezTo>
                      <a:pt x="17862" y="32530"/>
                      <a:pt x="17497" y="32544"/>
                      <a:pt x="17134" y="32576"/>
                    </a:cubicBezTo>
                    <a:cubicBezTo>
                      <a:pt x="14610" y="32814"/>
                      <a:pt x="12217" y="33862"/>
                      <a:pt x="9692" y="34005"/>
                    </a:cubicBezTo>
                    <a:cubicBezTo>
                      <a:pt x="9338" y="34027"/>
                      <a:pt x="8983" y="34036"/>
                      <a:pt x="8631" y="34036"/>
                    </a:cubicBezTo>
                    <a:cubicBezTo>
                      <a:pt x="8428" y="34036"/>
                      <a:pt x="8226" y="34033"/>
                      <a:pt x="8026" y="34029"/>
                    </a:cubicBezTo>
                    <a:cubicBezTo>
                      <a:pt x="5894" y="33981"/>
                      <a:pt x="3775" y="33945"/>
                      <a:pt x="1656" y="33909"/>
                    </a:cubicBezTo>
                    <a:lnTo>
                      <a:pt x="1656" y="33909"/>
                    </a:lnTo>
                    <a:cubicBezTo>
                      <a:pt x="3739" y="35695"/>
                      <a:pt x="6371" y="36826"/>
                      <a:pt x="9097" y="37160"/>
                    </a:cubicBezTo>
                    <a:cubicBezTo>
                      <a:pt x="9704" y="37237"/>
                      <a:pt x="10316" y="37275"/>
                      <a:pt x="10929" y="37275"/>
                    </a:cubicBezTo>
                    <a:cubicBezTo>
                      <a:pt x="13058" y="37275"/>
                      <a:pt x="15198" y="36817"/>
                      <a:pt x="17158" y="35957"/>
                    </a:cubicBezTo>
                    <a:cubicBezTo>
                      <a:pt x="18051" y="35576"/>
                      <a:pt x="18896" y="35100"/>
                      <a:pt x="19777" y="34683"/>
                    </a:cubicBezTo>
                    <a:cubicBezTo>
                      <a:pt x="20551" y="34302"/>
                      <a:pt x="21337" y="33945"/>
                      <a:pt x="22194" y="33755"/>
                    </a:cubicBezTo>
                    <a:cubicBezTo>
                      <a:pt x="22277" y="33743"/>
                      <a:pt x="22456" y="33731"/>
                      <a:pt x="22646" y="33707"/>
                    </a:cubicBezTo>
                    <a:cubicBezTo>
                      <a:pt x="23430" y="34715"/>
                      <a:pt x="24245" y="35587"/>
                      <a:pt x="24682" y="35587"/>
                    </a:cubicBezTo>
                    <a:cubicBezTo>
                      <a:pt x="24777" y="35587"/>
                      <a:pt x="24854" y="35546"/>
                      <a:pt x="24909" y="35457"/>
                    </a:cubicBezTo>
                    <a:cubicBezTo>
                      <a:pt x="25325" y="34755"/>
                      <a:pt x="23861" y="33564"/>
                      <a:pt x="23361" y="32993"/>
                    </a:cubicBezTo>
                    <a:cubicBezTo>
                      <a:pt x="23385" y="32933"/>
                      <a:pt x="23397" y="32862"/>
                      <a:pt x="23408" y="32778"/>
                    </a:cubicBezTo>
                    <a:cubicBezTo>
                      <a:pt x="23528" y="31719"/>
                      <a:pt x="24099" y="30754"/>
                      <a:pt x="24790" y="29957"/>
                    </a:cubicBezTo>
                    <a:cubicBezTo>
                      <a:pt x="25492" y="29171"/>
                      <a:pt x="26361" y="28516"/>
                      <a:pt x="27171" y="27849"/>
                    </a:cubicBezTo>
                    <a:cubicBezTo>
                      <a:pt x="28623" y="26682"/>
                      <a:pt x="30052" y="25408"/>
                      <a:pt x="30790" y="23694"/>
                    </a:cubicBezTo>
                    <a:cubicBezTo>
                      <a:pt x="31314" y="22337"/>
                      <a:pt x="31398" y="20813"/>
                      <a:pt x="31148" y="19348"/>
                    </a:cubicBezTo>
                    <a:cubicBezTo>
                      <a:pt x="30886" y="17896"/>
                      <a:pt x="30266"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6" y="31385"/>
                      <a:pt x="21599" y="30480"/>
                      <a:pt x="21087" y="29564"/>
                    </a:cubicBezTo>
                    <a:cubicBezTo>
                      <a:pt x="21051" y="29516"/>
                      <a:pt x="21039" y="29468"/>
                      <a:pt x="21027" y="29445"/>
                    </a:cubicBezTo>
                    <a:cubicBezTo>
                      <a:pt x="21039" y="29361"/>
                      <a:pt x="21075" y="29302"/>
                      <a:pt x="21087" y="29278"/>
                    </a:cubicBezTo>
                    <a:cubicBezTo>
                      <a:pt x="21384" y="28635"/>
                      <a:pt x="21813" y="28052"/>
                      <a:pt x="22242" y="27492"/>
                    </a:cubicBezTo>
                    <a:cubicBezTo>
                      <a:pt x="22742" y="26849"/>
                      <a:pt x="23277" y="26254"/>
                      <a:pt x="23730" y="25599"/>
                    </a:cubicBezTo>
                    <a:cubicBezTo>
                      <a:pt x="25063" y="23753"/>
                      <a:pt x="25909" y="21563"/>
                      <a:pt x="26099" y="19301"/>
                    </a:cubicBezTo>
                    <a:cubicBezTo>
                      <a:pt x="26302" y="17038"/>
                      <a:pt x="25849" y="14717"/>
                      <a:pt x="24766" y="12728"/>
                    </a:cubicBezTo>
                    <a:cubicBezTo>
                      <a:pt x="24420" y="14455"/>
                      <a:pt x="24099" y="16169"/>
                      <a:pt x="23754" y="17896"/>
                    </a:cubicBezTo>
                    <a:cubicBezTo>
                      <a:pt x="23658" y="18336"/>
                      <a:pt x="23575" y="18800"/>
                      <a:pt x="23456" y="19229"/>
                    </a:cubicBezTo>
                    <a:cubicBezTo>
                      <a:pt x="22885" y="21241"/>
                      <a:pt x="21634" y="22991"/>
                      <a:pt x="21015" y="24992"/>
                    </a:cubicBezTo>
                    <a:cubicBezTo>
                      <a:pt x="20670" y="26075"/>
                      <a:pt x="20539" y="27218"/>
                      <a:pt x="20491" y="28349"/>
                    </a:cubicBezTo>
                    <a:cubicBezTo>
                      <a:pt x="20122" y="27599"/>
                      <a:pt x="19777" y="26825"/>
                      <a:pt x="19432" y="26051"/>
                    </a:cubicBezTo>
                    <a:cubicBezTo>
                      <a:pt x="19527" y="25873"/>
                      <a:pt x="19598" y="25694"/>
                      <a:pt x="19610" y="25611"/>
                    </a:cubicBezTo>
                    <a:cubicBezTo>
                      <a:pt x="19956" y="24801"/>
                      <a:pt x="20075" y="23920"/>
                      <a:pt x="20146" y="23039"/>
                    </a:cubicBezTo>
                    <a:cubicBezTo>
                      <a:pt x="20241" y="21801"/>
                      <a:pt x="20229" y="20539"/>
                      <a:pt x="20551" y="19348"/>
                    </a:cubicBezTo>
                    <a:cubicBezTo>
                      <a:pt x="21194" y="17026"/>
                      <a:pt x="23087" y="15074"/>
                      <a:pt x="23325" y="12693"/>
                    </a:cubicBezTo>
                    <a:cubicBezTo>
                      <a:pt x="23361" y="12240"/>
                      <a:pt x="23349" y="11788"/>
                      <a:pt x="23325" y="11323"/>
                    </a:cubicBezTo>
                    <a:cubicBezTo>
                      <a:pt x="22742" y="12621"/>
                      <a:pt x="21492" y="13550"/>
                      <a:pt x="20551" y="14657"/>
                    </a:cubicBezTo>
                    <a:cubicBezTo>
                      <a:pt x="19289" y="16145"/>
                      <a:pt x="18575" y="18027"/>
                      <a:pt x="18527" y="19920"/>
                    </a:cubicBezTo>
                    <a:cubicBezTo>
                      <a:pt x="18503" y="21587"/>
                      <a:pt x="18956" y="23230"/>
                      <a:pt x="18932" y="24885"/>
                    </a:cubicBezTo>
                    <a:cubicBezTo>
                      <a:pt x="18444" y="23742"/>
                      <a:pt x="17967" y="22575"/>
                      <a:pt x="17455" y="21444"/>
                    </a:cubicBezTo>
                    <a:cubicBezTo>
                      <a:pt x="17229" y="20932"/>
                      <a:pt x="16991" y="20420"/>
                      <a:pt x="16741" y="19920"/>
                    </a:cubicBezTo>
                    <a:cubicBezTo>
                      <a:pt x="16753" y="19443"/>
                      <a:pt x="16848" y="18967"/>
                      <a:pt x="16979" y="18515"/>
                    </a:cubicBezTo>
                    <a:cubicBezTo>
                      <a:pt x="17265" y="17550"/>
                      <a:pt x="17741" y="16645"/>
                      <a:pt x="18098" y="15693"/>
                    </a:cubicBezTo>
                    <a:cubicBezTo>
                      <a:pt x="19360" y="12264"/>
                      <a:pt x="18979" y="8263"/>
                      <a:pt x="17051" y="5168"/>
                    </a:cubicBezTo>
                    <a:lnTo>
                      <a:pt x="17051" y="5168"/>
                    </a:lnTo>
                    <a:cubicBezTo>
                      <a:pt x="17110" y="7490"/>
                      <a:pt x="16074" y="9692"/>
                      <a:pt x="15777" y="12002"/>
                    </a:cubicBezTo>
                    <a:cubicBezTo>
                      <a:pt x="15550" y="13633"/>
                      <a:pt x="15717" y="15300"/>
                      <a:pt x="15860" y="16955"/>
                    </a:cubicBezTo>
                    <a:cubicBezTo>
                      <a:pt x="15908" y="17455"/>
                      <a:pt x="15955" y="17955"/>
                      <a:pt x="16015" y="18455"/>
                    </a:cubicBezTo>
                    <a:cubicBezTo>
                      <a:pt x="15562" y="17574"/>
                      <a:pt x="15110" y="16717"/>
                      <a:pt x="14634" y="15848"/>
                    </a:cubicBezTo>
                    <a:cubicBezTo>
                      <a:pt x="14610" y="15788"/>
                      <a:pt x="14598" y="15752"/>
                      <a:pt x="14586" y="15717"/>
                    </a:cubicBezTo>
                    <a:cubicBezTo>
                      <a:pt x="14479" y="15157"/>
                      <a:pt x="14538" y="14574"/>
                      <a:pt x="14657" y="14002"/>
                    </a:cubicBezTo>
                    <a:cubicBezTo>
                      <a:pt x="14848" y="13157"/>
                      <a:pt x="15193" y="12359"/>
                      <a:pt x="15431" y="11526"/>
                    </a:cubicBezTo>
                    <a:cubicBezTo>
                      <a:pt x="16312" y="8525"/>
                      <a:pt x="15717" y="5132"/>
                      <a:pt x="13883" y="2608"/>
                    </a:cubicBezTo>
                    <a:lnTo>
                      <a:pt x="13883" y="2608"/>
                    </a:lnTo>
                    <a:cubicBezTo>
                      <a:pt x="14074" y="4584"/>
                      <a:pt x="13336" y="6525"/>
                      <a:pt x="13217" y="8513"/>
                    </a:cubicBezTo>
                    <a:cubicBezTo>
                      <a:pt x="13121" y="9930"/>
                      <a:pt x="13360" y="11347"/>
                      <a:pt x="13598" y="12728"/>
                    </a:cubicBezTo>
                    <a:cubicBezTo>
                      <a:pt x="13705" y="13371"/>
                      <a:pt x="13812" y="13990"/>
                      <a:pt x="13931" y="14633"/>
                    </a:cubicBezTo>
                    <a:cubicBezTo>
                      <a:pt x="13455" y="13824"/>
                      <a:pt x="12979" y="13038"/>
                      <a:pt x="12467" y="12264"/>
                    </a:cubicBezTo>
                    <a:cubicBezTo>
                      <a:pt x="12514" y="12085"/>
                      <a:pt x="12526" y="11835"/>
                      <a:pt x="12550" y="11776"/>
                    </a:cubicBezTo>
                    <a:cubicBezTo>
                      <a:pt x="12609" y="11133"/>
                      <a:pt x="12502" y="10514"/>
                      <a:pt x="12348" y="9895"/>
                    </a:cubicBezTo>
                    <a:cubicBezTo>
                      <a:pt x="12145" y="9037"/>
                      <a:pt x="11859" y="8168"/>
                      <a:pt x="11836" y="7275"/>
                    </a:cubicBezTo>
                    <a:cubicBezTo>
                      <a:pt x="11776" y="5549"/>
                      <a:pt x="12645" y="3799"/>
                      <a:pt x="12288" y="2120"/>
                    </a:cubicBezTo>
                    <a:cubicBezTo>
                      <a:pt x="12217" y="1786"/>
                      <a:pt x="12109" y="1489"/>
                      <a:pt x="11990" y="1179"/>
                    </a:cubicBezTo>
                    <a:cubicBezTo>
                      <a:pt x="11871" y="2191"/>
                      <a:pt x="11216" y="3096"/>
                      <a:pt x="10824" y="4049"/>
                    </a:cubicBezTo>
                    <a:cubicBezTo>
                      <a:pt x="10288" y="5346"/>
                      <a:pt x="10193" y="6775"/>
                      <a:pt x="10562" y="8085"/>
                    </a:cubicBezTo>
                    <a:cubicBezTo>
                      <a:pt x="10895" y="9228"/>
                      <a:pt x="11574" y="10276"/>
                      <a:pt x="11919" y="11419"/>
                    </a:cubicBezTo>
                    <a:cubicBezTo>
                      <a:pt x="10847" y="9823"/>
                      <a:pt x="9728" y="8275"/>
                      <a:pt x="8526" y="6775"/>
                    </a:cubicBezTo>
                    <a:cubicBezTo>
                      <a:pt x="8526" y="6644"/>
                      <a:pt x="8538" y="6525"/>
                      <a:pt x="8573" y="6382"/>
                    </a:cubicBezTo>
                    <a:cubicBezTo>
                      <a:pt x="8657" y="5906"/>
                      <a:pt x="8835" y="5454"/>
                      <a:pt x="8954" y="4977"/>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7" name="Google Shape;277;p18"/>
              <p:cNvSpPr/>
              <p:nvPr/>
            </p:nvSpPr>
            <p:spPr>
              <a:xfrm flipH="1">
                <a:off x="-279928" y="4633307"/>
                <a:ext cx="338106" cy="516167"/>
              </a:xfrm>
              <a:custGeom>
                <a:avLst/>
                <a:gdLst/>
                <a:ahLst/>
                <a:cxnLst/>
                <a:rect l="l" t="t" r="r" b="b"/>
                <a:pathLst>
                  <a:path w="5990" h="9145" extrusionOk="0">
                    <a:moveTo>
                      <a:pt x="5953" y="0"/>
                    </a:moveTo>
                    <a:cubicBezTo>
                      <a:pt x="5930" y="0"/>
                      <a:pt x="5918" y="0"/>
                      <a:pt x="5894"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60" y="9144"/>
                      <a:pt x="96" y="9132"/>
                      <a:pt x="96" y="9097"/>
                    </a:cubicBezTo>
                    <a:cubicBezTo>
                      <a:pt x="417" y="7716"/>
                      <a:pt x="1453" y="6608"/>
                      <a:pt x="2429" y="5561"/>
                    </a:cubicBezTo>
                    <a:cubicBezTo>
                      <a:pt x="2667" y="5287"/>
                      <a:pt x="2917" y="5025"/>
                      <a:pt x="3155" y="4751"/>
                    </a:cubicBezTo>
                    <a:cubicBezTo>
                      <a:pt x="4394" y="3334"/>
                      <a:pt x="5346" y="1762"/>
                      <a:pt x="5989" y="60"/>
                    </a:cubicBezTo>
                    <a:cubicBezTo>
                      <a:pt x="5989" y="36"/>
                      <a:pt x="5989" y="24"/>
                      <a:pt x="595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8" name="Google Shape;278;p18"/>
              <p:cNvSpPr/>
              <p:nvPr/>
            </p:nvSpPr>
            <p:spPr>
              <a:xfrm flipH="1">
                <a:off x="-12430" y="4423607"/>
                <a:ext cx="203710" cy="547774"/>
              </a:xfrm>
              <a:custGeom>
                <a:avLst/>
                <a:gdLst/>
                <a:ahLst/>
                <a:cxnLst/>
                <a:rect l="l" t="t" r="r" b="b"/>
                <a:pathLst>
                  <a:path w="3609" h="9705" extrusionOk="0">
                    <a:moveTo>
                      <a:pt x="3466" y="1"/>
                    </a:moveTo>
                    <a:cubicBezTo>
                      <a:pt x="3430" y="1"/>
                      <a:pt x="3418" y="12"/>
                      <a:pt x="3418" y="48"/>
                    </a:cubicBezTo>
                    <a:cubicBezTo>
                      <a:pt x="3525" y="1489"/>
                      <a:pt x="3156" y="3049"/>
                      <a:pt x="2239" y="4989"/>
                    </a:cubicBezTo>
                    <a:cubicBezTo>
                      <a:pt x="1977" y="5549"/>
                      <a:pt x="1680" y="6120"/>
                      <a:pt x="1394" y="6668"/>
                    </a:cubicBezTo>
                    <a:cubicBezTo>
                      <a:pt x="906" y="7621"/>
                      <a:pt x="382" y="8621"/>
                      <a:pt x="1" y="9645"/>
                    </a:cubicBezTo>
                    <a:cubicBezTo>
                      <a:pt x="1" y="9680"/>
                      <a:pt x="1" y="9692"/>
                      <a:pt x="25" y="9704"/>
                    </a:cubicBezTo>
                    <a:lnTo>
                      <a:pt x="37" y="9704"/>
                    </a:lnTo>
                    <a:cubicBezTo>
                      <a:pt x="60" y="9704"/>
                      <a:pt x="72" y="9692"/>
                      <a:pt x="72" y="9668"/>
                    </a:cubicBezTo>
                    <a:cubicBezTo>
                      <a:pt x="453" y="8656"/>
                      <a:pt x="977" y="7668"/>
                      <a:pt x="1465" y="6716"/>
                    </a:cubicBezTo>
                    <a:cubicBezTo>
                      <a:pt x="1751" y="6156"/>
                      <a:pt x="2049" y="5596"/>
                      <a:pt x="2323" y="5025"/>
                    </a:cubicBezTo>
                    <a:cubicBezTo>
                      <a:pt x="3239" y="3096"/>
                      <a:pt x="3608" y="1501"/>
                      <a:pt x="3513" y="48"/>
                    </a:cubicBezTo>
                    <a:cubicBezTo>
                      <a:pt x="3513" y="12"/>
                      <a:pt x="3489" y="1"/>
                      <a:pt x="346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9" name="Google Shape;279;p18"/>
              <p:cNvSpPr/>
              <p:nvPr/>
            </p:nvSpPr>
            <p:spPr>
              <a:xfrm flipH="1">
                <a:off x="232884" y="4298972"/>
                <a:ext cx="70613" cy="391485"/>
              </a:xfrm>
              <a:custGeom>
                <a:avLst/>
                <a:gdLst/>
                <a:ahLst/>
                <a:cxnLst/>
                <a:rect l="l" t="t" r="r" b="b"/>
                <a:pathLst>
                  <a:path w="1251" h="6936" extrusionOk="0">
                    <a:moveTo>
                      <a:pt x="1206" y="1"/>
                    </a:moveTo>
                    <a:cubicBezTo>
                      <a:pt x="1190" y="1"/>
                      <a:pt x="1176" y="9"/>
                      <a:pt x="1167" y="18"/>
                    </a:cubicBezTo>
                    <a:cubicBezTo>
                      <a:pt x="608" y="1066"/>
                      <a:pt x="274" y="2113"/>
                      <a:pt x="155" y="3125"/>
                    </a:cubicBezTo>
                    <a:cubicBezTo>
                      <a:pt x="1" y="4399"/>
                      <a:pt x="179" y="5661"/>
                      <a:pt x="358" y="6900"/>
                    </a:cubicBezTo>
                    <a:cubicBezTo>
                      <a:pt x="358" y="6923"/>
                      <a:pt x="393" y="6935"/>
                      <a:pt x="405" y="6935"/>
                    </a:cubicBezTo>
                    <a:cubicBezTo>
                      <a:pt x="441" y="6935"/>
                      <a:pt x="453" y="6923"/>
                      <a:pt x="453" y="6876"/>
                    </a:cubicBezTo>
                    <a:cubicBezTo>
                      <a:pt x="274" y="5661"/>
                      <a:pt x="96" y="4399"/>
                      <a:pt x="239" y="3149"/>
                    </a:cubicBezTo>
                    <a:cubicBezTo>
                      <a:pt x="358" y="2149"/>
                      <a:pt x="691" y="1101"/>
                      <a:pt x="1239" y="65"/>
                    </a:cubicBezTo>
                    <a:cubicBezTo>
                      <a:pt x="1251" y="54"/>
                      <a:pt x="1239" y="18"/>
                      <a:pt x="1227" y="6"/>
                    </a:cubicBezTo>
                    <a:cubicBezTo>
                      <a:pt x="1220" y="2"/>
                      <a:pt x="1213" y="1"/>
                      <a:pt x="120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0" name="Google Shape;280;p18"/>
              <p:cNvSpPr/>
              <p:nvPr/>
            </p:nvSpPr>
            <p:spPr>
              <a:xfrm flipH="1">
                <a:off x="405611" y="3937713"/>
                <a:ext cx="39003" cy="433478"/>
              </a:xfrm>
              <a:custGeom>
                <a:avLst/>
                <a:gdLst/>
                <a:ahLst/>
                <a:cxnLst/>
                <a:rect l="l" t="t" r="r" b="b"/>
                <a:pathLst>
                  <a:path w="691" h="7680" extrusionOk="0">
                    <a:moveTo>
                      <a:pt x="619" y="0"/>
                    </a:moveTo>
                    <a:cubicBezTo>
                      <a:pt x="584" y="0"/>
                      <a:pt x="572" y="24"/>
                      <a:pt x="572" y="48"/>
                    </a:cubicBezTo>
                    <a:cubicBezTo>
                      <a:pt x="596" y="2584"/>
                      <a:pt x="405" y="5144"/>
                      <a:pt x="0" y="7644"/>
                    </a:cubicBezTo>
                    <a:cubicBezTo>
                      <a:pt x="0" y="7656"/>
                      <a:pt x="24" y="7680"/>
                      <a:pt x="48" y="7680"/>
                    </a:cubicBezTo>
                    <a:cubicBezTo>
                      <a:pt x="84" y="7680"/>
                      <a:pt x="95" y="7668"/>
                      <a:pt x="95" y="7656"/>
                    </a:cubicBezTo>
                    <a:cubicBezTo>
                      <a:pt x="500" y="5156"/>
                      <a:pt x="691" y="2596"/>
                      <a:pt x="655" y="48"/>
                    </a:cubicBezTo>
                    <a:cubicBezTo>
                      <a:pt x="655" y="24"/>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1" name="Google Shape;281;p18"/>
              <p:cNvSpPr/>
              <p:nvPr/>
            </p:nvSpPr>
            <p:spPr>
              <a:xfrm flipH="1">
                <a:off x="546051" y="3873872"/>
                <a:ext cx="34996" cy="294404"/>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79"/>
                      <a:pt x="12" y="5215"/>
                      <a:pt x="36" y="5215"/>
                    </a:cubicBezTo>
                    <a:cubicBezTo>
                      <a:pt x="60" y="5215"/>
                      <a:pt x="72" y="5203"/>
                      <a:pt x="84" y="5168"/>
                    </a:cubicBezTo>
                    <a:cubicBezTo>
                      <a:pt x="286" y="3477"/>
                      <a:pt x="465" y="1750"/>
                      <a:pt x="619" y="48"/>
                    </a:cubicBezTo>
                    <a:cubicBezTo>
                      <a:pt x="619" y="36"/>
                      <a:pt x="607"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2" name="Google Shape;282;p18"/>
              <p:cNvSpPr/>
              <p:nvPr/>
            </p:nvSpPr>
            <p:spPr>
              <a:xfrm flipH="1">
                <a:off x="690557" y="3748165"/>
                <a:ext cx="77330" cy="258112"/>
              </a:xfrm>
              <a:custGeom>
                <a:avLst/>
                <a:gdLst/>
                <a:ahLst/>
                <a:cxnLst/>
                <a:rect l="l" t="t" r="r" b="b"/>
                <a:pathLst>
                  <a:path w="1370" h="4573" extrusionOk="0">
                    <a:moveTo>
                      <a:pt x="274" y="1"/>
                    </a:moveTo>
                    <a:cubicBezTo>
                      <a:pt x="238" y="1"/>
                      <a:pt x="203" y="1"/>
                      <a:pt x="203" y="37"/>
                    </a:cubicBezTo>
                    <a:cubicBezTo>
                      <a:pt x="0" y="679"/>
                      <a:pt x="48" y="1477"/>
                      <a:pt x="346" y="2370"/>
                    </a:cubicBezTo>
                    <a:cubicBezTo>
                      <a:pt x="488" y="2799"/>
                      <a:pt x="691" y="3227"/>
                      <a:pt x="869" y="3632"/>
                    </a:cubicBezTo>
                    <a:cubicBezTo>
                      <a:pt x="1012" y="3930"/>
                      <a:pt x="1143" y="4228"/>
                      <a:pt x="1262" y="4537"/>
                    </a:cubicBezTo>
                    <a:cubicBezTo>
                      <a:pt x="1286" y="4549"/>
                      <a:pt x="1298" y="4573"/>
                      <a:pt x="1310" y="4573"/>
                    </a:cubicBezTo>
                    <a:lnTo>
                      <a:pt x="1322" y="4573"/>
                    </a:lnTo>
                    <a:cubicBezTo>
                      <a:pt x="1358" y="4549"/>
                      <a:pt x="1370" y="4537"/>
                      <a:pt x="1358" y="4513"/>
                    </a:cubicBezTo>
                    <a:cubicBezTo>
                      <a:pt x="1239" y="4216"/>
                      <a:pt x="1084" y="3894"/>
                      <a:pt x="953" y="3596"/>
                    </a:cubicBezTo>
                    <a:cubicBezTo>
                      <a:pt x="774" y="3204"/>
                      <a:pt x="584" y="2787"/>
                      <a:pt x="429" y="2346"/>
                    </a:cubicBezTo>
                    <a:cubicBezTo>
                      <a:pt x="131" y="1477"/>
                      <a:pt x="96" y="703"/>
                      <a:pt x="298" y="60"/>
                    </a:cubicBezTo>
                    <a:cubicBezTo>
                      <a:pt x="298" y="37"/>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3" name="Google Shape;283;p18"/>
              <p:cNvSpPr/>
              <p:nvPr/>
            </p:nvSpPr>
            <p:spPr>
              <a:xfrm flipH="1">
                <a:off x="894893" y="3546537"/>
                <a:ext cx="14168" cy="199016"/>
              </a:xfrm>
              <a:custGeom>
                <a:avLst/>
                <a:gdLst/>
                <a:ahLst/>
                <a:cxnLst/>
                <a:rect l="l" t="t" r="r" b="b"/>
                <a:pathLst>
                  <a:path w="251" h="3526" extrusionOk="0">
                    <a:moveTo>
                      <a:pt x="108" y="1"/>
                    </a:moveTo>
                    <a:cubicBezTo>
                      <a:pt x="72" y="1"/>
                      <a:pt x="61" y="13"/>
                      <a:pt x="61" y="49"/>
                    </a:cubicBezTo>
                    <a:cubicBezTo>
                      <a:pt x="168" y="1192"/>
                      <a:pt x="156" y="2335"/>
                      <a:pt x="1" y="3478"/>
                    </a:cubicBezTo>
                    <a:cubicBezTo>
                      <a:pt x="1" y="3501"/>
                      <a:pt x="13" y="3525"/>
                      <a:pt x="49" y="3525"/>
                    </a:cubicBezTo>
                    <a:cubicBezTo>
                      <a:pt x="61" y="3525"/>
                      <a:pt x="72" y="3513"/>
                      <a:pt x="96" y="3513"/>
                    </a:cubicBezTo>
                    <a:cubicBezTo>
                      <a:pt x="239" y="2370"/>
                      <a:pt x="251" y="1192"/>
                      <a:pt x="156" y="49"/>
                    </a:cubicBezTo>
                    <a:cubicBezTo>
                      <a:pt x="156" y="13"/>
                      <a:pt x="132" y="1"/>
                      <a:pt x="10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4" name="Google Shape;284;p18"/>
              <p:cNvSpPr/>
              <p:nvPr/>
            </p:nvSpPr>
            <p:spPr>
              <a:xfrm flipH="1">
                <a:off x="942599" y="3689686"/>
                <a:ext cx="221829" cy="108934"/>
              </a:xfrm>
              <a:custGeom>
                <a:avLst/>
                <a:gdLst/>
                <a:ahLst/>
                <a:cxnLst/>
                <a:rect l="l" t="t" r="r" b="b"/>
                <a:pathLst>
                  <a:path w="3930" h="1930" extrusionOk="0">
                    <a:moveTo>
                      <a:pt x="60" y="1"/>
                    </a:moveTo>
                    <a:cubicBezTo>
                      <a:pt x="36" y="1"/>
                      <a:pt x="13" y="1"/>
                      <a:pt x="1" y="25"/>
                    </a:cubicBezTo>
                    <a:cubicBezTo>
                      <a:pt x="1" y="49"/>
                      <a:pt x="1" y="72"/>
                      <a:pt x="36" y="84"/>
                    </a:cubicBezTo>
                    <a:cubicBezTo>
                      <a:pt x="691" y="346"/>
                      <a:pt x="1322" y="668"/>
                      <a:pt x="1918" y="1037"/>
                    </a:cubicBezTo>
                    <a:cubicBezTo>
                      <a:pt x="2001" y="1084"/>
                      <a:pt x="2084" y="1144"/>
                      <a:pt x="2156" y="1180"/>
                    </a:cubicBezTo>
                    <a:cubicBezTo>
                      <a:pt x="2691" y="1525"/>
                      <a:pt x="3251" y="1870"/>
                      <a:pt x="3882" y="1930"/>
                    </a:cubicBezTo>
                    <a:cubicBezTo>
                      <a:pt x="3906" y="1930"/>
                      <a:pt x="3918" y="1918"/>
                      <a:pt x="3930" y="1870"/>
                    </a:cubicBezTo>
                    <a:cubicBezTo>
                      <a:pt x="3930" y="1858"/>
                      <a:pt x="3918" y="1823"/>
                      <a:pt x="3882" y="1823"/>
                    </a:cubicBezTo>
                    <a:cubicBezTo>
                      <a:pt x="3275" y="1787"/>
                      <a:pt x="2727" y="1418"/>
                      <a:pt x="2203" y="1096"/>
                    </a:cubicBezTo>
                    <a:cubicBezTo>
                      <a:pt x="2132" y="1049"/>
                      <a:pt x="2037" y="989"/>
                      <a:pt x="1965" y="942"/>
                    </a:cubicBezTo>
                    <a:cubicBezTo>
                      <a:pt x="1358" y="572"/>
                      <a:pt x="715" y="263"/>
                      <a:pt x="6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5" name="Google Shape;285;p18"/>
              <p:cNvSpPr/>
              <p:nvPr/>
            </p:nvSpPr>
            <p:spPr>
              <a:xfrm flipH="1">
                <a:off x="700670" y="3926029"/>
                <a:ext cx="325293" cy="176383"/>
              </a:xfrm>
              <a:custGeom>
                <a:avLst/>
                <a:gdLst/>
                <a:ahLst/>
                <a:cxnLst/>
                <a:rect l="l" t="t" r="r" b="b"/>
                <a:pathLst>
                  <a:path w="5763" h="3125" extrusionOk="0">
                    <a:moveTo>
                      <a:pt x="48" y="0"/>
                    </a:moveTo>
                    <a:cubicBezTo>
                      <a:pt x="37" y="0"/>
                      <a:pt x="24" y="11"/>
                      <a:pt x="24" y="29"/>
                    </a:cubicBezTo>
                    <a:cubicBezTo>
                      <a:pt x="0" y="53"/>
                      <a:pt x="24" y="76"/>
                      <a:pt x="48" y="76"/>
                    </a:cubicBezTo>
                    <a:cubicBezTo>
                      <a:pt x="1155" y="231"/>
                      <a:pt x="2084" y="946"/>
                      <a:pt x="2977" y="1612"/>
                    </a:cubicBezTo>
                    <a:cubicBezTo>
                      <a:pt x="3810" y="2231"/>
                      <a:pt x="4679" y="2886"/>
                      <a:pt x="5703" y="3124"/>
                    </a:cubicBezTo>
                    <a:cubicBezTo>
                      <a:pt x="5715" y="3124"/>
                      <a:pt x="5739" y="3112"/>
                      <a:pt x="5751" y="3112"/>
                    </a:cubicBezTo>
                    <a:cubicBezTo>
                      <a:pt x="5763" y="3089"/>
                      <a:pt x="5751" y="3053"/>
                      <a:pt x="5715" y="3053"/>
                    </a:cubicBezTo>
                    <a:cubicBezTo>
                      <a:pt x="4727" y="2815"/>
                      <a:pt x="3870" y="2172"/>
                      <a:pt x="3036" y="1553"/>
                    </a:cubicBezTo>
                    <a:cubicBezTo>
                      <a:pt x="2132" y="862"/>
                      <a:pt x="1191" y="172"/>
                      <a:pt x="60" y="5"/>
                    </a:cubicBezTo>
                    <a:cubicBezTo>
                      <a:pt x="57" y="2"/>
                      <a:pt x="53" y="0"/>
                      <a:pt x="4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6" name="Google Shape;286;p18"/>
              <p:cNvSpPr/>
              <p:nvPr/>
            </p:nvSpPr>
            <p:spPr>
              <a:xfrm flipH="1">
                <a:off x="570958" y="4177048"/>
                <a:ext cx="421418" cy="176721"/>
              </a:xfrm>
              <a:custGeom>
                <a:avLst/>
                <a:gdLst/>
                <a:ahLst/>
                <a:cxnLst/>
                <a:rect l="l" t="t" r="r" b="b"/>
                <a:pathLst>
                  <a:path w="7466" h="3131" extrusionOk="0">
                    <a:moveTo>
                      <a:pt x="62" y="1"/>
                    </a:moveTo>
                    <a:cubicBezTo>
                      <a:pt x="47" y="1"/>
                      <a:pt x="33" y="15"/>
                      <a:pt x="24" y="23"/>
                    </a:cubicBezTo>
                    <a:cubicBezTo>
                      <a:pt x="1" y="35"/>
                      <a:pt x="24" y="70"/>
                      <a:pt x="36" y="82"/>
                    </a:cubicBezTo>
                    <a:cubicBezTo>
                      <a:pt x="1108" y="916"/>
                      <a:pt x="2441" y="1273"/>
                      <a:pt x="3739" y="1618"/>
                    </a:cubicBezTo>
                    <a:cubicBezTo>
                      <a:pt x="5025" y="1952"/>
                      <a:pt x="6347" y="2297"/>
                      <a:pt x="7406" y="3118"/>
                    </a:cubicBezTo>
                    <a:cubicBezTo>
                      <a:pt x="7418" y="3130"/>
                      <a:pt x="7418" y="3130"/>
                      <a:pt x="7430" y="3130"/>
                    </a:cubicBezTo>
                    <a:cubicBezTo>
                      <a:pt x="7442" y="3130"/>
                      <a:pt x="7466" y="3118"/>
                      <a:pt x="7442" y="3107"/>
                    </a:cubicBezTo>
                    <a:cubicBezTo>
                      <a:pt x="7466" y="3083"/>
                      <a:pt x="7442" y="3059"/>
                      <a:pt x="7430" y="3047"/>
                    </a:cubicBezTo>
                    <a:cubicBezTo>
                      <a:pt x="6370" y="2225"/>
                      <a:pt x="5037" y="1868"/>
                      <a:pt x="3739" y="1523"/>
                    </a:cubicBezTo>
                    <a:cubicBezTo>
                      <a:pt x="2465" y="1178"/>
                      <a:pt x="1132" y="821"/>
                      <a:pt x="84" y="11"/>
                    </a:cubicBezTo>
                    <a:cubicBezTo>
                      <a:pt x="77" y="4"/>
                      <a:pt x="69" y="1"/>
                      <a:pt x="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7" name="Google Shape;287;p18"/>
              <p:cNvSpPr/>
              <p:nvPr/>
            </p:nvSpPr>
            <p:spPr>
              <a:xfrm flipH="1">
                <a:off x="458685" y="4439751"/>
                <a:ext cx="407984" cy="240614"/>
              </a:xfrm>
              <a:custGeom>
                <a:avLst/>
                <a:gdLst/>
                <a:ahLst/>
                <a:cxnLst/>
                <a:rect l="l" t="t" r="r" b="b"/>
                <a:pathLst>
                  <a:path w="7228" h="4263" extrusionOk="0">
                    <a:moveTo>
                      <a:pt x="60" y="0"/>
                    </a:moveTo>
                    <a:cubicBezTo>
                      <a:pt x="24" y="0"/>
                      <a:pt x="12" y="0"/>
                      <a:pt x="0" y="24"/>
                    </a:cubicBezTo>
                    <a:cubicBezTo>
                      <a:pt x="0" y="60"/>
                      <a:pt x="0" y="72"/>
                      <a:pt x="24" y="84"/>
                    </a:cubicBezTo>
                    <a:cubicBezTo>
                      <a:pt x="1143" y="488"/>
                      <a:pt x="2096" y="1274"/>
                      <a:pt x="3012" y="2048"/>
                    </a:cubicBezTo>
                    <a:cubicBezTo>
                      <a:pt x="3167" y="2179"/>
                      <a:pt x="3310" y="2298"/>
                      <a:pt x="3465" y="2417"/>
                    </a:cubicBezTo>
                    <a:cubicBezTo>
                      <a:pt x="4501" y="3275"/>
                      <a:pt x="5751" y="4167"/>
                      <a:pt x="7180" y="4263"/>
                    </a:cubicBezTo>
                    <a:cubicBezTo>
                      <a:pt x="7215" y="4263"/>
                      <a:pt x="7227" y="4251"/>
                      <a:pt x="7227" y="4227"/>
                    </a:cubicBezTo>
                    <a:cubicBezTo>
                      <a:pt x="7227" y="4215"/>
                      <a:pt x="7215" y="4179"/>
                      <a:pt x="7180" y="4179"/>
                    </a:cubicBezTo>
                    <a:cubicBezTo>
                      <a:pt x="5787" y="4072"/>
                      <a:pt x="4548" y="3191"/>
                      <a:pt x="3524" y="2346"/>
                    </a:cubicBezTo>
                    <a:cubicBezTo>
                      <a:pt x="3370" y="2215"/>
                      <a:pt x="3227" y="2096"/>
                      <a:pt x="3072"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8" name="Google Shape;288;p18"/>
              <p:cNvSpPr/>
              <p:nvPr/>
            </p:nvSpPr>
            <p:spPr>
              <a:xfrm flipH="1">
                <a:off x="320959" y="4712614"/>
                <a:ext cx="545710" cy="221819"/>
              </a:xfrm>
              <a:custGeom>
                <a:avLst/>
                <a:gdLst/>
                <a:ahLst/>
                <a:cxnLst/>
                <a:rect l="l" t="t" r="r" b="b"/>
                <a:pathLst>
                  <a:path w="9668" h="3930" extrusionOk="0">
                    <a:moveTo>
                      <a:pt x="36" y="0"/>
                    </a:moveTo>
                    <a:cubicBezTo>
                      <a:pt x="12" y="0"/>
                      <a:pt x="0" y="12"/>
                      <a:pt x="0" y="48"/>
                    </a:cubicBezTo>
                    <a:cubicBezTo>
                      <a:pt x="0" y="72"/>
                      <a:pt x="12" y="84"/>
                      <a:pt x="36" y="84"/>
                    </a:cubicBezTo>
                    <a:cubicBezTo>
                      <a:pt x="2227" y="131"/>
                      <a:pt x="4239" y="1322"/>
                      <a:pt x="6108" y="2524"/>
                    </a:cubicBezTo>
                    <a:cubicBezTo>
                      <a:pt x="7120" y="3179"/>
                      <a:pt x="8287" y="3929"/>
                      <a:pt x="9549" y="3929"/>
                    </a:cubicBezTo>
                    <a:cubicBezTo>
                      <a:pt x="9585" y="3929"/>
                      <a:pt x="9597" y="3929"/>
                      <a:pt x="9620" y="3917"/>
                    </a:cubicBezTo>
                    <a:cubicBezTo>
                      <a:pt x="9656" y="3917"/>
                      <a:pt x="9668" y="3894"/>
                      <a:pt x="9668" y="3870"/>
                    </a:cubicBezTo>
                    <a:cubicBezTo>
                      <a:pt x="9668" y="3834"/>
                      <a:pt x="9656" y="3822"/>
                      <a:pt x="9620" y="3822"/>
                    </a:cubicBezTo>
                    <a:lnTo>
                      <a:pt x="9549" y="3822"/>
                    </a:lnTo>
                    <a:cubicBezTo>
                      <a:pt x="8299" y="3822"/>
                      <a:pt x="7168" y="3096"/>
                      <a:pt x="6156" y="2441"/>
                    </a:cubicBezTo>
                    <a:cubicBezTo>
                      <a:pt x="4263" y="1238"/>
                      <a:pt x="2262" y="48"/>
                      <a:pt x="36" y="0"/>
                    </a:cubicBezTo>
                    <a:close/>
                  </a:path>
                </a:pathLst>
              </a:custGeom>
              <a:solidFill>
                <a:srgbClr val="14757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9" name="Google Shape;289;p18"/>
              <p:cNvSpPr/>
              <p:nvPr/>
            </p:nvSpPr>
            <p:spPr>
              <a:xfrm flipH="1">
                <a:off x="290702" y="5051012"/>
                <a:ext cx="498014" cy="44702"/>
              </a:xfrm>
              <a:custGeom>
                <a:avLst/>
                <a:gdLst/>
                <a:ahLst/>
                <a:cxnLst/>
                <a:rect l="l" t="t" r="r" b="b"/>
                <a:pathLst>
                  <a:path w="8823" h="792" extrusionOk="0">
                    <a:moveTo>
                      <a:pt x="1754"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75" y="792"/>
                      <a:pt x="8799" y="780"/>
                      <a:pt x="8811" y="744"/>
                    </a:cubicBezTo>
                    <a:cubicBezTo>
                      <a:pt x="8823" y="732"/>
                      <a:pt x="8811" y="697"/>
                      <a:pt x="8775" y="697"/>
                    </a:cubicBezTo>
                    <a:cubicBezTo>
                      <a:pt x="6465" y="236"/>
                      <a:pt x="4108" y="0"/>
                      <a:pt x="175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0" name="Google Shape;290;p18"/>
              <p:cNvSpPr/>
              <p:nvPr/>
            </p:nvSpPr>
            <p:spPr>
              <a:xfrm flipH="1">
                <a:off x="133444" y="5284081"/>
                <a:ext cx="610904" cy="110740"/>
              </a:xfrm>
              <a:custGeom>
                <a:avLst/>
                <a:gdLst/>
                <a:ahLst/>
                <a:cxnLst/>
                <a:rect l="l" t="t" r="r" b="b"/>
                <a:pathLst>
                  <a:path w="10823" h="1962" extrusionOk="0">
                    <a:moveTo>
                      <a:pt x="8927" y="0"/>
                    </a:moveTo>
                    <a:cubicBezTo>
                      <a:pt x="7386" y="0"/>
                      <a:pt x="5847" y="264"/>
                      <a:pt x="4393" y="782"/>
                    </a:cubicBezTo>
                    <a:cubicBezTo>
                      <a:pt x="4108" y="890"/>
                      <a:pt x="3822" y="1009"/>
                      <a:pt x="3548" y="1116"/>
                    </a:cubicBezTo>
                    <a:cubicBezTo>
                      <a:pt x="2577" y="1490"/>
                      <a:pt x="1598" y="1881"/>
                      <a:pt x="595" y="1881"/>
                    </a:cubicBezTo>
                    <a:cubicBezTo>
                      <a:pt x="417" y="1881"/>
                      <a:pt x="239" y="1869"/>
                      <a:pt x="60" y="1842"/>
                    </a:cubicBezTo>
                    <a:cubicBezTo>
                      <a:pt x="57" y="1839"/>
                      <a:pt x="52" y="1838"/>
                      <a:pt x="47" y="1838"/>
                    </a:cubicBezTo>
                    <a:cubicBezTo>
                      <a:pt x="32" y="1838"/>
                      <a:pt x="12" y="1851"/>
                      <a:pt x="12" y="1878"/>
                    </a:cubicBezTo>
                    <a:cubicBezTo>
                      <a:pt x="0" y="1890"/>
                      <a:pt x="12" y="1913"/>
                      <a:pt x="48" y="1913"/>
                    </a:cubicBezTo>
                    <a:cubicBezTo>
                      <a:pt x="238" y="1949"/>
                      <a:pt x="417" y="1961"/>
                      <a:pt x="595" y="1961"/>
                    </a:cubicBezTo>
                    <a:cubicBezTo>
                      <a:pt x="1619" y="1961"/>
                      <a:pt x="2619" y="1568"/>
                      <a:pt x="3584" y="1199"/>
                    </a:cubicBezTo>
                    <a:cubicBezTo>
                      <a:pt x="3870" y="1080"/>
                      <a:pt x="4155" y="973"/>
                      <a:pt x="4441" y="878"/>
                    </a:cubicBezTo>
                    <a:cubicBezTo>
                      <a:pt x="5879" y="353"/>
                      <a:pt x="7394" y="93"/>
                      <a:pt x="8916" y="93"/>
                    </a:cubicBezTo>
                    <a:cubicBezTo>
                      <a:pt x="9536" y="93"/>
                      <a:pt x="10158" y="137"/>
                      <a:pt x="10775" y="223"/>
                    </a:cubicBezTo>
                    <a:cubicBezTo>
                      <a:pt x="10787"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1" name="Google Shape;291;p18"/>
              <p:cNvSpPr/>
              <p:nvPr/>
            </p:nvSpPr>
            <p:spPr>
              <a:xfrm flipH="1">
                <a:off x="-633387" y="4872471"/>
                <a:ext cx="664696" cy="611724"/>
              </a:xfrm>
              <a:custGeom>
                <a:avLst/>
                <a:gdLst/>
                <a:ahLst/>
                <a:cxnLst/>
                <a:rect l="l" t="t" r="r" b="b"/>
                <a:pathLst>
                  <a:path w="11776" h="10838" extrusionOk="0">
                    <a:moveTo>
                      <a:pt x="6091" y="0"/>
                    </a:moveTo>
                    <a:cubicBezTo>
                      <a:pt x="6035" y="0"/>
                      <a:pt x="5980" y="10"/>
                      <a:pt x="5930" y="38"/>
                    </a:cubicBezTo>
                    <a:cubicBezTo>
                      <a:pt x="5775" y="133"/>
                      <a:pt x="5739" y="323"/>
                      <a:pt x="5704" y="502"/>
                    </a:cubicBezTo>
                    <a:cubicBezTo>
                      <a:pt x="5382" y="3050"/>
                      <a:pt x="6192" y="5598"/>
                      <a:pt x="7013" y="8015"/>
                    </a:cubicBezTo>
                    <a:cubicBezTo>
                      <a:pt x="6120" y="6705"/>
                      <a:pt x="5430" y="5264"/>
                      <a:pt x="4608" y="3931"/>
                    </a:cubicBezTo>
                    <a:cubicBezTo>
                      <a:pt x="3775" y="2586"/>
                      <a:pt x="2739" y="1300"/>
                      <a:pt x="1358" y="538"/>
                    </a:cubicBezTo>
                    <a:cubicBezTo>
                      <a:pt x="1279" y="485"/>
                      <a:pt x="1207" y="452"/>
                      <a:pt x="1132" y="452"/>
                    </a:cubicBezTo>
                    <a:cubicBezTo>
                      <a:pt x="1105" y="452"/>
                      <a:pt x="1077" y="457"/>
                      <a:pt x="1048" y="466"/>
                    </a:cubicBezTo>
                    <a:cubicBezTo>
                      <a:pt x="941" y="538"/>
                      <a:pt x="917" y="657"/>
                      <a:pt x="894" y="752"/>
                    </a:cubicBezTo>
                    <a:cubicBezTo>
                      <a:pt x="798" y="1431"/>
                      <a:pt x="953" y="2121"/>
                      <a:pt x="1191" y="2764"/>
                    </a:cubicBezTo>
                    <a:cubicBezTo>
                      <a:pt x="1882" y="4657"/>
                      <a:pt x="3084" y="6336"/>
                      <a:pt x="4632" y="7598"/>
                    </a:cubicBezTo>
                    <a:cubicBezTo>
                      <a:pt x="5346" y="8182"/>
                      <a:pt x="6156" y="8682"/>
                      <a:pt x="6751" y="9396"/>
                    </a:cubicBezTo>
                    <a:cubicBezTo>
                      <a:pt x="4787" y="8348"/>
                      <a:pt x="2763" y="7360"/>
                      <a:pt x="703" y="6503"/>
                    </a:cubicBezTo>
                    <a:cubicBezTo>
                      <a:pt x="601" y="6455"/>
                      <a:pt x="476" y="6412"/>
                      <a:pt x="363" y="6412"/>
                    </a:cubicBezTo>
                    <a:cubicBezTo>
                      <a:pt x="278" y="6412"/>
                      <a:pt x="200" y="6436"/>
                      <a:pt x="143" y="6503"/>
                    </a:cubicBezTo>
                    <a:cubicBezTo>
                      <a:pt x="1" y="6634"/>
                      <a:pt x="60" y="6860"/>
                      <a:pt x="155" y="7039"/>
                    </a:cubicBezTo>
                    <a:cubicBezTo>
                      <a:pt x="560" y="7836"/>
                      <a:pt x="1227" y="8491"/>
                      <a:pt x="1929" y="9039"/>
                    </a:cubicBezTo>
                    <a:cubicBezTo>
                      <a:pt x="2727" y="9682"/>
                      <a:pt x="3620" y="10229"/>
                      <a:pt x="4608" y="10551"/>
                    </a:cubicBezTo>
                    <a:cubicBezTo>
                      <a:pt x="5132" y="10716"/>
                      <a:pt x="5727" y="10838"/>
                      <a:pt x="6307" y="10838"/>
                    </a:cubicBezTo>
                    <a:cubicBezTo>
                      <a:pt x="6649" y="10838"/>
                      <a:pt x="6985" y="10795"/>
                      <a:pt x="7299" y="10694"/>
                    </a:cubicBezTo>
                    <a:cubicBezTo>
                      <a:pt x="8061" y="10479"/>
                      <a:pt x="8728" y="9765"/>
                      <a:pt x="9216" y="9170"/>
                    </a:cubicBezTo>
                    <a:cubicBezTo>
                      <a:pt x="10061" y="8122"/>
                      <a:pt x="10835" y="7039"/>
                      <a:pt x="11538" y="5907"/>
                    </a:cubicBezTo>
                    <a:cubicBezTo>
                      <a:pt x="11657" y="5717"/>
                      <a:pt x="11776" y="5455"/>
                      <a:pt x="11645" y="5264"/>
                    </a:cubicBezTo>
                    <a:cubicBezTo>
                      <a:pt x="11562" y="5165"/>
                      <a:pt x="11427" y="5123"/>
                      <a:pt x="11288" y="5123"/>
                    </a:cubicBezTo>
                    <a:cubicBezTo>
                      <a:pt x="11228" y="5123"/>
                      <a:pt x="11167" y="5131"/>
                      <a:pt x="11109" y="5145"/>
                    </a:cubicBezTo>
                    <a:cubicBezTo>
                      <a:pt x="10621" y="5253"/>
                      <a:pt x="10204" y="5562"/>
                      <a:pt x="9847" y="5919"/>
                    </a:cubicBezTo>
                    <a:cubicBezTo>
                      <a:pt x="9347" y="6431"/>
                      <a:pt x="8930" y="7003"/>
                      <a:pt x="8656" y="7646"/>
                    </a:cubicBezTo>
                    <a:cubicBezTo>
                      <a:pt x="8549" y="6253"/>
                      <a:pt x="8430" y="4836"/>
                      <a:pt x="8144" y="3455"/>
                    </a:cubicBezTo>
                    <a:cubicBezTo>
                      <a:pt x="7966" y="2597"/>
                      <a:pt x="7728" y="1752"/>
                      <a:pt x="7299" y="990"/>
                    </a:cubicBezTo>
                    <a:cubicBezTo>
                      <a:pt x="7061" y="573"/>
                      <a:pt x="6751" y="157"/>
                      <a:pt x="6287" y="26"/>
                    </a:cubicBezTo>
                    <a:cubicBezTo>
                      <a:pt x="6223" y="13"/>
                      <a:pt x="6156" y="0"/>
                      <a:pt x="6091"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2" name="Google Shape;292;p18"/>
              <p:cNvSpPr/>
              <p:nvPr/>
            </p:nvSpPr>
            <p:spPr>
              <a:xfrm flipH="1">
                <a:off x="-339708" y="5320997"/>
                <a:ext cx="258800" cy="124230"/>
              </a:xfrm>
              <a:custGeom>
                <a:avLst/>
                <a:gdLst/>
                <a:ahLst/>
                <a:cxnLst/>
                <a:rect l="l" t="t" r="r" b="b"/>
                <a:pathLst>
                  <a:path w="4585" h="2201" extrusionOk="0">
                    <a:moveTo>
                      <a:pt x="38" y="0"/>
                    </a:moveTo>
                    <a:cubicBezTo>
                      <a:pt x="28" y="0"/>
                      <a:pt x="19" y="3"/>
                      <a:pt x="13" y="9"/>
                    </a:cubicBezTo>
                    <a:cubicBezTo>
                      <a:pt x="1" y="33"/>
                      <a:pt x="1" y="57"/>
                      <a:pt x="13" y="69"/>
                    </a:cubicBezTo>
                    <a:cubicBezTo>
                      <a:pt x="1263" y="1200"/>
                      <a:pt x="2858" y="1962"/>
                      <a:pt x="4537" y="2200"/>
                    </a:cubicBezTo>
                    <a:cubicBezTo>
                      <a:pt x="4549" y="2200"/>
                      <a:pt x="4561" y="2188"/>
                      <a:pt x="4585" y="2164"/>
                    </a:cubicBezTo>
                    <a:cubicBezTo>
                      <a:pt x="4585" y="2152"/>
                      <a:pt x="4561" y="2129"/>
                      <a:pt x="4537" y="2129"/>
                    </a:cubicBezTo>
                    <a:cubicBezTo>
                      <a:pt x="2894" y="1890"/>
                      <a:pt x="1311" y="1140"/>
                      <a:pt x="72" y="9"/>
                    </a:cubicBezTo>
                    <a:cubicBezTo>
                      <a:pt x="60" y="3"/>
                      <a:pt x="49" y="0"/>
                      <a:pt x="38"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3" name="Google Shape;293;p18"/>
              <p:cNvSpPr/>
              <p:nvPr/>
            </p:nvSpPr>
            <p:spPr>
              <a:xfrm flipH="1">
                <a:off x="-365280" y="5071898"/>
                <a:ext cx="237295" cy="302024"/>
              </a:xfrm>
              <a:custGeom>
                <a:avLst/>
                <a:gdLst/>
                <a:ahLst/>
                <a:cxnLst/>
                <a:rect l="l" t="t" r="r" b="b"/>
                <a:pathLst>
                  <a:path w="4204" h="5351" extrusionOk="0">
                    <a:moveTo>
                      <a:pt x="40" y="0"/>
                    </a:moveTo>
                    <a:cubicBezTo>
                      <a:pt x="33" y="0"/>
                      <a:pt x="28" y="2"/>
                      <a:pt x="24" y="5"/>
                    </a:cubicBezTo>
                    <a:cubicBezTo>
                      <a:pt x="12" y="17"/>
                      <a:pt x="0" y="53"/>
                      <a:pt x="12" y="65"/>
                    </a:cubicBezTo>
                    <a:cubicBezTo>
                      <a:pt x="1036" y="2089"/>
                      <a:pt x="2620" y="3744"/>
                      <a:pt x="4132" y="5339"/>
                    </a:cubicBezTo>
                    <a:cubicBezTo>
                      <a:pt x="4132" y="5351"/>
                      <a:pt x="4144" y="5351"/>
                      <a:pt x="4168" y="5351"/>
                    </a:cubicBezTo>
                    <a:cubicBezTo>
                      <a:pt x="4168" y="5351"/>
                      <a:pt x="4179" y="5351"/>
                      <a:pt x="4191" y="5327"/>
                    </a:cubicBezTo>
                    <a:cubicBezTo>
                      <a:pt x="4203" y="5315"/>
                      <a:pt x="4203" y="5291"/>
                      <a:pt x="4191" y="5268"/>
                    </a:cubicBezTo>
                    <a:cubicBezTo>
                      <a:pt x="2691" y="3684"/>
                      <a:pt x="1108" y="2029"/>
                      <a:pt x="84" y="17"/>
                    </a:cubicBezTo>
                    <a:cubicBezTo>
                      <a:pt x="75" y="9"/>
                      <a:pt x="55" y="0"/>
                      <a:pt x="40"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4" name="Google Shape;294;p18"/>
              <p:cNvSpPr/>
              <p:nvPr/>
            </p:nvSpPr>
            <p:spPr>
              <a:xfrm flipH="1">
                <a:off x="-413661" y="5009637"/>
                <a:ext cx="65250" cy="382454"/>
              </a:xfrm>
              <a:custGeom>
                <a:avLst/>
                <a:gdLst/>
                <a:ahLst/>
                <a:cxnLst/>
                <a:rect l="l" t="t" r="r" b="b"/>
                <a:pathLst>
                  <a:path w="1156" h="6776" extrusionOk="0">
                    <a:moveTo>
                      <a:pt x="36" y="1"/>
                    </a:moveTo>
                    <a:cubicBezTo>
                      <a:pt x="24" y="25"/>
                      <a:pt x="1" y="37"/>
                      <a:pt x="1" y="60"/>
                    </a:cubicBezTo>
                    <a:cubicBezTo>
                      <a:pt x="453" y="2251"/>
                      <a:pt x="810" y="4501"/>
                      <a:pt x="1060" y="6728"/>
                    </a:cubicBezTo>
                    <a:cubicBezTo>
                      <a:pt x="1060" y="6764"/>
                      <a:pt x="1096" y="6775"/>
                      <a:pt x="1108" y="6775"/>
                    </a:cubicBezTo>
                    <a:cubicBezTo>
                      <a:pt x="1132" y="6764"/>
                      <a:pt x="1155" y="6752"/>
                      <a:pt x="1155" y="6716"/>
                    </a:cubicBezTo>
                    <a:cubicBezTo>
                      <a:pt x="894" y="4489"/>
                      <a:pt x="536" y="2239"/>
                      <a:pt x="96" y="37"/>
                    </a:cubicBezTo>
                    <a:cubicBezTo>
                      <a:pt x="84" y="25"/>
                      <a:pt x="60"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5" name="Google Shape;295;p18"/>
              <p:cNvSpPr/>
              <p:nvPr/>
            </p:nvSpPr>
            <p:spPr>
              <a:xfrm flipH="1">
                <a:off x="-546029" y="5248350"/>
                <a:ext cx="81337" cy="108821"/>
              </a:xfrm>
              <a:custGeom>
                <a:avLst/>
                <a:gdLst/>
                <a:ahLst/>
                <a:cxnLst/>
                <a:rect l="l" t="t" r="r" b="b"/>
                <a:pathLst>
                  <a:path w="1441" h="1928" extrusionOk="0">
                    <a:moveTo>
                      <a:pt x="1395" y="0"/>
                    </a:moveTo>
                    <a:cubicBezTo>
                      <a:pt x="1380" y="0"/>
                      <a:pt x="1366" y="14"/>
                      <a:pt x="1358" y="22"/>
                    </a:cubicBezTo>
                    <a:cubicBezTo>
                      <a:pt x="941" y="653"/>
                      <a:pt x="489" y="1272"/>
                      <a:pt x="12" y="1844"/>
                    </a:cubicBezTo>
                    <a:cubicBezTo>
                      <a:pt x="0" y="1868"/>
                      <a:pt x="0" y="1892"/>
                      <a:pt x="12" y="1915"/>
                    </a:cubicBezTo>
                    <a:cubicBezTo>
                      <a:pt x="24" y="1927"/>
                      <a:pt x="24" y="1927"/>
                      <a:pt x="48" y="1927"/>
                    </a:cubicBezTo>
                    <a:cubicBezTo>
                      <a:pt x="60" y="1927"/>
                      <a:pt x="72" y="1904"/>
                      <a:pt x="72" y="1892"/>
                    </a:cubicBezTo>
                    <a:cubicBezTo>
                      <a:pt x="560" y="1320"/>
                      <a:pt x="1012" y="689"/>
                      <a:pt x="1429" y="70"/>
                    </a:cubicBezTo>
                    <a:cubicBezTo>
                      <a:pt x="1441" y="46"/>
                      <a:pt x="1429" y="22"/>
                      <a:pt x="1417" y="10"/>
                    </a:cubicBezTo>
                    <a:cubicBezTo>
                      <a:pt x="1410" y="3"/>
                      <a:pt x="1402" y="0"/>
                      <a:pt x="139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6" name="Google Shape;296;p18"/>
              <p:cNvSpPr/>
              <p:nvPr/>
            </p:nvSpPr>
            <p:spPr>
              <a:xfrm flipH="1">
                <a:off x="2622150" y="4186361"/>
                <a:ext cx="903910" cy="1669964"/>
              </a:xfrm>
              <a:custGeom>
                <a:avLst/>
                <a:gdLst/>
                <a:ahLst/>
                <a:cxnLst/>
                <a:rect l="l" t="t" r="r" b="b"/>
                <a:pathLst>
                  <a:path w="16014" h="29587" extrusionOk="0">
                    <a:moveTo>
                      <a:pt x="15276" y="1"/>
                    </a:moveTo>
                    <a:cubicBezTo>
                      <a:pt x="13323" y="4311"/>
                      <a:pt x="9466" y="7406"/>
                      <a:pt x="6870" y="11347"/>
                    </a:cubicBezTo>
                    <a:cubicBezTo>
                      <a:pt x="5001" y="14145"/>
                      <a:pt x="3810" y="17336"/>
                      <a:pt x="2631" y="20491"/>
                    </a:cubicBezTo>
                    <a:cubicBezTo>
                      <a:pt x="1953" y="22313"/>
                      <a:pt x="1262" y="24135"/>
                      <a:pt x="583" y="25968"/>
                    </a:cubicBezTo>
                    <a:cubicBezTo>
                      <a:pt x="333" y="26647"/>
                      <a:pt x="60" y="27349"/>
                      <a:pt x="12" y="28076"/>
                    </a:cubicBezTo>
                    <a:cubicBezTo>
                      <a:pt x="1" y="28347"/>
                      <a:pt x="43" y="29586"/>
                      <a:pt x="436" y="29586"/>
                    </a:cubicBezTo>
                    <a:cubicBezTo>
                      <a:pt x="456" y="29586"/>
                      <a:pt x="478" y="29583"/>
                      <a:pt x="500" y="29576"/>
                    </a:cubicBezTo>
                    <a:cubicBezTo>
                      <a:pt x="857" y="29480"/>
                      <a:pt x="976" y="28123"/>
                      <a:pt x="1095" y="27814"/>
                    </a:cubicBezTo>
                    <a:cubicBezTo>
                      <a:pt x="1572" y="26492"/>
                      <a:pt x="2357" y="25349"/>
                      <a:pt x="3274" y="24349"/>
                    </a:cubicBezTo>
                    <a:cubicBezTo>
                      <a:pt x="4679" y="22837"/>
                      <a:pt x="6346" y="21587"/>
                      <a:pt x="7834" y="20170"/>
                    </a:cubicBezTo>
                    <a:cubicBezTo>
                      <a:pt x="13192" y="15038"/>
                      <a:pt x="16014" y="7383"/>
                      <a:pt x="15276" y="1"/>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flipH="1">
                <a:off x="2720248" y="4385957"/>
                <a:ext cx="705675" cy="1227850"/>
              </a:xfrm>
              <a:custGeom>
                <a:avLst/>
                <a:gdLst/>
                <a:ahLst/>
                <a:cxnLst/>
                <a:rect l="l" t="t" r="r" b="b"/>
                <a:pathLst>
                  <a:path w="12502" h="21754" extrusionOk="0">
                    <a:moveTo>
                      <a:pt x="12454" y="1"/>
                    </a:moveTo>
                    <a:cubicBezTo>
                      <a:pt x="12430" y="1"/>
                      <a:pt x="12394" y="1"/>
                      <a:pt x="12394" y="25"/>
                    </a:cubicBezTo>
                    <a:cubicBezTo>
                      <a:pt x="11656" y="2823"/>
                      <a:pt x="9918" y="5251"/>
                      <a:pt x="8215" y="7585"/>
                    </a:cubicBezTo>
                    <a:cubicBezTo>
                      <a:pt x="8084" y="7764"/>
                      <a:pt x="7965" y="7942"/>
                      <a:pt x="7834" y="8121"/>
                    </a:cubicBezTo>
                    <a:cubicBezTo>
                      <a:pt x="4084" y="13336"/>
                      <a:pt x="1667" y="17515"/>
                      <a:pt x="0" y="21694"/>
                    </a:cubicBezTo>
                    <a:cubicBezTo>
                      <a:pt x="0" y="21730"/>
                      <a:pt x="0" y="21742"/>
                      <a:pt x="36" y="21753"/>
                    </a:cubicBezTo>
                    <a:lnTo>
                      <a:pt x="48" y="21753"/>
                    </a:lnTo>
                    <a:cubicBezTo>
                      <a:pt x="60" y="21753"/>
                      <a:pt x="72" y="21742"/>
                      <a:pt x="95" y="21742"/>
                    </a:cubicBezTo>
                    <a:cubicBezTo>
                      <a:pt x="1738" y="17563"/>
                      <a:pt x="4155" y="13383"/>
                      <a:pt x="7906" y="8180"/>
                    </a:cubicBezTo>
                    <a:cubicBezTo>
                      <a:pt x="8037" y="8002"/>
                      <a:pt x="8156" y="7823"/>
                      <a:pt x="8287" y="7645"/>
                    </a:cubicBezTo>
                    <a:cubicBezTo>
                      <a:pt x="9989" y="5299"/>
                      <a:pt x="11740" y="2870"/>
                      <a:pt x="12490" y="60"/>
                    </a:cubicBezTo>
                    <a:cubicBezTo>
                      <a:pt x="12502" y="25"/>
                      <a:pt x="12490" y="1"/>
                      <a:pt x="1245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flipH="1">
                <a:off x="3111355" y="4104965"/>
                <a:ext cx="309544" cy="320481"/>
              </a:xfrm>
              <a:custGeom>
                <a:avLst/>
                <a:gdLst/>
                <a:ahLst/>
                <a:cxnLst/>
                <a:rect l="l" t="t" r="r" b="b"/>
                <a:pathLst>
                  <a:path w="5484" h="5678" extrusionOk="0">
                    <a:moveTo>
                      <a:pt x="3046" y="1"/>
                    </a:moveTo>
                    <a:cubicBezTo>
                      <a:pt x="3037" y="1"/>
                      <a:pt x="3028" y="1"/>
                      <a:pt x="3019" y="2"/>
                    </a:cubicBezTo>
                    <a:cubicBezTo>
                      <a:pt x="2923" y="26"/>
                      <a:pt x="2840" y="109"/>
                      <a:pt x="2804" y="193"/>
                    </a:cubicBezTo>
                    <a:cubicBezTo>
                      <a:pt x="2352" y="990"/>
                      <a:pt x="2411" y="1955"/>
                      <a:pt x="2483" y="2860"/>
                    </a:cubicBezTo>
                    <a:cubicBezTo>
                      <a:pt x="2340" y="2145"/>
                      <a:pt x="2090" y="1455"/>
                      <a:pt x="1757" y="788"/>
                    </a:cubicBezTo>
                    <a:cubicBezTo>
                      <a:pt x="1649" y="597"/>
                      <a:pt x="1518" y="395"/>
                      <a:pt x="1292" y="371"/>
                    </a:cubicBezTo>
                    <a:lnTo>
                      <a:pt x="1292" y="371"/>
                    </a:lnTo>
                    <a:cubicBezTo>
                      <a:pt x="1173" y="824"/>
                      <a:pt x="1340" y="1288"/>
                      <a:pt x="1530" y="1705"/>
                    </a:cubicBezTo>
                    <a:cubicBezTo>
                      <a:pt x="1673" y="2002"/>
                      <a:pt x="2066" y="2990"/>
                      <a:pt x="2066" y="2990"/>
                    </a:cubicBezTo>
                    <a:cubicBezTo>
                      <a:pt x="2066" y="2990"/>
                      <a:pt x="865" y="2754"/>
                      <a:pt x="302" y="2754"/>
                    </a:cubicBezTo>
                    <a:cubicBezTo>
                      <a:pt x="117" y="2754"/>
                      <a:pt x="1" y="2780"/>
                      <a:pt x="18" y="2848"/>
                    </a:cubicBezTo>
                    <a:cubicBezTo>
                      <a:pt x="78" y="3026"/>
                      <a:pt x="280" y="3145"/>
                      <a:pt x="483" y="3205"/>
                    </a:cubicBezTo>
                    <a:cubicBezTo>
                      <a:pt x="881" y="3351"/>
                      <a:pt x="1304" y="3417"/>
                      <a:pt x="1724" y="3417"/>
                    </a:cubicBezTo>
                    <a:cubicBezTo>
                      <a:pt x="1818" y="3417"/>
                      <a:pt x="1913" y="3414"/>
                      <a:pt x="2007" y="3407"/>
                    </a:cubicBezTo>
                    <a:lnTo>
                      <a:pt x="2007" y="3407"/>
                    </a:lnTo>
                    <a:cubicBezTo>
                      <a:pt x="1578" y="3574"/>
                      <a:pt x="1149" y="3788"/>
                      <a:pt x="745" y="4003"/>
                    </a:cubicBezTo>
                    <a:cubicBezTo>
                      <a:pt x="518" y="4145"/>
                      <a:pt x="280" y="4288"/>
                      <a:pt x="161" y="4514"/>
                    </a:cubicBezTo>
                    <a:cubicBezTo>
                      <a:pt x="125" y="4598"/>
                      <a:pt x="90" y="4717"/>
                      <a:pt x="149" y="4800"/>
                    </a:cubicBezTo>
                    <a:cubicBezTo>
                      <a:pt x="193" y="4858"/>
                      <a:pt x="272" y="4877"/>
                      <a:pt x="354" y="4877"/>
                    </a:cubicBezTo>
                    <a:cubicBezTo>
                      <a:pt x="406" y="4877"/>
                      <a:pt x="460" y="4869"/>
                      <a:pt x="506" y="4860"/>
                    </a:cubicBezTo>
                    <a:cubicBezTo>
                      <a:pt x="1209" y="4693"/>
                      <a:pt x="1792" y="4205"/>
                      <a:pt x="2066" y="3574"/>
                    </a:cubicBezTo>
                    <a:lnTo>
                      <a:pt x="2066" y="3574"/>
                    </a:lnTo>
                    <a:cubicBezTo>
                      <a:pt x="2054" y="4205"/>
                      <a:pt x="2173" y="4824"/>
                      <a:pt x="2423" y="5407"/>
                    </a:cubicBezTo>
                    <a:cubicBezTo>
                      <a:pt x="2476" y="5533"/>
                      <a:pt x="2574" y="5678"/>
                      <a:pt x="2711" y="5678"/>
                    </a:cubicBezTo>
                    <a:cubicBezTo>
                      <a:pt x="2730" y="5678"/>
                      <a:pt x="2749" y="5675"/>
                      <a:pt x="2769" y="5669"/>
                    </a:cubicBezTo>
                    <a:cubicBezTo>
                      <a:pt x="2923" y="5634"/>
                      <a:pt x="2947" y="5431"/>
                      <a:pt x="2935" y="5288"/>
                    </a:cubicBezTo>
                    <a:cubicBezTo>
                      <a:pt x="2888" y="4776"/>
                      <a:pt x="2769" y="4264"/>
                      <a:pt x="2578" y="3788"/>
                    </a:cubicBezTo>
                    <a:lnTo>
                      <a:pt x="2578" y="3788"/>
                    </a:lnTo>
                    <a:cubicBezTo>
                      <a:pt x="3256" y="4208"/>
                      <a:pt x="4242" y="4681"/>
                      <a:pt x="4774" y="4681"/>
                    </a:cubicBezTo>
                    <a:cubicBezTo>
                      <a:pt x="4951" y="4681"/>
                      <a:pt x="5078" y="4628"/>
                      <a:pt x="5126" y="4503"/>
                    </a:cubicBezTo>
                    <a:cubicBezTo>
                      <a:pt x="5293" y="3979"/>
                      <a:pt x="3959" y="3371"/>
                      <a:pt x="2900" y="3193"/>
                    </a:cubicBezTo>
                    <a:cubicBezTo>
                      <a:pt x="3793" y="2550"/>
                      <a:pt x="4602" y="1824"/>
                      <a:pt x="5317" y="1002"/>
                    </a:cubicBezTo>
                    <a:cubicBezTo>
                      <a:pt x="5424" y="895"/>
                      <a:pt x="5483" y="693"/>
                      <a:pt x="5340" y="645"/>
                    </a:cubicBezTo>
                    <a:cubicBezTo>
                      <a:pt x="5329" y="643"/>
                      <a:pt x="5318" y="642"/>
                      <a:pt x="5306" y="642"/>
                    </a:cubicBezTo>
                    <a:cubicBezTo>
                      <a:pt x="5259" y="642"/>
                      <a:pt x="5214" y="659"/>
                      <a:pt x="5186" y="669"/>
                    </a:cubicBezTo>
                    <a:cubicBezTo>
                      <a:pt x="4114" y="1121"/>
                      <a:pt x="3221" y="1943"/>
                      <a:pt x="2721" y="2955"/>
                    </a:cubicBezTo>
                    <a:cubicBezTo>
                      <a:pt x="3054" y="2157"/>
                      <a:pt x="3245" y="1324"/>
                      <a:pt x="3304" y="478"/>
                    </a:cubicBezTo>
                    <a:cubicBezTo>
                      <a:pt x="3316" y="261"/>
                      <a:pt x="3251" y="1"/>
                      <a:pt x="3046"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9" name="Google Shape;299;p18"/>
              <p:cNvSpPr/>
              <p:nvPr/>
            </p:nvSpPr>
            <p:spPr>
              <a:xfrm flipH="1">
                <a:off x="98495" y="2387855"/>
                <a:ext cx="379762" cy="315288"/>
              </a:xfrm>
              <a:custGeom>
                <a:avLst/>
                <a:gdLst/>
                <a:ahLst/>
                <a:cxnLst/>
                <a:rect l="l" t="t" r="r" b="b"/>
                <a:pathLst>
                  <a:path w="6728" h="5586" extrusionOk="0">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0" name="Google Shape;300;p18"/>
              <p:cNvSpPr/>
              <p:nvPr/>
            </p:nvSpPr>
            <p:spPr>
              <a:xfrm flipH="1">
                <a:off x="2347227" y="2367930"/>
                <a:ext cx="209072" cy="237905"/>
              </a:xfrm>
              <a:custGeom>
                <a:avLst/>
                <a:gdLst/>
                <a:ahLst/>
                <a:cxnLst/>
                <a:rect l="l" t="t" r="r" b="b"/>
                <a:pathLst>
                  <a:path w="3704" h="4215" extrusionOk="0">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1" name="Google Shape;301;p18"/>
              <p:cNvSpPr/>
              <p:nvPr/>
            </p:nvSpPr>
            <p:spPr>
              <a:xfrm flipH="1">
                <a:off x="4681991" y="5176098"/>
                <a:ext cx="211782" cy="198565"/>
              </a:xfrm>
              <a:custGeom>
                <a:avLst/>
                <a:gdLst/>
                <a:ahLst/>
                <a:cxnLst/>
                <a:rect l="l" t="t" r="r" b="b"/>
                <a:pathLst>
                  <a:path w="3752" h="3518" extrusionOk="0">
                    <a:moveTo>
                      <a:pt x="1444" y="1"/>
                    </a:moveTo>
                    <a:cubicBezTo>
                      <a:pt x="1439" y="1"/>
                      <a:pt x="1434" y="2"/>
                      <a:pt x="1430" y="5"/>
                    </a:cubicBezTo>
                    <a:cubicBezTo>
                      <a:pt x="1311" y="64"/>
                      <a:pt x="1287" y="219"/>
                      <a:pt x="1275" y="350"/>
                    </a:cubicBezTo>
                    <a:cubicBezTo>
                      <a:pt x="1239" y="695"/>
                      <a:pt x="1287" y="1028"/>
                      <a:pt x="1394" y="1362"/>
                    </a:cubicBezTo>
                    <a:cubicBezTo>
                      <a:pt x="1215" y="1112"/>
                      <a:pt x="1001" y="874"/>
                      <a:pt x="799" y="647"/>
                    </a:cubicBezTo>
                    <a:cubicBezTo>
                      <a:pt x="679" y="528"/>
                      <a:pt x="537" y="409"/>
                      <a:pt x="382" y="362"/>
                    </a:cubicBezTo>
                    <a:cubicBezTo>
                      <a:pt x="363" y="358"/>
                      <a:pt x="343" y="356"/>
                      <a:pt x="322" y="356"/>
                    </a:cubicBezTo>
                    <a:cubicBezTo>
                      <a:pt x="275" y="356"/>
                      <a:pt x="228" y="368"/>
                      <a:pt x="203" y="409"/>
                    </a:cubicBezTo>
                    <a:cubicBezTo>
                      <a:pt x="132" y="481"/>
                      <a:pt x="168" y="576"/>
                      <a:pt x="215" y="647"/>
                    </a:cubicBezTo>
                    <a:cubicBezTo>
                      <a:pt x="429" y="1064"/>
                      <a:pt x="834" y="1362"/>
                      <a:pt x="1287" y="1433"/>
                    </a:cubicBezTo>
                    <a:cubicBezTo>
                      <a:pt x="882" y="1529"/>
                      <a:pt x="513" y="1707"/>
                      <a:pt x="179" y="1957"/>
                    </a:cubicBezTo>
                    <a:cubicBezTo>
                      <a:pt x="96" y="2017"/>
                      <a:pt x="1" y="2136"/>
                      <a:pt x="60" y="2219"/>
                    </a:cubicBezTo>
                    <a:cubicBezTo>
                      <a:pt x="88" y="2274"/>
                      <a:pt x="142" y="2293"/>
                      <a:pt x="201" y="2293"/>
                    </a:cubicBezTo>
                    <a:cubicBezTo>
                      <a:pt x="246" y="2293"/>
                      <a:pt x="293" y="2282"/>
                      <a:pt x="334" y="2267"/>
                    </a:cubicBezTo>
                    <a:cubicBezTo>
                      <a:pt x="644" y="2148"/>
                      <a:pt x="941" y="1981"/>
                      <a:pt x="1227" y="1790"/>
                    </a:cubicBezTo>
                    <a:lnTo>
                      <a:pt x="1227" y="1790"/>
                    </a:lnTo>
                    <a:cubicBezTo>
                      <a:pt x="1001" y="2445"/>
                      <a:pt x="822" y="3493"/>
                      <a:pt x="1180" y="3517"/>
                    </a:cubicBezTo>
                    <a:cubicBezTo>
                      <a:pt x="1186" y="3518"/>
                      <a:pt x="1193" y="3518"/>
                      <a:pt x="1199" y="3518"/>
                    </a:cubicBezTo>
                    <a:cubicBezTo>
                      <a:pt x="1543" y="3518"/>
                      <a:pt x="1714" y="2587"/>
                      <a:pt x="1656" y="1898"/>
                    </a:cubicBezTo>
                    <a:lnTo>
                      <a:pt x="1656" y="1898"/>
                    </a:lnTo>
                    <a:cubicBezTo>
                      <a:pt x="2203" y="2362"/>
                      <a:pt x="2799" y="2743"/>
                      <a:pt x="3442" y="3076"/>
                    </a:cubicBezTo>
                    <a:cubicBezTo>
                      <a:pt x="3470" y="3090"/>
                      <a:pt x="3511" y="3099"/>
                      <a:pt x="3551" y="3099"/>
                    </a:cubicBezTo>
                    <a:cubicBezTo>
                      <a:pt x="3611" y="3099"/>
                      <a:pt x="3668" y="3079"/>
                      <a:pt x="3668" y="3029"/>
                    </a:cubicBezTo>
                    <a:cubicBezTo>
                      <a:pt x="3668" y="2981"/>
                      <a:pt x="3632" y="2957"/>
                      <a:pt x="3620" y="2922"/>
                    </a:cubicBezTo>
                    <a:cubicBezTo>
                      <a:pt x="3180" y="2314"/>
                      <a:pt x="2501" y="1886"/>
                      <a:pt x="1775" y="1731"/>
                    </a:cubicBezTo>
                    <a:lnTo>
                      <a:pt x="1775" y="1731"/>
                    </a:lnTo>
                    <a:cubicBezTo>
                      <a:pt x="2017" y="1763"/>
                      <a:pt x="2264" y="1778"/>
                      <a:pt x="2512" y="1778"/>
                    </a:cubicBezTo>
                    <a:cubicBezTo>
                      <a:pt x="2824" y="1778"/>
                      <a:pt x="3136" y="1754"/>
                      <a:pt x="3442" y="1707"/>
                    </a:cubicBezTo>
                    <a:cubicBezTo>
                      <a:pt x="3573" y="1683"/>
                      <a:pt x="3751" y="1588"/>
                      <a:pt x="3692" y="1445"/>
                    </a:cubicBezTo>
                    <a:cubicBezTo>
                      <a:pt x="3668" y="1386"/>
                      <a:pt x="3597" y="1362"/>
                      <a:pt x="3537" y="1350"/>
                    </a:cubicBezTo>
                    <a:cubicBezTo>
                      <a:pt x="3388" y="1310"/>
                      <a:pt x="3238" y="1293"/>
                      <a:pt x="3088" y="1293"/>
                    </a:cubicBezTo>
                    <a:cubicBezTo>
                      <a:pt x="2651" y="1293"/>
                      <a:pt x="2212" y="1437"/>
                      <a:pt x="1787" y="1588"/>
                    </a:cubicBezTo>
                    <a:cubicBezTo>
                      <a:pt x="2203" y="1374"/>
                      <a:pt x="2620" y="1088"/>
                      <a:pt x="2977" y="778"/>
                    </a:cubicBezTo>
                    <a:cubicBezTo>
                      <a:pt x="3085" y="683"/>
                      <a:pt x="3204" y="564"/>
                      <a:pt x="3180" y="421"/>
                    </a:cubicBezTo>
                    <a:cubicBezTo>
                      <a:pt x="2882" y="421"/>
                      <a:pt x="2608" y="600"/>
                      <a:pt x="2370" y="790"/>
                    </a:cubicBezTo>
                    <a:cubicBezTo>
                      <a:pt x="2203" y="921"/>
                      <a:pt x="1668" y="1326"/>
                      <a:pt x="1668" y="1326"/>
                    </a:cubicBezTo>
                    <a:cubicBezTo>
                      <a:pt x="1668" y="1326"/>
                      <a:pt x="1600" y="1"/>
                      <a:pt x="1444" y="1"/>
                    </a:cubicBezTo>
                    <a:close/>
                  </a:path>
                </a:pathLst>
              </a:custGeom>
              <a:solidFill>
                <a:srgbClr val="4DAAA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02" name="Google Shape;302;p18"/>
            <p:cNvSpPr/>
            <p:nvPr/>
          </p:nvSpPr>
          <p:spPr>
            <a:xfrm flipH="1">
              <a:off x="3567724" y="4780463"/>
              <a:ext cx="155280" cy="363659"/>
            </a:xfrm>
            <a:custGeom>
              <a:avLst/>
              <a:gdLst/>
              <a:ahLst/>
              <a:cxnLst/>
              <a:rect l="l" t="t" r="r" b="b"/>
              <a:pathLst>
                <a:path w="2751" h="6443" extrusionOk="0">
                  <a:moveTo>
                    <a:pt x="36" y="1"/>
                  </a:moveTo>
                  <a:cubicBezTo>
                    <a:pt x="12" y="1"/>
                    <a:pt x="1" y="13"/>
                    <a:pt x="1" y="48"/>
                  </a:cubicBezTo>
                  <a:cubicBezTo>
                    <a:pt x="36" y="1239"/>
                    <a:pt x="262" y="2322"/>
                    <a:pt x="655" y="3263"/>
                  </a:cubicBezTo>
                  <a:cubicBezTo>
                    <a:pt x="1144" y="4418"/>
                    <a:pt x="1917" y="5454"/>
                    <a:pt x="2679" y="6430"/>
                  </a:cubicBezTo>
                  <a:cubicBezTo>
                    <a:pt x="2679" y="6442"/>
                    <a:pt x="2691" y="6442"/>
                    <a:pt x="2703" y="6442"/>
                  </a:cubicBezTo>
                  <a:lnTo>
                    <a:pt x="2715" y="6442"/>
                  </a:lnTo>
                  <a:cubicBezTo>
                    <a:pt x="2751" y="6430"/>
                    <a:pt x="2751" y="6406"/>
                    <a:pt x="2727" y="6383"/>
                  </a:cubicBezTo>
                  <a:cubicBezTo>
                    <a:pt x="1989" y="5406"/>
                    <a:pt x="1215" y="4394"/>
                    <a:pt x="727" y="3227"/>
                  </a:cubicBezTo>
                  <a:cubicBezTo>
                    <a:pt x="334" y="2299"/>
                    <a:pt x="131" y="1227"/>
                    <a:pt x="84" y="48"/>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3" name="Google Shape;303;p18"/>
            <p:cNvSpPr/>
            <p:nvPr/>
          </p:nvSpPr>
          <p:spPr>
            <a:xfrm flipH="1">
              <a:off x="3865540" y="4551685"/>
              <a:ext cx="188809" cy="394138"/>
            </a:xfrm>
            <a:custGeom>
              <a:avLst/>
              <a:gdLst/>
              <a:ahLst/>
              <a:cxnLst/>
              <a:rect l="l" t="t" r="r" b="b"/>
              <a:pathLst>
                <a:path w="3345" h="6983" extrusionOk="0">
                  <a:moveTo>
                    <a:pt x="50" y="1"/>
                  </a:moveTo>
                  <a:cubicBezTo>
                    <a:pt x="44" y="1"/>
                    <a:pt x="40" y="2"/>
                    <a:pt x="36" y="6"/>
                  </a:cubicBezTo>
                  <a:cubicBezTo>
                    <a:pt x="13" y="18"/>
                    <a:pt x="1" y="53"/>
                    <a:pt x="13" y="65"/>
                  </a:cubicBezTo>
                  <a:cubicBezTo>
                    <a:pt x="1299" y="2256"/>
                    <a:pt x="2382" y="4578"/>
                    <a:pt x="3263" y="6959"/>
                  </a:cubicBezTo>
                  <a:cubicBezTo>
                    <a:pt x="3275" y="6971"/>
                    <a:pt x="3287" y="6983"/>
                    <a:pt x="3311" y="6983"/>
                  </a:cubicBezTo>
                  <a:cubicBezTo>
                    <a:pt x="3317" y="6983"/>
                    <a:pt x="3320" y="6979"/>
                    <a:pt x="3320" y="6978"/>
                  </a:cubicBezTo>
                  <a:lnTo>
                    <a:pt x="3320" y="6978"/>
                  </a:lnTo>
                  <a:cubicBezTo>
                    <a:pt x="3337" y="6967"/>
                    <a:pt x="3345" y="6954"/>
                    <a:pt x="3334" y="6923"/>
                  </a:cubicBezTo>
                  <a:cubicBezTo>
                    <a:pt x="2453" y="4542"/>
                    <a:pt x="1370" y="2220"/>
                    <a:pt x="96" y="18"/>
                  </a:cubicBezTo>
                  <a:cubicBezTo>
                    <a:pt x="79" y="9"/>
                    <a:pt x="62" y="1"/>
                    <a:pt x="5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4" name="Google Shape;304;p18"/>
            <p:cNvSpPr/>
            <p:nvPr/>
          </p:nvSpPr>
          <p:spPr>
            <a:xfrm flipH="1">
              <a:off x="4085173" y="4564441"/>
              <a:ext cx="121695" cy="271827"/>
            </a:xfrm>
            <a:custGeom>
              <a:avLst/>
              <a:gdLst/>
              <a:ahLst/>
              <a:cxnLst/>
              <a:rect l="l" t="t" r="r" b="b"/>
              <a:pathLst>
                <a:path w="2156" h="4816" extrusionOk="0">
                  <a:moveTo>
                    <a:pt x="39" y="1"/>
                  </a:moveTo>
                  <a:cubicBezTo>
                    <a:pt x="33" y="1"/>
                    <a:pt x="27" y="2"/>
                    <a:pt x="24" y="6"/>
                  </a:cubicBezTo>
                  <a:cubicBezTo>
                    <a:pt x="12" y="18"/>
                    <a:pt x="0" y="53"/>
                    <a:pt x="12" y="65"/>
                  </a:cubicBezTo>
                  <a:cubicBezTo>
                    <a:pt x="726" y="1625"/>
                    <a:pt x="1405" y="3209"/>
                    <a:pt x="2060" y="4780"/>
                  </a:cubicBezTo>
                  <a:cubicBezTo>
                    <a:pt x="2072" y="4804"/>
                    <a:pt x="2096" y="4816"/>
                    <a:pt x="2107" y="4816"/>
                  </a:cubicBezTo>
                  <a:cubicBezTo>
                    <a:pt x="2119" y="4816"/>
                    <a:pt x="2119" y="4816"/>
                    <a:pt x="2107" y="4804"/>
                  </a:cubicBezTo>
                  <a:cubicBezTo>
                    <a:pt x="2143" y="4780"/>
                    <a:pt x="2155" y="4768"/>
                    <a:pt x="2143" y="4733"/>
                  </a:cubicBezTo>
                  <a:cubicBezTo>
                    <a:pt x="1488" y="3161"/>
                    <a:pt x="798" y="1566"/>
                    <a:pt x="83" y="18"/>
                  </a:cubicBezTo>
                  <a:cubicBezTo>
                    <a:pt x="75" y="9"/>
                    <a:pt x="55" y="1"/>
                    <a:pt x="3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flipH="1">
              <a:off x="4265298" y="4554676"/>
              <a:ext cx="179495" cy="196251"/>
            </a:xfrm>
            <a:custGeom>
              <a:avLst/>
              <a:gdLst/>
              <a:ahLst/>
              <a:cxnLst/>
              <a:rect l="l" t="t" r="r" b="b"/>
              <a:pathLst>
                <a:path w="3180" h="3477" extrusionOk="0">
                  <a:moveTo>
                    <a:pt x="24" y="0"/>
                  </a:moveTo>
                  <a:cubicBezTo>
                    <a:pt x="12" y="0"/>
                    <a:pt x="0" y="12"/>
                    <a:pt x="0" y="48"/>
                  </a:cubicBezTo>
                  <a:cubicBezTo>
                    <a:pt x="131" y="727"/>
                    <a:pt x="560" y="1405"/>
                    <a:pt x="1262" y="2024"/>
                  </a:cubicBezTo>
                  <a:cubicBezTo>
                    <a:pt x="1596" y="2334"/>
                    <a:pt x="1977" y="2608"/>
                    <a:pt x="2334" y="2870"/>
                  </a:cubicBezTo>
                  <a:cubicBezTo>
                    <a:pt x="2596" y="3072"/>
                    <a:pt x="2870" y="3263"/>
                    <a:pt x="3120" y="3465"/>
                  </a:cubicBezTo>
                  <a:cubicBezTo>
                    <a:pt x="3143" y="3477"/>
                    <a:pt x="3143" y="3477"/>
                    <a:pt x="3155" y="3477"/>
                  </a:cubicBezTo>
                  <a:cubicBezTo>
                    <a:pt x="3155" y="3477"/>
                    <a:pt x="3167" y="3465"/>
                    <a:pt x="3167" y="3453"/>
                  </a:cubicBezTo>
                  <a:cubicBezTo>
                    <a:pt x="3179" y="3441"/>
                    <a:pt x="3179" y="3405"/>
                    <a:pt x="3167" y="3394"/>
                  </a:cubicBezTo>
                  <a:cubicBezTo>
                    <a:pt x="2917" y="3179"/>
                    <a:pt x="2643" y="2989"/>
                    <a:pt x="2381" y="2798"/>
                  </a:cubicBezTo>
                  <a:cubicBezTo>
                    <a:pt x="2024" y="2548"/>
                    <a:pt x="1643" y="2262"/>
                    <a:pt x="1310" y="1965"/>
                  </a:cubicBezTo>
                  <a:cubicBezTo>
                    <a:pt x="619" y="1334"/>
                    <a:pt x="203" y="703"/>
                    <a:pt x="72" y="24"/>
                  </a:cubicBezTo>
                  <a:cubicBezTo>
                    <a:pt x="72" y="12"/>
                    <a:pt x="60" y="0"/>
                    <a:pt x="2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6" name="Google Shape;306;p18"/>
            <p:cNvSpPr/>
            <p:nvPr/>
          </p:nvSpPr>
          <p:spPr>
            <a:xfrm flipH="1">
              <a:off x="4577842" y="4452225"/>
              <a:ext cx="98835" cy="177060"/>
            </a:xfrm>
            <a:custGeom>
              <a:avLst/>
              <a:gdLst/>
              <a:ahLst/>
              <a:cxnLst/>
              <a:rect l="l" t="t" r="r" b="b"/>
              <a:pathLst>
                <a:path w="1751" h="3137" extrusionOk="0">
                  <a:moveTo>
                    <a:pt x="55" y="1"/>
                  </a:moveTo>
                  <a:cubicBezTo>
                    <a:pt x="46" y="1"/>
                    <a:pt x="35" y="7"/>
                    <a:pt x="24" y="17"/>
                  </a:cubicBezTo>
                  <a:cubicBezTo>
                    <a:pt x="1" y="29"/>
                    <a:pt x="1" y="53"/>
                    <a:pt x="12" y="77"/>
                  </a:cubicBezTo>
                  <a:cubicBezTo>
                    <a:pt x="667" y="1006"/>
                    <a:pt x="1215" y="2018"/>
                    <a:pt x="1656" y="3089"/>
                  </a:cubicBezTo>
                  <a:cubicBezTo>
                    <a:pt x="1667" y="3113"/>
                    <a:pt x="1679" y="3125"/>
                    <a:pt x="1691" y="3125"/>
                  </a:cubicBezTo>
                  <a:cubicBezTo>
                    <a:pt x="1715" y="3125"/>
                    <a:pt x="1715" y="3125"/>
                    <a:pt x="1715" y="3137"/>
                  </a:cubicBezTo>
                  <a:cubicBezTo>
                    <a:pt x="1739" y="3125"/>
                    <a:pt x="1751" y="3113"/>
                    <a:pt x="1739" y="3077"/>
                  </a:cubicBezTo>
                  <a:cubicBezTo>
                    <a:pt x="1310" y="2006"/>
                    <a:pt x="739" y="982"/>
                    <a:pt x="84" y="29"/>
                  </a:cubicBezTo>
                  <a:cubicBezTo>
                    <a:pt x="77" y="10"/>
                    <a:pt x="67" y="1"/>
                    <a:pt x="5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4584565" y="4688794"/>
              <a:ext cx="245987" cy="21166"/>
            </a:xfrm>
            <a:custGeom>
              <a:avLst/>
              <a:gdLst/>
              <a:ahLst/>
              <a:cxnLst/>
              <a:rect l="l" t="t" r="r" b="b"/>
              <a:pathLst>
                <a:path w="4358" h="375" extrusionOk="0">
                  <a:moveTo>
                    <a:pt x="4302" y="1"/>
                  </a:moveTo>
                  <a:cubicBezTo>
                    <a:pt x="4295" y="1"/>
                    <a:pt x="4290" y="2"/>
                    <a:pt x="4286" y="6"/>
                  </a:cubicBezTo>
                  <a:cubicBezTo>
                    <a:pt x="3909" y="174"/>
                    <a:pt x="3495" y="218"/>
                    <a:pt x="3071" y="218"/>
                  </a:cubicBezTo>
                  <a:cubicBezTo>
                    <a:pt x="2866" y="218"/>
                    <a:pt x="2659" y="208"/>
                    <a:pt x="2453" y="196"/>
                  </a:cubicBezTo>
                  <a:cubicBezTo>
                    <a:pt x="2369" y="196"/>
                    <a:pt x="2262" y="184"/>
                    <a:pt x="2179" y="184"/>
                  </a:cubicBezTo>
                  <a:cubicBezTo>
                    <a:pt x="2018" y="176"/>
                    <a:pt x="1857" y="172"/>
                    <a:pt x="1696" y="172"/>
                  </a:cubicBezTo>
                  <a:cubicBezTo>
                    <a:pt x="1143" y="172"/>
                    <a:pt x="592" y="217"/>
                    <a:pt x="48" y="291"/>
                  </a:cubicBezTo>
                  <a:cubicBezTo>
                    <a:pt x="12" y="291"/>
                    <a:pt x="0" y="303"/>
                    <a:pt x="0" y="327"/>
                  </a:cubicBezTo>
                  <a:cubicBezTo>
                    <a:pt x="0" y="363"/>
                    <a:pt x="36" y="375"/>
                    <a:pt x="48" y="375"/>
                  </a:cubicBezTo>
                  <a:cubicBezTo>
                    <a:pt x="662" y="302"/>
                    <a:pt x="1286" y="265"/>
                    <a:pt x="1911" y="265"/>
                  </a:cubicBezTo>
                  <a:cubicBezTo>
                    <a:pt x="2000" y="265"/>
                    <a:pt x="2090" y="266"/>
                    <a:pt x="2179" y="267"/>
                  </a:cubicBezTo>
                  <a:cubicBezTo>
                    <a:pt x="2262" y="267"/>
                    <a:pt x="2369" y="291"/>
                    <a:pt x="2453" y="291"/>
                  </a:cubicBezTo>
                  <a:cubicBezTo>
                    <a:pt x="2653" y="299"/>
                    <a:pt x="2855" y="307"/>
                    <a:pt x="3055" y="307"/>
                  </a:cubicBezTo>
                  <a:cubicBezTo>
                    <a:pt x="3497" y="307"/>
                    <a:pt x="3932" y="265"/>
                    <a:pt x="4334" y="77"/>
                  </a:cubicBezTo>
                  <a:cubicBezTo>
                    <a:pt x="4346" y="65"/>
                    <a:pt x="4358" y="29"/>
                    <a:pt x="4346" y="17"/>
                  </a:cubicBezTo>
                  <a:cubicBezTo>
                    <a:pt x="4337" y="9"/>
                    <a:pt x="4317" y="1"/>
                    <a:pt x="430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8" name="Google Shape;308;p18"/>
            <p:cNvSpPr/>
            <p:nvPr/>
          </p:nvSpPr>
          <p:spPr>
            <a:xfrm flipH="1">
              <a:off x="4226356" y="4826129"/>
              <a:ext cx="368304" cy="23649"/>
            </a:xfrm>
            <a:custGeom>
              <a:avLst/>
              <a:gdLst/>
              <a:ahLst/>
              <a:cxnLst/>
              <a:rect l="l" t="t" r="r" b="b"/>
              <a:pathLst>
                <a:path w="6525" h="419" extrusionOk="0">
                  <a:moveTo>
                    <a:pt x="1592" y="1"/>
                  </a:moveTo>
                  <a:cubicBezTo>
                    <a:pt x="1064" y="1"/>
                    <a:pt x="545" y="68"/>
                    <a:pt x="48" y="263"/>
                  </a:cubicBezTo>
                  <a:cubicBezTo>
                    <a:pt x="12" y="275"/>
                    <a:pt x="0" y="299"/>
                    <a:pt x="12" y="323"/>
                  </a:cubicBezTo>
                  <a:cubicBezTo>
                    <a:pt x="30" y="350"/>
                    <a:pt x="41" y="363"/>
                    <a:pt x="61" y="363"/>
                  </a:cubicBezTo>
                  <a:cubicBezTo>
                    <a:pt x="67" y="363"/>
                    <a:pt x="75" y="362"/>
                    <a:pt x="83" y="359"/>
                  </a:cubicBezTo>
                  <a:cubicBezTo>
                    <a:pt x="585" y="163"/>
                    <a:pt x="1112" y="95"/>
                    <a:pt x="1649" y="95"/>
                  </a:cubicBezTo>
                  <a:cubicBezTo>
                    <a:pt x="2221" y="95"/>
                    <a:pt x="2804" y="172"/>
                    <a:pt x="3381" y="251"/>
                  </a:cubicBezTo>
                  <a:cubicBezTo>
                    <a:pt x="3977" y="335"/>
                    <a:pt x="4572" y="418"/>
                    <a:pt x="5167" y="418"/>
                  </a:cubicBezTo>
                  <a:cubicBezTo>
                    <a:pt x="5620" y="418"/>
                    <a:pt x="6060" y="370"/>
                    <a:pt x="6489" y="240"/>
                  </a:cubicBezTo>
                  <a:cubicBezTo>
                    <a:pt x="6525" y="228"/>
                    <a:pt x="6525" y="204"/>
                    <a:pt x="6525" y="180"/>
                  </a:cubicBezTo>
                  <a:cubicBezTo>
                    <a:pt x="6501" y="144"/>
                    <a:pt x="6489" y="144"/>
                    <a:pt x="6465" y="144"/>
                  </a:cubicBezTo>
                  <a:cubicBezTo>
                    <a:pt x="6035" y="274"/>
                    <a:pt x="5594" y="320"/>
                    <a:pt x="5148" y="320"/>
                  </a:cubicBezTo>
                  <a:cubicBezTo>
                    <a:pt x="4568" y="320"/>
                    <a:pt x="3979" y="242"/>
                    <a:pt x="3393" y="168"/>
                  </a:cubicBezTo>
                  <a:cubicBezTo>
                    <a:pt x="2794" y="86"/>
                    <a:pt x="2187" y="1"/>
                    <a:pt x="159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9" name="Google Shape;309;p18"/>
            <p:cNvSpPr/>
            <p:nvPr/>
          </p:nvSpPr>
          <p:spPr>
            <a:xfrm flipH="1">
              <a:off x="3989112" y="4986494"/>
              <a:ext cx="450996" cy="66207"/>
            </a:xfrm>
            <a:custGeom>
              <a:avLst/>
              <a:gdLst/>
              <a:ahLst/>
              <a:cxnLst/>
              <a:rect l="l" t="t" r="r" b="b"/>
              <a:pathLst>
                <a:path w="7990" h="1173" extrusionOk="0">
                  <a:moveTo>
                    <a:pt x="7185" y="0"/>
                  </a:moveTo>
                  <a:cubicBezTo>
                    <a:pt x="6114" y="0"/>
                    <a:pt x="5036" y="285"/>
                    <a:pt x="3989" y="554"/>
                  </a:cubicBezTo>
                  <a:cubicBezTo>
                    <a:pt x="2958" y="821"/>
                    <a:pt x="1888" y="1096"/>
                    <a:pt x="829" y="1096"/>
                  </a:cubicBezTo>
                  <a:cubicBezTo>
                    <a:pt x="568" y="1096"/>
                    <a:pt x="307" y="1080"/>
                    <a:pt x="48" y="1042"/>
                  </a:cubicBezTo>
                  <a:cubicBezTo>
                    <a:pt x="45" y="1039"/>
                    <a:pt x="40" y="1037"/>
                    <a:pt x="35" y="1037"/>
                  </a:cubicBezTo>
                  <a:cubicBezTo>
                    <a:pt x="20" y="1037"/>
                    <a:pt x="1" y="1048"/>
                    <a:pt x="1" y="1066"/>
                  </a:cubicBezTo>
                  <a:cubicBezTo>
                    <a:pt x="1" y="1089"/>
                    <a:pt x="24" y="1113"/>
                    <a:pt x="48" y="1113"/>
                  </a:cubicBezTo>
                  <a:cubicBezTo>
                    <a:pt x="322" y="1161"/>
                    <a:pt x="584" y="1173"/>
                    <a:pt x="858" y="1173"/>
                  </a:cubicBezTo>
                  <a:cubicBezTo>
                    <a:pt x="1917" y="1173"/>
                    <a:pt x="2977" y="899"/>
                    <a:pt x="4025" y="625"/>
                  </a:cubicBezTo>
                  <a:cubicBezTo>
                    <a:pt x="5036" y="351"/>
                    <a:pt x="6093" y="77"/>
                    <a:pt x="7141" y="77"/>
                  </a:cubicBezTo>
                  <a:cubicBezTo>
                    <a:pt x="7413" y="77"/>
                    <a:pt x="7684" y="95"/>
                    <a:pt x="7954" y="137"/>
                  </a:cubicBezTo>
                  <a:cubicBezTo>
                    <a:pt x="7957" y="140"/>
                    <a:pt x="7961" y="141"/>
                    <a:pt x="7965" y="141"/>
                  </a:cubicBezTo>
                  <a:cubicBezTo>
                    <a:pt x="7976" y="141"/>
                    <a:pt x="7990" y="128"/>
                    <a:pt x="7990" y="101"/>
                  </a:cubicBezTo>
                  <a:cubicBezTo>
                    <a:pt x="7990" y="89"/>
                    <a:pt x="7978" y="54"/>
                    <a:pt x="7954" y="54"/>
                  </a:cubicBezTo>
                  <a:cubicBezTo>
                    <a:pt x="7698" y="17"/>
                    <a:pt x="7442" y="0"/>
                    <a:pt x="718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0" name="Google Shape;310;p18"/>
            <p:cNvSpPr/>
            <p:nvPr/>
          </p:nvSpPr>
          <p:spPr>
            <a:xfrm flipH="1">
              <a:off x="3729005" y="5208442"/>
              <a:ext cx="472501" cy="39848"/>
            </a:xfrm>
            <a:custGeom>
              <a:avLst/>
              <a:gdLst/>
              <a:ahLst/>
              <a:cxnLst/>
              <a:rect l="l" t="t" r="r" b="b"/>
              <a:pathLst>
                <a:path w="8371" h="706" extrusionOk="0">
                  <a:moveTo>
                    <a:pt x="1055" y="0"/>
                  </a:moveTo>
                  <a:cubicBezTo>
                    <a:pt x="714" y="0"/>
                    <a:pt x="373" y="26"/>
                    <a:pt x="36" y="86"/>
                  </a:cubicBezTo>
                  <a:cubicBezTo>
                    <a:pt x="12" y="86"/>
                    <a:pt x="0" y="98"/>
                    <a:pt x="0" y="134"/>
                  </a:cubicBezTo>
                  <a:cubicBezTo>
                    <a:pt x="0" y="146"/>
                    <a:pt x="12" y="158"/>
                    <a:pt x="48" y="158"/>
                  </a:cubicBezTo>
                  <a:cubicBezTo>
                    <a:pt x="379" y="101"/>
                    <a:pt x="714" y="77"/>
                    <a:pt x="1049" y="77"/>
                  </a:cubicBezTo>
                  <a:cubicBezTo>
                    <a:pt x="1907" y="77"/>
                    <a:pt x="2773" y="233"/>
                    <a:pt x="3620" y="396"/>
                  </a:cubicBezTo>
                  <a:cubicBezTo>
                    <a:pt x="3810" y="432"/>
                    <a:pt x="3989" y="467"/>
                    <a:pt x="4179" y="503"/>
                  </a:cubicBezTo>
                  <a:cubicBezTo>
                    <a:pt x="4822" y="622"/>
                    <a:pt x="5501" y="706"/>
                    <a:pt x="6180" y="706"/>
                  </a:cubicBezTo>
                  <a:cubicBezTo>
                    <a:pt x="6906" y="706"/>
                    <a:pt x="7656" y="586"/>
                    <a:pt x="8335" y="289"/>
                  </a:cubicBezTo>
                  <a:cubicBezTo>
                    <a:pt x="8358" y="277"/>
                    <a:pt x="8370" y="253"/>
                    <a:pt x="8358" y="229"/>
                  </a:cubicBezTo>
                  <a:cubicBezTo>
                    <a:pt x="8342" y="221"/>
                    <a:pt x="8325" y="212"/>
                    <a:pt x="8312" y="212"/>
                  </a:cubicBezTo>
                  <a:cubicBezTo>
                    <a:pt x="8307" y="212"/>
                    <a:pt x="8302" y="214"/>
                    <a:pt x="8299" y="217"/>
                  </a:cubicBezTo>
                  <a:cubicBezTo>
                    <a:pt x="7637" y="524"/>
                    <a:pt x="6918" y="628"/>
                    <a:pt x="6197" y="628"/>
                  </a:cubicBezTo>
                  <a:cubicBezTo>
                    <a:pt x="5519" y="628"/>
                    <a:pt x="4838" y="536"/>
                    <a:pt x="4203" y="432"/>
                  </a:cubicBezTo>
                  <a:cubicBezTo>
                    <a:pt x="4013" y="396"/>
                    <a:pt x="3834" y="348"/>
                    <a:pt x="3632" y="325"/>
                  </a:cubicBezTo>
                  <a:cubicBezTo>
                    <a:pt x="2787" y="162"/>
                    <a:pt x="1918" y="0"/>
                    <a:pt x="10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1" name="Google Shape;311;p18"/>
            <p:cNvSpPr/>
            <p:nvPr/>
          </p:nvSpPr>
          <p:spPr>
            <a:xfrm flipH="1">
              <a:off x="3485722" y="5372307"/>
              <a:ext cx="583416" cy="82970"/>
            </a:xfrm>
            <a:custGeom>
              <a:avLst/>
              <a:gdLst/>
              <a:ahLst/>
              <a:cxnLst/>
              <a:rect l="l" t="t" r="r" b="b"/>
              <a:pathLst>
                <a:path w="10336" h="1470" extrusionOk="0">
                  <a:moveTo>
                    <a:pt x="10278" y="0"/>
                  </a:moveTo>
                  <a:cubicBezTo>
                    <a:pt x="10272" y="0"/>
                    <a:pt x="10267" y="2"/>
                    <a:pt x="10264" y="5"/>
                  </a:cubicBezTo>
                  <a:cubicBezTo>
                    <a:pt x="9515" y="445"/>
                    <a:pt x="8627" y="550"/>
                    <a:pt x="7752" y="550"/>
                  </a:cubicBezTo>
                  <a:cubicBezTo>
                    <a:pt x="7347" y="550"/>
                    <a:pt x="6945" y="528"/>
                    <a:pt x="6561" y="505"/>
                  </a:cubicBezTo>
                  <a:cubicBezTo>
                    <a:pt x="5924" y="465"/>
                    <a:pt x="5280" y="434"/>
                    <a:pt x="4640" y="434"/>
                  </a:cubicBezTo>
                  <a:cubicBezTo>
                    <a:pt x="3020" y="434"/>
                    <a:pt x="1424" y="632"/>
                    <a:pt x="25" y="1374"/>
                  </a:cubicBezTo>
                  <a:cubicBezTo>
                    <a:pt x="13" y="1398"/>
                    <a:pt x="1" y="1422"/>
                    <a:pt x="13" y="1434"/>
                  </a:cubicBezTo>
                  <a:cubicBezTo>
                    <a:pt x="25" y="1458"/>
                    <a:pt x="37" y="1470"/>
                    <a:pt x="60" y="1470"/>
                  </a:cubicBezTo>
                  <a:cubicBezTo>
                    <a:pt x="72" y="1470"/>
                    <a:pt x="72" y="1458"/>
                    <a:pt x="84" y="1458"/>
                  </a:cubicBezTo>
                  <a:cubicBezTo>
                    <a:pt x="1451" y="710"/>
                    <a:pt x="3037" y="520"/>
                    <a:pt x="4637" y="520"/>
                  </a:cubicBezTo>
                  <a:cubicBezTo>
                    <a:pt x="5281" y="520"/>
                    <a:pt x="5926" y="551"/>
                    <a:pt x="6561" y="589"/>
                  </a:cubicBezTo>
                  <a:cubicBezTo>
                    <a:pt x="6974" y="612"/>
                    <a:pt x="7404" y="639"/>
                    <a:pt x="7835" y="639"/>
                  </a:cubicBezTo>
                  <a:cubicBezTo>
                    <a:pt x="8698" y="639"/>
                    <a:pt x="9565" y="533"/>
                    <a:pt x="10312" y="89"/>
                  </a:cubicBezTo>
                  <a:cubicBezTo>
                    <a:pt x="10324" y="65"/>
                    <a:pt x="10335" y="41"/>
                    <a:pt x="10324" y="29"/>
                  </a:cubicBezTo>
                  <a:cubicBezTo>
                    <a:pt x="10315" y="12"/>
                    <a:pt x="10293" y="0"/>
                    <a:pt x="1027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2" name="Google Shape;312;p18"/>
            <p:cNvSpPr/>
            <p:nvPr/>
          </p:nvSpPr>
          <p:spPr>
            <a:xfrm flipH="1">
              <a:off x="3380218" y="5498635"/>
              <a:ext cx="453705" cy="214707"/>
            </a:xfrm>
            <a:custGeom>
              <a:avLst/>
              <a:gdLst/>
              <a:ahLst/>
              <a:cxnLst/>
              <a:rect l="l" t="t" r="r" b="b"/>
              <a:pathLst>
                <a:path w="8038" h="3804" extrusionOk="0">
                  <a:moveTo>
                    <a:pt x="7978" y="1"/>
                  </a:moveTo>
                  <a:cubicBezTo>
                    <a:pt x="7972" y="1"/>
                    <a:pt x="7964" y="2"/>
                    <a:pt x="7954" y="6"/>
                  </a:cubicBezTo>
                  <a:cubicBezTo>
                    <a:pt x="5168" y="910"/>
                    <a:pt x="2489" y="2161"/>
                    <a:pt x="25" y="3720"/>
                  </a:cubicBezTo>
                  <a:cubicBezTo>
                    <a:pt x="13" y="3744"/>
                    <a:pt x="1" y="3768"/>
                    <a:pt x="13" y="3780"/>
                  </a:cubicBezTo>
                  <a:cubicBezTo>
                    <a:pt x="25" y="3804"/>
                    <a:pt x="37" y="3804"/>
                    <a:pt x="61" y="3804"/>
                  </a:cubicBezTo>
                  <a:lnTo>
                    <a:pt x="84" y="3804"/>
                  </a:lnTo>
                  <a:cubicBezTo>
                    <a:pt x="2561" y="2256"/>
                    <a:pt x="5216" y="1006"/>
                    <a:pt x="7990" y="89"/>
                  </a:cubicBezTo>
                  <a:cubicBezTo>
                    <a:pt x="8014" y="77"/>
                    <a:pt x="8038" y="65"/>
                    <a:pt x="8014" y="29"/>
                  </a:cubicBezTo>
                  <a:cubicBezTo>
                    <a:pt x="8005" y="12"/>
                    <a:pt x="7996" y="1"/>
                    <a:pt x="797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13" name="Google Shape;313;p18"/>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4" name="Google Shape;314;p1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153498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17" name="Google Shape;317;p1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8" name="Google Shape;318;p19"/>
          <p:cNvSpPr txBox="1">
            <a:spLocks noGrp="1"/>
          </p:cNvSpPr>
          <p:nvPr>
            <p:ph type="subTitle" idx="1"/>
          </p:nvPr>
        </p:nvSpPr>
        <p:spPr>
          <a:xfrm>
            <a:off x="1206500" y="2540000"/>
            <a:ext cx="2603600" cy="6476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319" name="Google Shape;319;p19"/>
          <p:cNvSpPr txBox="1">
            <a:spLocks noGrp="1"/>
          </p:cNvSpPr>
          <p:nvPr>
            <p:ph type="subTitle" idx="2"/>
          </p:nvPr>
        </p:nvSpPr>
        <p:spPr>
          <a:xfrm>
            <a:off x="1206500" y="29210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0" name="Google Shape;320;p19"/>
          <p:cNvSpPr txBox="1">
            <a:spLocks noGrp="1"/>
          </p:cNvSpPr>
          <p:nvPr>
            <p:ph type="subTitle" idx="3"/>
          </p:nvPr>
        </p:nvSpPr>
        <p:spPr>
          <a:xfrm>
            <a:off x="1206500" y="43688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1" name="Google Shape;321;p19"/>
          <p:cNvSpPr txBox="1">
            <a:spLocks noGrp="1"/>
          </p:cNvSpPr>
          <p:nvPr>
            <p:ph type="subTitle" idx="4"/>
          </p:nvPr>
        </p:nvSpPr>
        <p:spPr>
          <a:xfrm>
            <a:off x="1206500" y="47498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2" name="Google Shape;322;p19"/>
          <p:cNvSpPr txBox="1">
            <a:spLocks noGrp="1"/>
          </p:cNvSpPr>
          <p:nvPr>
            <p:ph type="subTitle" idx="5"/>
          </p:nvPr>
        </p:nvSpPr>
        <p:spPr>
          <a:xfrm>
            <a:off x="4152900" y="25400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3" name="Google Shape;323;p19"/>
          <p:cNvSpPr txBox="1">
            <a:spLocks noGrp="1"/>
          </p:cNvSpPr>
          <p:nvPr>
            <p:ph type="subTitle" idx="6"/>
          </p:nvPr>
        </p:nvSpPr>
        <p:spPr>
          <a:xfrm>
            <a:off x="4152900" y="29210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4" name="Google Shape;324;p19"/>
          <p:cNvSpPr txBox="1">
            <a:spLocks noGrp="1"/>
          </p:cNvSpPr>
          <p:nvPr>
            <p:ph type="subTitle" idx="7"/>
          </p:nvPr>
        </p:nvSpPr>
        <p:spPr>
          <a:xfrm>
            <a:off x="4152900" y="43688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5" name="Google Shape;325;p19"/>
          <p:cNvSpPr txBox="1">
            <a:spLocks noGrp="1"/>
          </p:cNvSpPr>
          <p:nvPr>
            <p:ph type="subTitle" idx="8"/>
          </p:nvPr>
        </p:nvSpPr>
        <p:spPr>
          <a:xfrm>
            <a:off x="4152900" y="47498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8788544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326"/>
        <p:cNvGrpSpPr/>
        <p:nvPr/>
      </p:nvGrpSpPr>
      <p:grpSpPr>
        <a:xfrm>
          <a:off x="0" y="0"/>
          <a:ext cx="0" cy="0"/>
          <a:chOff x="0" y="0"/>
          <a:chExt cx="0" cy="0"/>
        </a:xfrm>
      </p:grpSpPr>
      <p:sp>
        <p:nvSpPr>
          <p:cNvPr id="327" name="Google Shape;327;p20"/>
          <p:cNvSpPr txBox="1">
            <a:spLocks noGrp="1"/>
          </p:cNvSpPr>
          <p:nvPr>
            <p:ph type="subTitle" idx="1"/>
          </p:nvPr>
        </p:nvSpPr>
        <p:spPr>
          <a:xfrm>
            <a:off x="960133" y="2044900"/>
            <a:ext cx="5143600" cy="4266800"/>
          </a:xfrm>
          <a:prstGeom prst="rect">
            <a:avLst/>
          </a:prstGeom>
        </p:spPr>
        <p:txBody>
          <a:bodyPr spcFirstLastPara="1" wrap="square" lIns="91425" tIns="91425" rIns="91425" bIns="91425" anchor="t" anchorCtr="0">
            <a:noAutofit/>
          </a:bodyPr>
          <a:lstStyle>
            <a:lvl1pPr lvl="0">
              <a:spcBef>
                <a:spcPts val="0"/>
              </a:spcBef>
              <a:spcAft>
                <a:spcPts val="0"/>
              </a:spcAft>
              <a:buNone/>
              <a:defRPr sz="1600"/>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328" name="Google Shape;328;p20"/>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9" name="Google Shape;329;p20"/>
          <p:cNvSpPr/>
          <p:nvPr/>
        </p:nvSpPr>
        <p:spPr>
          <a:xfrm rot="10800000">
            <a:off x="5897053" y="4331927"/>
            <a:ext cx="6371679" cy="2602340"/>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0" name="Google Shape;330;p20"/>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472943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1"/>
        <p:cNvGrpSpPr/>
        <p:nvPr/>
      </p:nvGrpSpPr>
      <p:grpSpPr>
        <a:xfrm>
          <a:off x="0" y="0"/>
          <a:ext cx="0" cy="0"/>
          <a:chOff x="0" y="0"/>
          <a:chExt cx="0" cy="0"/>
        </a:xfrm>
      </p:grpSpPr>
      <p:sp>
        <p:nvSpPr>
          <p:cNvPr id="332" name="Google Shape;332;p21"/>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3" name="Google Shape;333;p21"/>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4" name="Google Shape;334;p21"/>
          <p:cNvGrpSpPr/>
          <p:nvPr/>
        </p:nvGrpSpPr>
        <p:grpSpPr>
          <a:xfrm rot="-7285265" flipH="1">
            <a:off x="-2436152" y="-1291421"/>
            <a:ext cx="10045475" cy="10856095"/>
            <a:chOff x="3329550" y="-80475"/>
            <a:chExt cx="4897392" cy="5292587"/>
          </a:xfrm>
        </p:grpSpPr>
        <p:sp>
          <p:nvSpPr>
            <p:cNvPr id="335" name="Google Shape;335;p21"/>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6" name="Google Shape;336;p21"/>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7" name="Google Shape;337;p21"/>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8" name="Google Shape;338;p21"/>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9" name="Google Shape;339;p21"/>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1" name="Google Shape;341;p21"/>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2" name="Google Shape;342;p21"/>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3" name="Google Shape;343;p21"/>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6" name="Google Shape;346;p21"/>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7" name="Google Shape;347;p21"/>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8" name="Google Shape;348;p21"/>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9" name="Google Shape;349;p21"/>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0" name="Google Shape;350;p21"/>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1" name="Google Shape;351;p21"/>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2" name="Google Shape;352;p21"/>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3" name="Google Shape;353;p21"/>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4" name="Google Shape;354;p21"/>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5" name="Google Shape;355;p21"/>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6" name="Google Shape;356;p21"/>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7" name="Google Shape;357;p21"/>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8" name="Google Shape;358;p21"/>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9" name="Google Shape;359;p21"/>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0" name="Google Shape;360;p21"/>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1" name="Google Shape;361;p21"/>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2" name="Google Shape;362;p21"/>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3" name="Google Shape;363;p21"/>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4" name="Google Shape;364;p21"/>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5" name="Google Shape;365;p21"/>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6" name="Google Shape;366;p21"/>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7" name="Google Shape;367;p21"/>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8" name="Google Shape;368;p21"/>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9" name="Google Shape;369;p21"/>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0" name="Google Shape;370;p21"/>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1" name="Google Shape;371;p21"/>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2" name="Google Shape;372;p21"/>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3" name="Google Shape;373;p21"/>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4" name="Google Shape;374;p21"/>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5" name="Google Shape;375;p21"/>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6" name="Google Shape;376;p21"/>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7" name="Google Shape;377;p21"/>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8" name="Google Shape;378;p21"/>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9" name="Google Shape;379;p21"/>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0" name="Google Shape;380;p21"/>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1" name="Google Shape;381;p21"/>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2" name="Google Shape;382;p21"/>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3" name="Google Shape;383;p21"/>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4" name="Google Shape;384;p21"/>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5" name="Google Shape;385;p21"/>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6" name="Google Shape;386;p21"/>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7" name="Google Shape;387;p21"/>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8" name="Google Shape;388;p21"/>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9" name="Google Shape;389;p21"/>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0" name="Google Shape;390;p21"/>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1" name="Google Shape;391;p21"/>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2" name="Google Shape;392;p21"/>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3" name="Google Shape;393;p21"/>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4" name="Google Shape;394;p21"/>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5" name="Google Shape;395;p21"/>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6" name="Google Shape;396;p21"/>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7" name="Google Shape;397;p21"/>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8" name="Google Shape;398;p21"/>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9" name="Google Shape;399;p21"/>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0" name="Google Shape;400;p21"/>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77224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01"/>
        <p:cNvGrpSpPr/>
        <p:nvPr/>
      </p:nvGrpSpPr>
      <p:grpSpPr>
        <a:xfrm>
          <a:off x="0" y="0"/>
          <a:ext cx="0" cy="0"/>
          <a:chOff x="0" y="0"/>
          <a:chExt cx="0" cy="0"/>
        </a:xfrm>
      </p:grpSpPr>
      <p:sp>
        <p:nvSpPr>
          <p:cNvPr id="402" name="Google Shape;402;p22"/>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403" name="Google Shape;403;p22"/>
          <p:cNvGrpSpPr/>
          <p:nvPr/>
        </p:nvGrpSpPr>
        <p:grpSpPr>
          <a:xfrm>
            <a:off x="-3020500" y="-1291201"/>
            <a:ext cx="10045531" cy="10856156"/>
            <a:chOff x="3329550" y="-80475"/>
            <a:chExt cx="4897392" cy="5292587"/>
          </a:xfrm>
        </p:grpSpPr>
        <p:sp>
          <p:nvSpPr>
            <p:cNvPr id="404" name="Google Shape;404;p22"/>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5" name="Google Shape;405;p22"/>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6" name="Google Shape;406;p22"/>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7" name="Google Shape;407;p22"/>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8" name="Google Shape;408;p22"/>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9" name="Google Shape;409;p22"/>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0" name="Google Shape;410;p22"/>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1" name="Google Shape;411;p22"/>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2" name="Google Shape;412;p22"/>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3" name="Google Shape;413;p22"/>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4" name="Google Shape;414;p22"/>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5" name="Google Shape;415;p22"/>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6" name="Google Shape;416;p22"/>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7" name="Google Shape;417;p22"/>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8" name="Google Shape;418;p22"/>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9" name="Google Shape;419;p22"/>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0" name="Google Shape;420;p22"/>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1" name="Google Shape;421;p22"/>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2" name="Google Shape;422;p22"/>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3" name="Google Shape;423;p22"/>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4" name="Google Shape;424;p22"/>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5" name="Google Shape;425;p22"/>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6" name="Google Shape;426;p22"/>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7" name="Google Shape;427;p22"/>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8" name="Google Shape;428;p22"/>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9" name="Google Shape;429;p22"/>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0" name="Google Shape;430;p22"/>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1" name="Google Shape;431;p22"/>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2" name="Google Shape;432;p22"/>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3" name="Google Shape;433;p22"/>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4" name="Google Shape;434;p22"/>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5" name="Google Shape;435;p22"/>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6" name="Google Shape;436;p22"/>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7" name="Google Shape;437;p22"/>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8" name="Google Shape;438;p22"/>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9" name="Google Shape;439;p22"/>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0" name="Google Shape;440;p22"/>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1" name="Google Shape;441;p22"/>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2" name="Google Shape;442;p22"/>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3" name="Google Shape;443;p22"/>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4" name="Google Shape;444;p22"/>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5" name="Google Shape;445;p22"/>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6" name="Google Shape;446;p22"/>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7" name="Google Shape;447;p22"/>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8" name="Google Shape;448;p22"/>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9" name="Google Shape;449;p22"/>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0" name="Google Shape;450;p22"/>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1" name="Google Shape;451;p22"/>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2" name="Google Shape;452;p22"/>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3" name="Google Shape;453;p22"/>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4" name="Google Shape;454;p22"/>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5" name="Google Shape;455;p22"/>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6" name="Google Shape;456;p22"/>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7" name="Google Shape;457;p22"/>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8" name="Google Shape;458;p22"/>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9" name="Google Shape;459;p22"/>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0" name="Google Shape;460;p22"/>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1" name="Google Shape;461;p22"/>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2" name="Google Shape;462;p22"/>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3" name="Google Shape;463;p22"/>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4" name="Google Shape;464;p22"/>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5" name="Google Shape;465;p22"/>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6" name="Google Shape;466;p22"/>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7" name="Google Shape;467;p22"/>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8" name="Google Shape;468;p22"/>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9" name="Google Shape;469;p22"/>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70" name="Google Shape;470;p22"/>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207727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71"/>
        <p:cNvGrpSpPr/>
        <p:nvPr/>
      </p:nvGrpSpPr>
      <p:grpSpPr>
        <a:xfrm>
          <a:off x="0" y="0"/>
          <a:ext cx="0" cy="0"/>
          <a:chOff x="0" y="0"/>
          <a:chExt cx="0" cy="0"/>
        </a:xfrm>
      </p:grpSpPr>
      <p:sp>
        <p:nvSpPr>
          <p:cNvPr id="472" name="Google Shape;472;p2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473" name="Google Shape;473;p23"/>
          <p:cNvGrpSpPr/>
          <p:nvPr/>
        </p:nvGrpSpPr>
        <p:grpSpPr>
          <a:xfrm rot="-5400000" flipH="1">
            <a:off x="5613376" y="-2104001"/>
            <a:ext cx="10045531" cy="10856156"/>
            <a:chOff x="3329550" y="-80475"/>
            <a:chExt cx="4897392" cy="5292587"/>
          </a:xfrm>
        </p:grpSpPr>
        <p:sp>
          <p:nvSpPr>
            <p:cNvPr id="474" name="Google Shape;474;p2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5" name="Google Shape;475;p2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6" name="Google Shape;476;p2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7" name="Google Shape;477;p2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8" name="Google Shape;478;p2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9" name="Google Shape;479;p2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0" name="Google Shape;480;p2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1" name="Google Shape;481;p2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2" name="Google Shape;482;p2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3" name="Google Shape;483;p2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4" name="Google Shape;484;p2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5" name="Google Shape;485;p2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6" name="Google Shape;486;p2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7" name="Google Shape;487;p2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8" name="Google Shape;488;p2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9" name="Google Shape;489;p2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0" name="Google Shape;490;p2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1" name="Google Shape;491;p2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2" name="Google Shape;492;p2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3" name="Google Shape;493;p2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4" name="Google Shape;494;p2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5" name="Google Shape;495;p2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6" name="Google Shape;496;p2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7" name="Google Shape;497;p2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8" name="Google Shape;498;p2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9" name="Google Shape;499;p2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0" name="Google Shape;500;p2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1" name="Google Shape;501;p2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2" name="Google Shape;502;p2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3" name="Google Shape;503;p2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4" name="Google Shape;504;p2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5" name="Google Shape;505;p2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6" name="Google Shape;506;p2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7" name="Google Shape;507;p2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8" name="Google Shape;508;p2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9" name="Google Shape;509;p2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0" name="Google Shape;510;p2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1" name="Google Shape;511;p2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2" name="Google Shape;512;p2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3" name="Google Shape;513;p2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4" name="Google Shape;514;p2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5" name="Google Shape;515;p2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6" name="Google Shape;516;p2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7" name="Google Shape;517;p2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8" name="Google Shape;518;p2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9" name="Google Shape;519;p2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0" name="Google Shape;520;p2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1" name="Google Shape;521;p2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2" name="Google Shape;522;p2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3" name="Google Shape;523;p2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4" name="Google Shape;524;p2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5" name="Google Shape;525;p2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6" name="Google Shape;526;p2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7" name="Google Shape;527;p2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8" name="Google Shape;528;p2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9" name="Google Shape;529;p2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0" name="Google Shape;530;p2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1" name="Google Shape;531;p2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2" name="Google Shape;532;p2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3" name="Google Shape;533;p2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4" name="Google Shape;534;p2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5" name="Google Shape;535;p2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6" name="Google Shape;536;p2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7" name="Google Shape;537;p2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8" name="Google Shape;538;p2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9" name="Google Shape;539;p2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40" name="Google Shape;540;p2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589726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592469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556"/>
        <p:cNvGrpSpPr/>
        <p:nvPr/>
      </p:nvGrpSpPr>
      <p:grpSpPr>
        <a:xfrm>
          <a:off x="0" y="0"/>
          <a:ext cx="0" cy="0"/>
          <a:chOff x="0" y="0"/>
          <a:chExt cx="0" cy="0"/>
        </a:xfrm>
      </p:grpSpPr>
      <p:sp>
        <p:nvSpPr>
          <p:cNvPr id="557" name="Google Shape;557;p25"/>
          <p:cNvSpPr/>
          <p:nvPr/>
        </p:nvSpPr>
        <p:spPr>
          <a:xfrm>
            <a:off x="10084833" y="3516864"/>
            <a:ext cx="1297856" cy="3033336"/>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8" name="Google Shape;558;p25"/>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9" name="Google Shape;559;p25"/>
          <p:cNvSpPr txBox="1">
            <a:spLocks noGrp="1"/>
          </p:cNvSpPr>
          <p:nvPr>
            <p:ph type="subTitle" idx="1"/>
          </p:nvPr>
        </p:nvSpPr>
        <p:spPr>
          <a:xfrm>
            <a:off x="3081100"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0" name="Google Shape;560;p25"/>
          <p:cNvSpPr txBox="1">
            <a:spLocks noGrp="1"/>
          </p:cNvSpPr>
          <p:nvPr>
            <p:ph type="subTitle" idx="2"/>
          </p:nvPr>
        </p:nvSpPr>
        <p:spPr>
          <a:xfrm>
            <a:off x="5200800" y="48345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1" name="Google Shape;561;p25"/>
          <p:cNvSpPr txBox="1">
            <a:spLocks noGrp="1"/>
          </p:cNvSpPr>
          <p:nvPr>
            <p:ph type="subTitle" idx="3"/>
          </p:nvPr>
        </p:nvSpPr>
        <p:spPr>
          <a:xfrm>
            <a:off x="73216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2" name="Google Shape;562;p25"/>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3" name="Google Shape;563;p25"/>
          <p:cNvSpPr txBox="1">
            <a:spLocks noGrp="1"/>
          </p:cNvSpPr>
          <p:nvPr>
            <p:ph type="subTitle" idx="4"/>
          </p:nvPr>
        </p:nvSpPr>
        <p:spPr>
          <a:xfrm>
            <a:off x="3081100"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4" name="Google Shape;564;p25"/>
          <p:cNvSpPr txBox="1">
            <a:spLocks noGrp="1"/>
          </p:cNvSpPr>
          <p:nvPr>
            <p:ph type="subTitle" idx="5"/>
          </p:nvPr>
        </p:nvSpPr>
        <p:spPr>
          <a:xfrm>
            <a:off x="5200800" y="44681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5" name="Google Shape;565;p25"/>
          <p:cNvSpPr txBox="1">
            <a:spLocks noGrp="1"/>
          </p:cNvSpPr>
          <p:nvPr>
            <p:ph type="subTitle" idx="6"/>
          </p:nvPr>
        </p:nvSpPr>
        <p:spPr>
          <a:xfrm>
            <a:off x="73216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6" name="Google Shape;566;p25"/>
          <p:cNvSpPr txBox="1">
            <a:spLocks noGrp="1"/>
          </p:cNvSpPr>
          <p:nvPr>
            <p:ph type="title"/>
          </p:nvPr>
        </p:nvSpPr>
        <p:spPr>
          <a:xfrm>
            <a:off x="4102100" y="930767"/>
            <a:ext cx="7130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567" name="Google Shape;567;p25"/>
          <p:cNvGrpSpPr/>
          <p:nvPr/>
        </p:nvGrpSpPr>
        <p:grpSpPr>
          <a:xfrm>
            <a:off x="11042753" y="3359792"/>
            <a:ext cx="1201647" cy="3498213"/>
            <a:chOff x="8282064" y="2519844"/>
            <a:chExt cx="901235" cy="2623660"/>
          </a:xfrm>
        </p:grpSpPr>
        <p:sp>
          <p:nvSpPr>
            <p:cNvPr id="568" name="Google Shape;568;p25"/>
            <p:cNvSpPr/>
            <p:nvPr/>
          </p:nvSpPr>
          <p:spPr>
            <a:xfrm>
              <a:off x="8282064" y="2519844"/>
              <a:ext cx="901235" cy="2623064"/>
            </a:xfrm>
            <a:custGeom>
              <a:avLst/>
              <a:gdLst/>
              <a:ahLst/>
              <a:cxnLst/>
              <a:rect l="l" t="t" r="r" b="b"/>
              <a:pathLst>
                <a:path w="17848" h="51947" extrusionOk="0">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9" name="Google Shape;569;p25"/>
            <p:cNvSpPr/>
            <p:nvPr/>
          </p:nvSpPr>
          <p:spPr>
            <a:xfrm>
              <a:off x="8693243" y="4321648"/>
              <a:ext cx="363816" cy="821857"/>
            </a:xfrm>
            <a:custGeom>
              <a:avLst/>
              <a:gdLst/>
              <a:ahLst/>
              <a:cxnLst/>
              <a:rect l="l" t="t" r="r" b="b"/>
              <a:pathLst>
                <a:path w="7205" h="16276" extrusionOk="0">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0" name="Google Shape;570;p25"/>
            <p:cNvSpPr/>
            <p:nvPr/>
          </p:nvSpPr>
          <p:spPr>
            <a:xfrm>
              <a:off x="8432336" y="2634063"/>
              <a:ext cx="693852" cy="2508844"/>
            </a:xfrm>
            <a:custGeom>
              <a:avLst/>
              <a:gdLst/>
              <a:ahLst/>
              <a:cxnLst/>
              <a:rect l="l" t="t" r="r" b="b"/>
              <a:pathLst>
                <a:path w="13741" h="49685" extrusionOk="0">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1" name="Google Shape;571;p25"/>
            <p:cNvSpPr/>
            <p:nvPr/>
          </p:nvSpPr>
          <p:spPr>
            <a:xfrm>
              <a:off x="8769035" y="4422031"/>
              <a:ext cx="222481" cy="721473"/>
            </a:xfrm>
            <a:custGeom>
              <a:avLst/>
              <a:gdLst/>
              <a:ahLst/>
              <a:cxnLst/>
              <a:rect l="l" t="t" r="r" b="b"/>
              <a:pathLst>
                <a:path w="4406" h="14288" extrusionOk="0">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589345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529792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577"/>
        <p:cNvGrpSpPr/>
        <p:nvPr/>
      </p:nvGrpSpPr>
      <p:grpSpPr>
        <a:xfrm>
          <a:off x="0" y="0"/>
          <a:ext cx="0" cy="0"/>
          <a:chOff x="0" y="0"/>
          <a:chExt cx="0" cy="0"/>
        </a:xfrm>
      </p:grpSpPr>
      <p:sp>
        <p:nvSpPr>
          <p:cNvPr id="578" name="Google Shape;578;p27"/>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9" name="Google Shape;579;p27"/>
          <p:cNvSpPr txBox="1">
            <a:spLocks noGrp="1"/>
          </p:cNvSpPr>
          <p:nvPr>
            <p:ph type="subTitle" idx="1"/>
          </p:nvPr>
        </p:nvSpPr>
        <p:spPr>
          <a:xfrm>
            <a:off x="834800"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0" name="Google Shape;580;p27"/>
          <p:cNvSpPr txBox="1">
            <a:spLocks noGrp="1"/>
          </p:cNvSpPr>
          <p:nvPr>
            <p:ph type="subTitle" idx="2"/>
          </p:nvPr>
        </p:nvSpPr>
        <p:spPr>
          <a:xfrm>
            <a:off x="3533133"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1" name="Google Shape;581;p27"/>
          <p:cNvSpPr txBox="1">
            <a:spLocks noGrp="1"/>
          </p:cNvSpPr>
          <p:nvPr>
            <p:ph type="subTitle" idx="3"/>
          </p:nvPr>
        </p:nvSpPr>
        <p:spPr>
          <a:xfrm>
            <a:off x="6238767"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2" name="Google Shape;582;p27"/>
          <p:cNvSpPr txBox="1">
            <a:spLocks noGrp="1"/>
          </p:cNvSpPr>
          <p:nvPr>
            <p:ph type="subTitle" idx="4"/>
          </p:nvPr>
        </p:nvSpPr>
        <p:spPr>
          <a:xfrm>
            <a:off x="8944400"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3" name="Google Shape;583;p27"/>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5" name="Google Shape;585;p2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135638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586"/>
        <p:cNvGrpSpPr/>
        <p:nvPr/>
      </p:nvGrpSpPr>
      <p:grpSpPr>
        <a:xfrm>
          <a:off x="0" y="0"/>
          <a:ext cx="0" cy="0"/>
          <a:chOff x="0" y="0"/>
          <a:chExt cx="0" cy="0"/>
        </a:xfrm>
      </p:grpSpPr>
      <p:sp>
        <p:nvSpPr>
          <p:cNvPr id="587" name="Google Shape;587;p28"/>
          <p:cNvSpPr/>
          <p:nvPr/>
        </p:nvSpPr>
        <p:spPr>
          <a:xfrm>
            <a:off x="-88900" y="-95365"/>
            <a:ext cx="3541125" cy="1903417"/>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noFill/>
          <a:ln w="19050" cap="flat" cmpd="sng">
            <a:solidFill>
              <a:srgbClr val="208F9E"/>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8" name="Google Shape;588;p28"/>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9" name="Google Shape;589;p28"/>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0" name="Google Shape;590;p2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91" name="Google Shape;591;p28"/>
          <p:cNvSpPr txBox="1">
            <a:spLocks noGrp="1"/>
          </p:cNvSpPr>
          <p:nvPr>
            <p:ph type="subTitle" idx="1"/>
          </p:nvPr>
        </p:nvSpPr>
        <p:spPr>
          <a:xfrm>
            <a:off x="948267" y="3577167"/>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2" name="Google Shape;592;p28"/>
          <p:cNvSpPr txBox="1">
            <a:spLocks noGrp="1"/>
          </p:cNvSpPr>
          <p:nvPr>
            <p:ph type="subTitle" idx="2"/>
          </p:nvPr>
        </p:nvSpPr>
        <p:spPr>
          <a:xfrm>
            <a:off x="948267" y="3198567"/>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sp>
        <p:nvSpPr>
          <p:cNvPr id="593" name="Google Shape;593;p28"/>
          <p:cNvSpPr txBox="1">
            <a:spLocks noGrp="1"/>
          </p:cNvSpPr>
          <p:nvPr>
            <p:ph type="subTitle" idx="3"/>
          </p:nvPr>
        </p:nvSpPr>
        <p:spPr>
          <a:xfrm>
            <a:off x="7315200" y="3577167"/>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4" name="Google Shape;594;p28"/>
          <p:cNvSpPr txBox="1">
            <a:spLocks noGrp="1"/>
          </p:cNvSpPr>
          <p:nvPr>
            <p:ph type="subTitle" idx="4"/>
          </p:nvPr>
        </p:nvSpPr>
        <p:spPr>
          <a:xfrm>
            <a:off x="7315200" y="3198567"/>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sp>
        <p:nvSpPr>
          <p:cNvPr id="595" name="Google Shape;595;p28"/>
          <p:cNvSpPr txBox="1">
            <a:spLocks noGrp="1"/>
          </p:cNvSpPr>
          <p:nvPr>
            <p:ph type="subTitle" idx="5"/>
          </p:nvPr>
        </p:nvSpPr>
        <p:spPr>
          <a:xfrm>
            <a:off x="4142000" y="4942933"/>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6" name="Google Shape;596;p28"/>
          <p:cNvSpPr txBox="1">
            <a:spLocks noGrp="1"/>
          </p:cNvSpPr>
          <p:nvPr>
            <p:ph type="subTitle" idx="6"/>
          </p:nvPr>
        </p:nvSpPr>
        <p:spPr>
          <a:xfrm>
            <a:off x="4142000" y="4564333"/>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grpSp>
        <p:nvGrpSpPr>
          <p:cNvPr id="597" name="Google Shape;597;p28"/>
          <p:cNvGrpSpPr/>
          <p:nvPr/>
        </p:nvGrpSpPr>
        <p:grpSpPr>
          <a:xfrm rot="-805572">
            <a:off x="10152409" y="-139576"/>
            <a:ext cx="2418796" cy="2809528"/>
            <a:chOff x="7680725" y="0"/>
            <a:chExt cx="1814041" cy="2107080"/>
          </a:xfrm>
        </p:grpSpPr>
        <p:sp>
          <p:nvSpPr>
            <p:cNvPr id="598" name="Google Shape;598;p28"/>
            <p:cNvSpPr/>
            <p:nvPr/>
          </p:nvSpPr>
          <p:spPr>
            <a:xfrm>
              <a:off x="7680725" y="0"/>
              <a:ext cx="1814041" cy="2107080"/>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9" name="Google Shape;599;p28"/>
            <p:cNvSpPr/>
            <p:nvPr/>
          </p:nvSpPr>
          <p:spPr>
            <a:xfrm>
              <a:off x="7774457" y="102353"/>
              <a:ext cx="1421980" cy="1763639"/>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noFill/>
            <a:ln w="19050"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88832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600"/>
        <p:cNvGrpSpPr/>
        <p:nvPr/>
      </p:nvGrpSpPr>
      <p:grpSpPr>
        <a:xfrm>
          <a:off x="0" y="0"/>
          <a:ext cx="0" cy="0"/>
          <a:chOff x="0" y="0"/>
          <a:chExt cx="0" cy="0"/>
        </a:xfrm>
      </p:grpSpPr>
      <p:sp>
        <p:nvSpPr>
          <p:cNvPr id="601" name="Google Shape;601;p29"/>
          <p:cNvSpPr/>
          <p:nvPr/>
        </p:nvSpPr>
        <p:spPr>
          <a:xfrm rot="5400000">
            <a:off x="5385445" y="4325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02" name="Google Shape;602;p29"/>
          <p:cNvSpPr/>
          <p:nvPr/>
        </p:nvSpPr>
        <p:spPr>
          <a:xfrm rot="5400000">
            <a:off x="5385445" y="5341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03" name="Google Shape;603;p2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04" name="Google Shape;604;p29"/>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1A129"/>
              </a:buClr>
              <a:buSzPts val="5200"/>
              <a:buNone/>
              <a:defRPr>
                <a:solidFill>
                  <a:srgbClr val="F1A12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29"/>
          <p:cNvSpPr txBox="1">
            <a:spLocks noGrp="1"/>
          </p:cNvSpPr>
          <p:nvPr>
            <p:ph type="subTitle" idx="1"/>
          </p:nvPr>
        </p:nvSpPr>
        <p:spPr>
          <a:xfrm>
            <a:off x="6908800" y="1124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6" name="Google Shape;606;p29"/>
          <p:cNvSpPr txBox="1">
            <a:spLocks noGrp="1"/>
          </p:cNvSpPr>
          <p:nvPr>
            <p:ph type="subTitle" idx="2"/>
          </p:nvPr>
        </p:nvSpPr>
        <p:spPr>
          <a:xfrm>
            <a:off x="6908800" y="720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7" name="Google Shape;607;p29"/>
          <p:cNvSpPr txBox="1">
            <a:spLocks noGrp="1"/>
          </p:cNvSpPr>
          <p:nvPr>
            <p:ph type="subTitle" idx="3"/>
          </p:nvPr>
        </p:nvSpPr>
        <p:spPr>
          <a:xfrm>
            <a:off x="6908800" y="2880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8" name="Google Shape;608;p29"/>
          <p:cNvSpPr txBox="1">
            <a:spLocks noGrp="1"/>
          </p:cNvSpPr>
          <p:nvPr>
            <p:ph type="subTitle" idx="4"/>
          </p:nvPr>
        </p:nvSpPr>
        <p:spPr>
          <a:xfrm>
            <a:off x="6908800" y="2476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9" name="Google Shape;609;p29"/>
          <p:cNvSpPr txBox="1">
            <a:spLocks noGrp="1"/>
          </p:cNvSpPr>
          <p:nvPr>
            <p:ph type="subTitle" idx="5"/>
          </p:nvPr>
        </p:nvSpPr>
        <p:spPr>
          <a:xfrm>
            <a:off x="6908800" y="4636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10" name="Google Shape;610;p29"/>
          <p:cNvSpPr txBox="1">
            <a:spLocks noGrp="1"/>
          </p:cNvSpPr>
          <p:nvPr>
            <p:ph type="subTitle" idx="6"/>
          </p:nvPr>
        </p:nvSpPr>
        <p:spPr>
          <a:xfrm>
            <a:off x="6908800" y="4232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grpSp>
        <p:nvGrpSpPr>
          <p:cNvPr id="611" name="Google Shape;611;p29"/>
          <p:cNvGrpSpPr/>
          <p:nvPr/>
        </p:nvGrpSpPr>
        <p:grpSpPr>
          <a:xfrm>
            <a:off x="791840" y="3566767"/>
            <a:ext cx="3641781" cy="3335408"/>
            <a:chOff x="289080" y="2675075"/>
            <a:chExt cx="2731336" cy="2501556"/>
          </a:xfrm>
        </p:grpSpPr>
        <p:sp>
          <p:nvSpPr>
            <p:cNvPr id="612" name="Google Shape;612;p29"/>
            <p:cNvSpPr/>
            <p:nvPr/>
          </p:nvSpPr>
          <p:spPr>
            <a:xfrm>
              <a:off x="1168050" y="2675075"/>
              <a:ext cx="1070307" cy="2501511"/>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3" name="Google Shape;613;p29"/>
            <p:cNvSpPr/>
            <p:nvPr/>
          </p:nvSpPr>
          <p:spPr>
            <a:xfrm>
              <a:off x="1668575" y="4011249"/>
              <a:ext cx="773984" cy="1164384"/>
            </a:xfrm>
            <a:custGeom>
              <a:avLst/>
              <a:gdLst/>
              <a:ahLst/>
              <a:cxnLst/>
              <a:rect l="l" t="t" r="r" b="b"/>
              <a:pathLst>
                <a:path w="7741" h="11645" extrusionOk="0">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14" name="Google Shape;614;p29"/>
            <p:cNvGrpSpPr/>
            <p:nvPr/>
          </p:nvGrpSpPr>
          <p:grpSpPr>
            <a:xfrm>
              <a:off x="2041011" y="4415882"/>
              <a:ext cx="979406" cy="760749"/>
              <a:chOff x="2041011" y="4415882"/>
              <a:chExt cx="979406" cy="760749"/>
            </a:xfrm>
          </p:grpSpPr>
          <p:sp>
            <p:nvSpPr>
              <p:cNvPr id="615" name="Google Shape;615;p29"/>
              <p:cNvSpPr/>
              <p:nvPr/>
            </p:nvSpPr>
            <p:spPr>
              <a:xfrm>
                <a:off x="2041011" y="4415882"/>
                <a:ext cx="979406" cy="759752"/>
              </a:xfrm>
              <a:custGeom>
                <a:avLst/>
                <a:gdLst/>
                <a:ahLst/>
                <a:cxnLst/>
                <a:rect l="l" t="t" r="r" b="b"/>
                <a:pathLst>
                  <a:path w="11788" h="9144" extrusionOk="0">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6" name="Google Shape;616;p29"/>
              <p:cNvSpPr/>
              <p:nvPr/>
            </p:nvSpPr>
            <p:spPr>
              <a:xfrm>
                <a:off x="2081556" y="4454434"/>
                <a:ext cx="905211" cy="722197"/>
              </a:xfrm>
              <a:custGeom>
                <a:avLst/>
                <a:gdLst/>
                <a:ahLst/>
                <a:cxnLst/>
                <a:rect l="l" t="t" r="r" b="b"/>
                <a:pathLst>
                  <a:path w="10895" h="8692" extrusionOk="0">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617" name="Google Shape;617;p29"/>
            <p:cNvGrpSpPr/>
            <p:nvPr/>
          </p:nvGrpSpPr>
          <p:grpSpPr>
            <a:xfrm>
              <a:off x="289080" y="3948930"/>
              <a:ext cx="1533334" cy="1227701"/>
              <a:chOff x="289080" y="3948930"/>
              <a:chExt cx="1533334" cy="1227701"/>
            </a:xfrm>
          </p:grpSpPr>
          <p:sp>
            <p:nvSpPr>
              <p:cNvPr id="618" name="Google Shape;618;p29"/>
              <p:cNvSpPr/>
              <p:nvPr/>
            </p:nvSpPr>
            <p:spPr>
              <a:xfrm>
                <a:off x="289080" y="3948930"/>
                <a:ext cx="1533334" cy="1226704"/>
              </a:xfrm>
              <a:custGeom>
                <a:avLst/>
                <a:gdLst/>
                <a:ahLst/>
                <a:cxnLst/>
                <a:rect l="l" t="t" r="r" b="b"/>
                <a:pathLst>
                  <a:path w="18455" h="14764" extrusionOk="0">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9" name="Google Shape;619;p29"/>
              <p:cNvSpPr/>
              <p:nvPr/>
            </p:nvSpPr>
            <p:spPr>
              <a:xfrm>
                <a:off x="358290" y="4012243"/>
                <a:ext cx="1389929" cy="1164388"/>
              </a:xfrm>
              <a:custGeom>
                <a:avLst/>
                <a:gdLst/>
                <a:ahLst/>
                <a:cxnLst/>
                <a:rect l="l" t="t" r="r" b="b"/>
                <a:pathLst>
                  <a:path w="16729" h="14014" extrusionOk="0">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7014411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620"/>
        <p:cNvGrpSpPr/>
        <p:nvPr/>
      </p:nvGrpSpPr>
      <p:grpSpPr>
        <a:xfrm>
          <a:off x="0" y="0"/>
          <a:ext cx="0" cy="0"/>
          <a:chOff x="0" y="0"/>
          <a:chExt cx="0" cy="0"/>
        </a:xfrm>
      </p:grpSpPr>
      <p:sp>
        <p:nvSpPr>
          <p:cNvPr id="621" name="Google Shape;621;p30"/>
          <p:cNvSpPr txBox="1">
            <a:spLocks noGrp="1"/>
          </p:cNvSpPr>
          <p:nvPr>
            <p:ph type="subTitle" idx="1"/>
          </p:nvPr>
        </p:nvSpPr>
        <p:spPr>
          <a:xfrm>
            <a:off x="5486400" y="12510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2" name="Google Shape;622;p30"/>
          <p:cNvSpPr txBox="1">
            <a:spLocks noGrp="1"/>
          </p:cNvSpPr>
          <p:nvPr>
            <p:ph type="subTitle" idx="2"/>
          </p:nvPr>
        </p:nvSpPr>
        <p:spPr>
          <a:xfrm>
            <a:off x="5486400" y="9041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3" name="Google Shape;623;p30"/>
          <p:cNvSpPr txBox="1">
            <a:spLocks noGrp="1"/>
          </p:cNvSpPr>
          <p:nvPr>
            <p:ph type="subTitle" idx="3"/>
          </p:nvPr>
        </p:nvSpPr>
        <p:spPr>
          <a:xfrm>
            <a:off x="5486400" y="30072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4" name="Google Shape;624;p30"/>
          <p:cNvSpPr txBox="1">
            <a:spLocks noGrp="1"/>
          </p:cNvSpPr>
          <p:nvPr>
            <p:ph type="subTitle" idx="4"/>
          </p:nvPr>
        </p:nvSpPr>
        <p:spPr>
          <a:xfrm>
            <a:off x="5486400" y="26604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5" name="Google Shape;625;p30"/>
          <p:cNvSpPr txBox="1">
            <a:spLocks noGrp="1"/>
          </p:cNvSpPr>
          <p:nvPr>
            <p:ph type="subTitle" idx="5"/>
          </p:nvPr>
        </p:nvSpPr>
        <p:spPr>
          <a:xfrm>
            <a:off x="5486400" y="47635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6" name="Google Shape;626;p30"/>
          <p:cNvSpPr txBox="1">
            <a:spLocks noGrp="1"/>
          </p:cNvSpPr>
          <p:nvPr>
            <p:ph type="subTitle" idx="6"/>
          </p:nvPr>
        </p:nvSpPr>
        <p:spPr>
          <a:xfrm>
            <a:off x="5486400" y="44166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7" name="Google Shape;627;p30"/>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208F9E"/>
              </a:solidFill>
              <a:cs typeface="Arial"/>
              <a:sym typeface="Arial"/>
            </a:endParaRPr>
          </a:p>
        </p:txBody>
      </p:sp>
      <p:sp>
        <p:nvSpPr>
          <p:cNvPr id="628" name="Google Shape;628;p30"/>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8F9E"/>
              </a:buClr>
              <a:buSzPts val="5200"/>
              <a:buNone/>
              <a:defRPr>
                <a:solidFill>
                  <a:srgbClr val="208F9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75206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5">
  <p:cSld name="Title 5">
    <p:spTree>
      <p:nvGrpSpPr>
        <p:cNvPr id="1" name="Shape 629"/>
        <p:cNvGrpSpPr/>
        <p:nvPr/>
      </p:nvGrpSpPr>
      <p:grpSpPr>
        <a:xfrm>
          <a:off x="0" y="0"/>
          <a:ext cx="0" cy="0"/>
          <a:chOff x="0" y="0"/>
          <a:chExt cx="0" cy="0"/>
        </a:xfrm>
      </p:grpSpPr>
      <p:sp>
        <p:nvSpPr>
          <p:cNvPr id="630" name="Google Shape;630;p31"/>
          <p:cNvSpPr/>
          <p:nvPr/>
        </p:nvSpPr>
        <p:spPr>
          <a:xfrm>
            <a:off x="1676400" y="3657601"/>
            <a:ext cx="8813915" cy="3035348"/>
          </a:xfrm>
          <a:custGeom>
            <a:avLst/>
            <a:gdLst/>
            <a:ahLst/>
            <a:cxnLst/>
            <a:rect l="l" t="t" r="r" b="b"/>
            <a:pathLst>
              <a:path w="102547" h="46533" extrusionOk="0">
                <a:moveTo>
                  <a:pt x="97021" y="3161"/>
                </a:moveTo>
                <a:cubicBezTo>
                  <a:pt x="90032" y="1300"/>
                  <a:pt x="72398" y="5806"/>
                  <a:pt x="60184" y="5316"/>
                </a:cubicBezTo>
                <a:cubicBezTo>
                  <a:pt x="47970" y="4826"/>
                  <a:pt x="33275" y="-1118"/>
                  <a:pt x="23739" y="221"/>
                </a:cubicBezTo>
                <a:cubicBezTo>
                  <a:pt x="14203" y="1560"/>
                  <a:pt x="6235" y="6623"/>
                  <a:pt x="2969" y="13350"/>
                </a:cubicBezTo>
                <a:cubicBezTo>
                  <a:pt x="-297" y="20078"/>
                  <a:pt x="-2028" y="36243"/>
                  <a:pt x="4144" y="40586"/>
                </a:cubicBezTo>
                <a:cubicBezTo>
                  <a:pt x="10316" y="44929"/>
                  <a:pt x="28931" y="38430"/>
                  <a:pt x="40002" y="39410"/>
                </a:cubicBezTo>
                <a:cubicBezTo>
                  <a:pt x="51073" y="40390"/>
                  <a:pt x="61425" y="47019"/>
                  <a:pt x="70569" y="46464"/>
                </a:cubicBezTo>
                <a:cubicBezTo>
                  <a:pt x="79713" y="45909"/>
                  <a:pt x="89608" y="41076"/>
                  <a:pt x="94866" y="36079"/>
                </a:cubicBezTo>
                <a:cubicBezTo>
                  <a:pt x="100124" y="31083"/>
                  <a:pt x="101757" y="21971"/>
                  <a:pt x="102116" y="16485"/>
                </a:cubicBezTo>
                <a:cubicBezTo>
                  <a:pt x="102475" y="10999"/>
                  <a:pt x="104010" y="5023"/>
                  <a:pt x="97021" y="3161"/>
                </a:cubicBezTo>
                <a:close/>
              </a:path>
            </a:pathLst>
          </a:custGeom>
          <a:solidFill>
            <a:srgbClr val="208F9E">
              <a:alpha val="51440"/>
            </a:srgbClr>
          </a:solidFill>
          <a:ln>
            <a:noFill/>
          </a:ln>
        </p:spPr>
      </p:sp>
      <p:sp>
        <p:nvSpPr>
          <p:cNvPr id="631" name="Google Shape;631;p31"/>
          <p:cNvSpPr txBox="1">
            <a:spLocks noGrp="1"/>
          </p:cNvSpPr>
          <p:nvPr>
            <p:ph type="title"/>
          </p:nvPr>
        </p:nvSpPr>
        <p:spPr>
          <a:xfrm>
            <a:off x="960000" y="4025900"/>
            <a:ext cx="10272000" cy="2066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6400">
                <a:solidFill>
                  <a:schemeClr val="dk1"/>
                </a:solidFill>
              </a:defRPr>
            </a:lvl1pPr>
            <a:lvl2pPr lvl="1">
              <a:spcBef>
                <a:spcPts val="0"/>
              </a:spcBef>
              <a:spcAft>
                <a:spcPts val="0"/>
              </a:spcAft>
              <a:buNone/>
              <a:defRPr>
                <a:latin typeface="Zilla Slab SemiBold"/>
                <a:ea typeface="Zilla Slab SemiBold"/>
                <a:cs typeface="Zilla Slab SemiBold"/>
                <a:sym typeface="Zilla Slab SemiBold"/>
              </a:defRPr>
            </a:lvl2pPr>
            <a:lvl3pPr lvl="2">
              <a:spcBef>
                <a:spcPts val="0"/>
              </a:spcBef>
              <a:spcAft>
                <a:spcPts val="0"/>
              </a:spcAft>
              <a:buNone/>
              <a:defRPr>
                <a:latin typeface="Zilla Slab SemiBold"/>
                <a:ea typeface="Zilla Slab SemiBold"/>
                <a:cs typeface="Zilla Slab SemiBold"/>
                <a:sym typeface="Zilla Slab SemiBold"/>
              </a:defRPr>
            </a:lvl3pPr>
            <a:lvl4pPr lvl="3">
              <a:spcBef>
                <a:spcPts val="0"/>
              </a:spcBef>
              <a:spcAft>
                <a:spcPts val="0"/>
              </a:spcAft>
              <a:buNone/>
              <a:defRPr>
                <a:latin typeface="Zilla Slab SemiBold"/>
                <a:ea typeface="Zilla Slab SemiBold"/>
                <a:cs typeface="Zilla Slab SemiBold"/>
                <a:sym typeface="Zilla Slab SemiBold"/>
              </a:defRPr>
            </a:lvl4pPr>
            <a:lvl5pPr lvl="4">
              <a:spcBef>
                <a:spcPts val="0"/>
              </a:spcBef>
              <a:spcAft>
                <a:spcPts val="0"/>
              </a:spcAft>
              <a:buNone/>
              <a:defRPr>
                <a:latin typeface="Zilla Slab SemiBold"/>
                <a:ea typeface="Zilla Slab SemiBold"/>
                <a:cs typeface="Zilla Slab SemiBold"/>
                <a:sym typeface="Zilla Slab SemiBold"/>
              </a:defRPr>
            </a:lvl5pPr>
            <a:lvl6pPr lvl="5">
              <a:spcBef>
                <a:spcPts val="0"/>
              </a:spcBef>
              <a:spcAft>
                <a:spcPts val="0"/>
              </a:spcAft>
              <a:buNone/>
              <a:defRPr>
                <a:latin typeface="Zilla Slab SemiBold"/>
                <a:ea typeface="Zilla Slab SemiBold"/>
                <a:cs typeface="Zilla Slab SemiBold"/>
                <a:sym typeface="Zilla Slab SemiBold"/>
              </a:defRPr>
            </a:lvl6pPr>
            <a:lvl7pPr lvl="6">
              <a:spcBef>
                <a:spcPts val="0"/>
              </a:spcBef>
              <a:spcAft>
                <a:spcPts val="0"/>
              </a:spcAft>
              <a:buNone/>
              <a:defRPr>
                <a:latin typeface="Zilla Slab SemiBold"/>
                <a:ea typeface="Zilla Slab SemiBold"/>
                <a:cs typeface="Zilla Slab SemiBold"/>
                <a:sym typeface="Zilla Slab SemiBold"/>
              </a:defRPr>
            </a:lvl7pPr>
            <a:lvl8pPr lvl="7">
              <a:spcBef>
                <a:spcPts val="0"/>
              </a:spcBef>
              <a:spcAft>
                <a:spcPts val="0"/>
              </a:spcAft>
              <a:buNone/>
              <a:defRPr>
                <a:latin typeface="Zilla Slab SemiBold"/>
                <a:ea typeface="Zilla Slab SemiBold"/>
                <a:cs typeface="Zilla Slab SemiBold"/>
                <a:sym typeface="Zilla Slab SemiBold"/>
              </a:defRPr>
            </a:lvl8pPr>
            <a:lvl9pPr lvl="8">
              <a:spcBef>
                <a:spcPts val="0"/>
              </a:spcBef>
              <a:spcAft>
                <a:spcPts val="0"/>
              </a:spcAft>
              <a:buNone/>
              <a:defRPr>
                <a:latin typeface="Zilla Slab SemiBold"/>
                <a:ea typeface="Zilla Slab SemiBold"/>
                <a:cs typeface="Zilla Slab SemiBold"/>
                <a:sym typeface="Zilla Slab SemiBold"/>
              </a:defRPr>
            </a:lvl9pPr>
          </a:lstStyle>
          <a:p>
            <a:endParaRPr/>
          </a:p>
        </p:txBody>
      </p:sp>
      <p:sp>
        <p:nvSpPr>
          <p:cNvPr id="632" name="Google Shape;632;p31"/>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915751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33"/>
        <p:cNvGrpSpPr/>
        <p:nvPr/>
      </p:nvGrpSpPr>
      <p:grpSpPr>
        <a:xfrm>
          <a:off x="0" y="0"/>
          <a:ext cx="0" cy="0"/>
          <a:chOff x="0" y="0"/>
          <a:chExt cx="0" cy="0"/>
        </a:xfrm>
      </p:grpSpPr>
      <p:sp>
        <p:nvSpPr>
          <p:cNvPr id="634" name="Google Shape;634;p32"/>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35" name="Google Shape;635;p32"/>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36" name="Google Shape;636;p32"/>
          <p:cNvSpPr txBox="1"/>
          <p:nvPr/>
        </p:nvSpPr>
        <p:spPr>
          <a:xfrm>
            <a:off x="1438900" y="3745067"/>
            <a:ext cx="3910400" cy="1114000"/>
          </a:xfrm>
          <a:prstGeom prst="rect">
            <a:avLst/>
          </a:prstGeom>
          <a:noFill/>
          <a:ln>
            <a:noFill/>
          </a:ln>
        </p:spPr>
        <p:txBody>
          <a:bodyPr spcFirstLastPara="1" wrap="square" lIns="121900" tIns="121900" rIns="121900" bIns="121900" anchor="t" anchorCtr="0">
            <a:noAutofit/>
          </a:bodyPr>
          <a:lstStyle/>
          <a:p>
            <a:pPr defTabSz="914400">
              <a:lnSpc>
                <a:spcPct val="115000"/>
              </a:lnSpc>
              <a:spcBef>
                <a:spcPts val="400"/>
              </a:spcBef>
              <a:buClr>
                <a:srgbClr val="000000"/>
              </a:buClr>
              <a:buFont typeface="Arial"/>
              <a:buNone/>
            </a:pPr>
            <a:r>
              <a:rPr lang="en" sz="1600" kern="0">
                <a:solidFill>
                  <a:srgbClr val="F1A129"/>
                </a:solidFill>
                <a:latin typeface="Zilla Slab Medium"/>
                <a:ea typeface="Zilla Slab Medium"/>
                <a:cs typeface="Zilla Slab Medium"/>
                <a:sym typeface="Zilla Slab Medium"/>
              </a:rPr>
              <a:t>CREDITS: This presentation template was created by </a:t>
            </a:r>
            <a:r>
              <a:rPr lang="en" sz="1600" b="1" kern="0">
                <a:solidFill>
                  <a:srgbClr val="F1A129"/>
                </a:solidFill>
                <a:uFill>
                  <a:noFill/>
                </a:uFill>
                <a:latin typeface="Zilla Slab"/>
                <a:ea typeface="Zilla Slab"/>
                <a:cs typeface="Zilla Slab"/>
                <a:sym typeface="Zilla Slab"/>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kern="0">
                <a:solidFill>
                  <a:srgbClr val="F1A129"/>
                </a:solidFill>
                <a:latin typeface="Zilla Slab Medium"/>
                <a:ea typeface="Zilla Slab Medium"/>
                <a:cs typeface="Zilla Slab Medium"/>
                <a:sym typeface="Zilla Slab Medium"/>
              </a:rPr>
              <a:t>, including icons by </a:t>
            </a:r>
            <a:r>
              <a:rPr lang="en" sz="1600" b="1" kern="0">
                <a:solidFill>
                  <a:srgbClr val="F1A129"/>
                </a:solidFill>
                <a:uFill>
                  <a:noFill/>
                </a:uFill>
                <a:latin typeface="Zilla Slab"/>
                <a:ea typeface="Zilla Slab"/>
                <a:cs typeface="Zilla Slab"/>
                <a:sym typeface="Zilla Slab"/>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kern="0">
                <a:solidFill>
                  <a:srgbClr val="F1A129"/>
                </a:solidFill>
                <a:latin typeface="Zilla Slab Medium"/>
                <a:ea typeface="Zilla Slab Medium"/>
                <a:cs typeface="Zilla Slab Medium"/>
                <a:sym typeface="Zilla Slab Medium"/>
              </a:rPr>
              <a:t>, and infographics &amp; images by </a:t>
            </a:r>
            <a:r>
              <a:rPr lang="en" sz="1600" b="1" kern="0">
                <a:solidFill>
                  <a:srgbClr val="F1A129"/>
                </a:solidFill>
                <a:uFill>
                  <a:noFill/>
                </a:uFill>
                <a:latin typeface="Zilla Slab"/>
                <a:ea typeface="Zilla Slab"/>
                <a:cs typeface="Zilla Slab"/>
                <a:sym typeface="Zilla Slab"/>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600" b="1" kern="0">
              <a:solidFill>
                <a:srgbClr val="F1A129"/>
              </a:solidFill>
              <a:latin typeface="Zilla Slab"/>
              <a:ea typeface="Zilla Slab"/>
              <a:cs typeface="Zilla Slab"/>
              <a:sym typeface="Zilla Slab"/>
            </a:endParaRPr>
          </a:p>
        </p:txBody>
      </p:sp>
      <p:sp>
        <p:nvSpPr>
          <p:cNvPr id="637" name="Google Shape;637;p32"/>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5200"/>
              <a:buNone/>
              <a:defRPr sz="6933">
                <a:solidFill>
                  <a:schemeClr val="accent5"/>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638" name="Google Shape;638;p32"/>
          <p:cNvGrpSpPr/>
          <p:nvPr/>
        </p:nvGrpSpPr>
        <p:grpSpPr>
          <a:xfrm>
            <a:off x="7898440" y="1809081"/>
            <a:ext cx="3751867" cy="5091433"/>
            <a:chOff x="8538550" y="-2979400"/>
            <a:chExt cx="1464200" cy="1986875"/>
          </a:xfrm>
        </p:grpSpPr>
        <p:sp>
          <p:nvSpPr>
            <p:cNvPr id="639" name="Google Shape;639;p32"/>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0" name="Google Shape;640;p32"/>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1" name="Google Shape;641;p32"/>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2" name="Google Shape;642;p32"/>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3" name="Google Shape;643;p32"/>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4" name="Google Shape;644;p32"/>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5" name="Google Shape;645;p32"/>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6" name="Google Shape;646;p32"/>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7" name="Google Shape;647;p32"/>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8" name="Google Shape;648;p32"/>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9" name="Google Shape;649;p32"/>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50" name="Google Shape;650;p32"/>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706282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51"/>
        <p:cNvGrpSpPr/>
        <p:nvPr/>
      </p:nvGrpSpPr>
      <p:grpSpPr>
        <a:xfrm>
          <a:off x="0" y="0"/>
          <a:ext cx="0" cy="0"/>
          <a:chOff x="0" y="0"/>
          <a:chExt cx="0" cy="0"/>
        </a:xfrm>
      </p:grpSpPr>
      <p:sp>
        <p:nvSpPr>
          <p:cNvPr id="652" name="Google Shape;652;p33"/>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53" name="Google Shape;653;p33"/>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chemeClr val="dk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54" name="Google Shape;654;p33"/>
          <p:cNvGrpSpPr/>
          <p:nvPr/>
        </p:nvGrpSpPr>
        <p:grpSpPr>
          <a:xfrm rot="-5400000">
            <a:off x="10103745" y="-524986"/>
            <a:ext cx="1546068" cy="3070729"/>
            <a:chOff x="15558775" y="-2131075"/>
            <a:chExt cx="438775" cy="871475"/>
          </a:xfrm>
        </p:grpSpPr>
        <p:sp>
          <p:nvSpPr>
            <p:cNvPr id="655" name="Google Shape;655;p33"/>
            <p:cNvSpPr/>
            <p:nvPr/>
          </p:nvSpPr>
          <p:spPr>
            <a:xfrm>
              <a:off x="15558775" y="-2131075"/>
              <a:ext cx="438775" cy="871475"/>
            </a:xfrm>
            <a:custGeom>
              <a:avLst/>
              <a:gdLst/>
              <a:ahLst/>
              <a:cxnLst/>
              <a:rect l="l" t="t" r="r" b="b"/>
              <a:pathLst>
                <a:path w="17551" h="34859" extrusionOk="0">
                  <a:moveTo>
                    <a:pt x="3894" y="0"/>
                  </a:moveTo>
                  <a:cubicBezTo>
                    <a:pt x="2644" y="2477"/>
                    <a:pt x="1358" y="5025"/>
                    <a:pt x="703" y="7703"/>
                  </a:cubicBezTo>
                  <a:cubicBezTo>
                    <a:pt x="1275" y="9906"/>
                    <a:pt x="2775" y="11752"/>
                    <a:pt x="4346" y="13383"/>
                  </a:cubicBezTo>
                  <a:cubicBezTo>
                    <a:pt x="2882" y="12704"/>
                    <a:pt x="1513" y="11823"/>
                    <a:pt x="263" y="10775"/>
                  </a:cubicBezTo>
                  <a:lnTo>
                    <a:pt x="263" y="10775"/>
                  </a:lnTo>
                  <a:cubicBezTo>
                    <a:pt x="227" y="11466"/>
                    <a:pt x="1" y="12478"/>
                    <a:pt x="1072" y="13716"/>
                  </a:cubicBezTo>
                  <a:cubicBezTo>
                    <a:pt x="2144" y="14931"/>
                    <a:pt x="3334" y="15835"/>
                    <a:pt x="4156" y="17062"/>
                  </a:cubicBezTo>
                  <a:cubicBezTo>
                    <a:pt x="3013" y="16371"/>
                    <a:pt x="1846" y="15704"/>
                    <a:pt x="691" y="15026"/>
                  </a:cubicBezTo>
                  <a:lnTo>
                    <a:pt x="691" y="15026"/>
                  </a:lnTo>
                  <a:cubicBezTo>
                    <a:pt x="1167" y="17062"/>
                    <a:pt x="1965" y="19038"/>
                    <a:pt x="3203" y="20562"/>
                  </a:cubicBezTo>
                  <a:cubicBezTo>
                    <a:pt x="4442" y="22074"/>
                    <a:pt x="7097" y="24194"/>
                    <a:pt x="7918" y="26706"/>
                  </a:cubicBezTo>
                  <a:cubicBezTo>
                    <a:pt x="6680" y="25944"/>
                    <a:pt x="5859" y="24944"/>
                    <a:pt x="4573" y="24265"/>
                  </a:cubicBezTo>
                  <a:lnTo>
                    <a:pt x="4573" y="24265"/>
                  </a:lnTo>
                  <a:cubicBezTo>
                    <a:pt x="5180" y="25479"/>
                    <a:pt x="5716" y="26730"/>
                    <a:pt x="6013" y="28075"/>
                  </a:cubicBezTo>
                  <a:cubicBezTo>
                    <a:pt x="6347" y="29504"/>
                    <a:pt x="6347" y="31052"/>
                    <a:pt x="5870" y="32433"/>
                  </a:cubicBezTo>
                  <a:cubicBezTo>
                    <a:pt x="5668" y="33016"/>
                    <a:pt x="4954" y="33754"/>
                    <a:pt x="4894" y="34314"/>
                  </a:cubicBezTo>
                  <a:cubicBezTo>
                    <a:pt x="4855" y="34687"/>
                    <a:pt x="5038" y="34858"/>
                    <a:pt x="5277" y="34858"/>
                  </a:cubicBezTo>
                  <a:cubicBezTo>
                    <a:pt x="5473" y="34858"/>
                    <a:pt x="5705" y="34743"/>
                    <a:pt x="5882" y="34528"/>
                  </a:cubicBezTo>
                  <a:cubicBezTo>
                    <a:pt x="6085" y="34278"/>
                    <a:pt x="6192" y="33957"/>
                    <a:pt x="6382" y="33683"/>
                  </a:cubicBezTo>
                  <a:cubicBezTo>
                    <a:pt x="6942" y="32897"/>
                    <a:pt x="8014" y="32718"/>
                    <a:pt x="8942" y="32480"/>
                  </a:cubicBezTo>
                  <a:cubicBezTo>
                    <a:pt x="9514" y="32326"/>
                    <a:pt x="10073" y="32135"/>
                    <a:pt x="10609" y="31897"/>
                  </a:cubicBezTo>
                  <a:cubicBezTo>
                    <a:pt x="10609" y="31897"/>
                    <a:pt x="9538" y="31814"/>
                    <a:pt x="9157" y="31528"/>
                  </a:cubicBezTo>
                  <a:cubicBezTo>
                    <a:pt x="10157" y="31516"/>
                    <a:pt x="11264" y="31314"/>
                    <a:pt x="12633" y="30528"/>
                  </a:cubicBezTo>
                  <a:cubicBezTo>
                    <a:pt x="14002" y="29742"/>
                    <a:pt x="15812" y="27611"/>
                    <a:pt x="16669" y="25479"/>
                  </a:cubicBezTo>
                  <a:lnTo>
                    <a:pt x="16669" y="25479"/>
                  </a:lnTo>
                  <a:cubicBezTo>
                    <a:pt x="15812" y="25694"/>
                    <a:pt x="14883" y="25729"/>
                    <a:pt x="14002" y="25765"/>
                  </a:cubicBezTo>
                  <a:cubicBezTo>
                    <a:pt x="15943" y="24146"/>
                    <a:pt x="17050" y="20836"/>
                    <a:pt x="17300" y="19479"/>
                  </a:cubicBezTo>
                  <a:cubicBezTo>
                    <a:pt x="17550" y="18121"/>
                    <a:pt x="16765" y="16181"/>
                    <a:pt x="16157" y="14895"/>
                  </a:cubicBezTo>
                  <a:cubicBezTo>
                    <a:pt x="15407" y="16205"/>
                    <a:pt x="14383" y="17359"/>
                    <a:pt x="13145" y="18217"/>
                  </a:cubicBezTo>
                  <a:cubicBezTo>
                    <a:pt x="13943" y="16371"/>
                    <a:pt x="14169" y="14502"/>
                    <a:pt x="14145" y="13157"/>
                  </a:cubicBezTo>
                  <a:cubicBezTo>
                    <a:pt x="14121" y="11823"/>
                    <a:pt x="13276" y="10787"/>
                    <a:pt x="12681" y="10251"/>
                  </a:cubicBezTo>
                  <a:cubicBezTo>
                    <a:pt x="11597" y="9275"/>
                    <a:pt x="10359" y="8442"/>
                    <a:pt x="9228" y="7501"/>
                  </a:cubicBezTo>
                  <a:cubicBezTo>
                    <a:pt x="8883" y="8346"/>
                    <a:pt x="8656" y="9263"/>
                    <a:pt x="8561" y="10168"/>
                  </a:cubicBezTo>
                  <a:cubicBezTo>
                    <a:pt x="8014" y="8751"/>
                    <a:pt x="7621" y="7275"/>
                    <a:pt x="7418" y="5775"/>
                  </a:cubicBezTo>
                  <a:cubicBezTo>
                    <a:pt x="6501" y="4763"/>
                    <a:pt x="5704" y="3632"/>
                    <a:pt x="4918" y="2512"/>
                  </a:cubicBezTo>
                  <a:cubicBezTo>
                    <a:pt x="4394" y="1762"/>
                    <a:pt x="3846" y="929"/>
                    <a:pt x="389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56" name="Google Shape;656;p33"/>
            <p:cNvSpPr/>
            <p:nvPr/>
          </p:nvSpPr>
          <p:spPr>
            <a:xfrm>
              <a:off x="15651650" y="-2085250"/>
              <a:ext cx="181600" cy="746250"/>
            </a:xfrm>
            <a:custGeom>
              <a:avLst/>
              <a:gdLst/>
              <a:ahLst/>
              <a:cxnLst/>
              <a:rect l="l" t="t" r="r" b="b"/>
              <a:pathLst>
                <a:path w="7264" h="29850" extrusionOk="0">
                  <a:moveTo>
                    <a:pt x="262" y="1"/>
                  </a:moveTo>
                  <a:cubicBezTo>
                    <a:pt x="250" y="1"/>
                    <a:pt x="215" y="13"/>
                    <a:pt x="215" y="48"/>
                  </a:cubicBezTo>
                  <a:cubicBezTo>
                    <a:pt x="0" y="1727"/>
                    <a:pt x="0" y="3203"/>
                    <a:pt x="203" y="4525"/>
                  </a:cubicBezTo>
                  <a:cubicBezTo>
                    <a:pt x="667" y="7394"/>
                    <a:pt x="2144" y="9990"/>
                    <a:pt x="3584" y="12490"/>
                  </a:cubicBezTo>
                  <a:lnTo>
                    <a:pt x="3810" y="12871"/>
                  </a:lnTo>
                  <a:cubicBezTo>
                    <a:pt x="5370" y="15610"/>
                    <a:pt x="6799" y="18324"/>
                    <a:pt x="6977" y="21313"/>
                  </a:cubicBezTo>
                  <a:cubicBezTo>
                    <a:pt x="7168" y="24456"/>
                    <a:pt x="5811" y="27695"/>
                    <a:pt x="3453" y="29778"/>
                  </a:cubicBezTo>
                  <a:cubicBezTo>
                    <a:pt x="3429" y="29802"/>
                    <a:pt x="3429" y="29826"/>
                    <a:pt x="3453" y="29838"/>
                  </a:cubicBezTo>
                  <a:cubicBezTo>
                    <a:pt x="3453" y="29850"/>
                    <a:pt x="3465" y="29850"/>
                    <a:pt x="3477" y="29850"/>
                  </a:cubicBezTo>
                  <a:cubicBezTo>
                    <a:pt x="3489" y="29850"/>
                    <a:pt x="3489" y="29850"/>
                    <a:pt x="3513" y="29826"/>
                  </a:cubicBezTo>
                  <a:cubicBezTo>
                    <a:pt x="5894" y="27730"/>
                    <a:pt x="7263" y="24456"/>
                    <a:pt x="7061" y="21277"/>
                  </a:cubicBezTo>
                  <a:cubicBezTo>
                    <a:pt x="6870" y="18277"/>
                    <a:pt x="5453" y="15550"/>
                    <a:pt x="3882" y="12812"/>
                  </a:cubicBezTo>
                  <a:lnTo>
                    <a:pt x="3656" y="12431"/>
                  </a:lnTo>
                  <a:cubicBezTo>
                    <a:pt x="2227" y="9930"/>
                    <a:pt x="739" y="7347"/>
                    <a:pt x="298" y="4489"/>
                  </a:cubicBezTo>
                  <a:cubicBezTo>
                    <a:pt x="84" y="3168"/>
                    <a:pt x="96" y="1715"/>
                    <a:pt x="310" y="48"/>
                  </a:cubicBezTo>
                  <a:cubicBezTo>
                    <a:pt x="310" y="25"/>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1042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57"/>
        <p:cNvGrpSpPr/>
        <p:nvPr/>
      </p:nvGrpSpPr>
      <p:grpSpPr>
        <a:xfrm>
          <a:off x="0" y="0"/>
          <a:ext cx="0" cy="0"/>
          <a:chOff x="0" y="0"/>
          <a:chExt cx="0" cy="0"/>
        </a:xfrm>
      </p:grpSpPr>
      <p:sp>
        <p:nvSpPr>
          <p:cNvPr id="658" name="Google Shape;658;p34"/>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59" name="Google Shape;659;p34"/>
          <p:cNvSpPr/>
          <p:nvPr/>
        </p:nvSpPr>
        <p:spPr>
          <a:xfrm rot="10800000">
            <a:off x="5897053" y="4331927"/>
            <a:ext cx="6371679" cy="2602340"/>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52102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60"/>
        <p:cNvGrpSpPr/>
        <p:nvPr/>
      </p:nvGrpSpPr>
      <p:grpSpPr>
        <a:xfrm>
          <a:off x="0" y="0"/>
          <a:ext cx="0" cy="0"/>
          <a:chOff x="0" y="0"/>
          <a:chExt cx="0" cy="0"/>
        </a:xfrm>
      </p:grpSpPr>
      <p:sp>
        <p:nvSpPr>
          <p:cNvPr id="661" name="Google Shape;661;p3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2" name="Google Shape;662;p35"/>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63" name="Google Shape;663;p35"/>
          <p:cNvGrpSpPr/>
          <p:nvPr/>
        </p:nvGrpSpPr>
        <p:grpSpPr>
          <a:xfrm>
            <a:off x="7898440" y="1809081"/>
            <a:ext cx="3751867" cy="5091433"/>
            <a:chOff x="8538550" y="-2979400"/>
            <a:chExt cx="1464200" cy="1986875"/>
          </a:xfrm>
        </p:grpSpPr>
        <p:sp>
          <p:nvSpPr>
            <p:cNvPr id="664" name="Google Shape;664;p35"/>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5" name="Google Shape;665;p35"/>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6" name="Google Shape;666;p35"/>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7" name="Google Shape;667;p35"/>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8" name="Google Shape;668;p35"/>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9" name="Google Shape;669;p35"/>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0" name="Google Shape;670;p35"/>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1" name="Google Shape;671;p35"/>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2" name="Google Shape;672;p35"/>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3" name="Google Shape;673;p35"/>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4" name="Google Shape;674;p35"/>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5" name="Google Shape;675;p35"/>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50287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676"/>
        <p:cNvGrpSpPr/>
        <p:nvPr/>
      </p:nvGrpSpPr>
      <p:grpSpPr>
        <a:xfrm>
          <a:off x="0" y="0"/>
          <a:ext cx="0" cy="0"/>
          <a:chOff x="0" y="0"/>
          <a:chExt cx="0" cy="0"/>
        </a:xfrm>
      </p:grpSpPr>
      <p:sp>
        <p:nvSpPr>
          <p:cNvPr id="677" name="Google Shape;677;p36"/>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8" name="Google Shape;678;p36"/>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9" name="Google Shape;679;p3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18444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30/11/2023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30/11/2023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170EF-6D3B-44A4-A010-3399811B351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A2D54B-FEB8-4D50-B1AF-E5F63AE07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51A7A46E-927B-4F6C-A3C9-FC061AC21D0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121AAEB9-9A36-4674-907D-8B4804E1924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C34F1778-AE95-4280-804A-C2E1761048D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32120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6A7BD-ADD9-48ED-BBD4-A9557FE9A4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68AC38-9B90-4441-A0FA-F5B700453F7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E862B4-75A2-49B4-81CC-9A85035AE7F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C30428CD-372B-4DEE-8924-2C0908C4984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97239DD-D900-4F28-90FD-068BEBFE05E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3170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AE833F-4F56-4126-B741-594768B97F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76F1EFA-5C95-4FBF-B011-D1C5990A5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9CC6173-21D3-4B27-84D9-C2899F5AC9E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19CA2FA-F696-4B21-BBB1-2A80ECEA439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5D929D-557A-4E72-81B8-B6C5CDAC4B5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41025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562C5-D0B4-419A-B319-3DEC473AB8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A412B1-67D3-43FB-966D-6C4C7AE9ACF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923D32F-503E-4463-B517-1CA515E3EEB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7D249E3-3E43-4D11-B433-377F760EF3B7}"/>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9AD1A91-6192-491C-82DE-B45E7197CA5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6B60DC7-3DC9-4E0D-848A-9886A9EBA3B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1975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2CFFC4-C19A-4A40-BC31-83D79BDFD2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52E6FAB-C73B-491A-A6BD-2119B9B8A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A1EEEA4-0C53-4BA8-87E9-7F7E2887F70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72EE56C-F0BC-4EF0-9618-0DAA3D047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CDD7DB5-2B80-48B9-8FBA-6053168C69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3889C51-8CD9-465A-91C1-EDA5EF36FB6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4F920686-BD19-4898-A013-39AF37BE7EA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F98977DA-1817-4252-8B47-A97CD03118E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85583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B10C2E-895D-4DD7-89B4-796D9F2A1D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D0FA30-C833-4167-8928-82F6C3E1C81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F9C64F5A-6775-4B3C-AA30-3FCD338AF9B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A38179C8-07AF-4C24-8C02-9F24F440A143}"/>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20023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9BDB58-524C-4204-B46F-AD3C79A2914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E028CC48-5603-4B20-B309-84C04B4F1AA3}"/>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D656E95D-68F9-4F5B-8AAC-AFD96A7DAF22}"/>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18507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A8F79B-F23C-4720-B3CF-60D056CFD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FD389F6-4632-4E82-BE15-EF2E220A7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A20FF15-87D2-4BA9-8ED9-E85D9085B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301DBA-E9DA-4C23-9BCE-B639427F12B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8D952971-E748-4B66-A105-20763EEC708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11D6455B-836D-41C7-BE0F-41992834748C}"/>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3376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6F3554-090E-4B67-A333-7C06935B60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54D5089-102E-40BA-BBB3-80AD425B6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FF951DD-D284-4372-83DC-D1B9762E3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9B3FB0E-F1E9-4C7D-998F-B0834F90E3AC}"/>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E8B2B2FC-B3BA-435F-8E7E-9CD8430062C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FE2205BB-14C1-452E-9F05-2D0ADA5AE02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65348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77BFB-2BFA-4A7E-B245-964D80FCFE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02CF74-430E-4D18-9AA8-2E73AE101A4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CAB754-1EFF-4D1D-AC0D-E38FC9B511E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B8F0878-1378-43A0-A9E6-A20B52E34AF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4B507E-1F76-4FC1-A7FF-871683DB0E88}"/>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62422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CF84C2-0AFC-4EAD-A18E-A0D3713795F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CE1FD6-908A-4687-8567-A93F927C1EA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4E0C34-C1E0-4484-AEDF-BDE2D7A57B08}"/>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4E305EB-2022-43AC-9620-F81A317D47A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07AB7C0-954E-4C43-932B-B21908511515}"/>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5427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97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350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13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924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887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67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200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12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527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47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158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solidFill>
                  <a:prstClr val="black">
                    <a:tint val="75000"/>
                  </a:prstClr>
                </a:solidFill>
              </a:rPr>
              <a:pPr/>
              <a:t>30/11/2023</a:t>
            </a:fld>
            <a:endParaRPr dirty="0">
              <a:solidFill>
                <a:prstClr val="black">
                  <a:tint val="75000"/>
                </a:prstClr>
              </a:solidFill>
            </a:endParaRPr>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419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9772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8813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804672" y="6227064"/>
            <a:ext cx="10588752"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2895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8" name="Footer Placeholder 7"/>
          <p:cNvSpPr>
            <a:spLocks noGrp="1"/>
          </p:cNvSpPr>
          <p:nvPr>
            <p:ph type="ftr" sz="quarter" idx="11"/>
          </p:nvPr>
        </p:nvSpPr>
        <p:spPr>
          <a:xfrm>
            <a:off x="804672" y="6227064"/>
            <a:ext cx="10588752" cy="320040"/>
          </a:xfr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649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6424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3" name="Footer Placeholder 2"/>
          <p:cNvSpPr>
            <a:spLocks noGrp="1"/>
          </p:cNvSpPr>
          <p:nvPr>
            <p:ph type="ftr" sz="quarter" idx="11"/>
          </p:nvPr>
        </p:nvSpPr>
        <p:spPr>
          <a:xfrm>
            <a:off x="804672" y="6227064"/>
            <a:ext cx="10588752" cy="320040"/>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2796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5531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804672" y="6227064"/>
            <a:ext cx="5942203" cy="320040"/>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9117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87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30/11/2023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804672" y="6227064"/>
            <a:ext cx="10588752" cy="32004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6510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93B770"/>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lstStyle>
            <a:lvl1pPr lvl="0" algn="ctr">
              <a:spcBef>
                <a:spcPts val="0"/>
              </a:spcBef>
              <a:spcAft>
                <a:spcPts val="0"/>
              </a:spcAft>
              <a:buClr>
                <a:srgbClr val="FFFFFF"/>
              </a:buClr>
              <a:buSzPts val="5600"/>
              <a:buNone/>
              <a:defRPr sz="7466">
                <a:solidFill>
                  <a:srgbClr val="FFFFFF"/>
                </a:solidFill>
              </a:defRPr>
            </a:lvl1pPr>
            <a:lvl2pPr lvl="1" algn="ctr">
              <a:spcBef>
                <a:spcPts val="0"/>
              </a:spcBef>
              <a:spcAft>
                <a:spcPts val="0"/>
              </a:spcAft>
              <a:buClr>
                <a:srgbClr val="FFFFFF"/>
              </a:buClr>
              <a:buSzPts val="5600"/>
              <a:buNone/>
              <a:defRPr sz="7466">
                <a:solidFill>
                  <a:srgbClr val="FFFFFF"/>
                </a:solidFill>
              </a:defRPr>
            </a:lvl2pPr>
            <a:lvl3pPr lvl="2" algn="ctr">
              <a:spcBef>
                <a:spcPts val="0"/>
              </a:spcBef>
              <a:spcAft>
                <a:spcPts val="0"/>
              </a:spcAft>
              <a:buClr>
                <a:srgbClr val="FFFFFF"/>
              </a:buClr>
              <a:buSzPts val="5600"/>
              <a:buNone/>
              <a:defRPr sz="7466">
                <a:solidFill>
                  <a:srgbClr val="FFFFFF"/>
                </a:solidFill>
              </a:defRPr>
            </a:lvl3pPr>
            <a:lvl4pPr lvl="3" algn="ctr">
              <a:spcBef>
                <a:spcPts val="0"/>
              </a:spcBef>
              <a:spcAft>
                <a:spcPts val="0"/>
              </a:spcAft>
              <a:buClr>
                <a:srgbClr val="FFFFFF"/>
              </a:buClr>
              <a:buSzPts val="5600"/>
              <a:buNone/>
              <a:defRPr sz="7466">
                <a:solidFill>
                  <a:srgbClr val="FFFFFF"/>
                </a:solidFill>
              </a:defRPr>
            </a:lvl4pPr>
            <a:lvl5pPr lvl="4" algn="ctr">
              <a:spcBef>
                <a:spcPts val="0"/>
              </a:spcBef>
              <a:spcAft>
                <a:spcPts val="0"/>
              </a:spcAft>
              <a:buClr>
                <a:srgbClr val="FFFFFF"/>
              </a:buClr>
              <a:buSzPts val="5600"/>
              <a:buNone/>
              <a:defRPr sz="7466">
                <a:solidFill>
                  <a:srgbClr val="FFFFFF"/>
                </a:solidFill>
              </a:defRPr>
            </a:lvl5pPr>
            <a:lvl6pPr lvl="5" algn="ctr">
              <a:spcBef>
                <a:spcPts val="0"/>
              </a:spcBef>
              <a:spcAft>
                <a:spcPts val="0"/>
              </a:spcAft>
              <a:buClr>
                <a:srgbClr val="FFFFFF"/>
              </a:buClr>
              <a:buSzPts val="5600"/>
              <a:buNone/>
              <a:defRPr sz="7466">
                <a:solidFill>
                  <a:srgbClr val="FFFFFF"/>
                </a:solidFill>
              </a:defRPr>
            </a:lvl6pPr>
            <a:lvl7pPr lvl="6" algn="ctr">
              <a:spcBef>
                <a:spcPts val="0"/>
              </a:spcBef>
              <a:spcAft>
                <a:spcPts val="0"/>
              </a:spcAft>
              <a:buClr>
                <a:srgbClr val="FFFFFF"/>
              </a:buClr>
              <a:buSzPts val="5600"/>
              <a:buNone/>
              <a:defRPr sz="7466">
                <a:solidFill>
                  <a:srgbClr val="FFFFFF"/>
                </a:solidFill>
              </a:defRPr>
            </a:lvl7pPr>
            <a:lvl8pPr lvl="7" algn="ctr">
              <a:spcBef>
                <a:spcPts val="0"/>
              </a:spcBef>
              <a:spcAft>
                <a:spcPts val="0"/>
              </a:spcAft>
              <a:buClr>
                <a:srgbClr val="FFFFFF"/>
              </a:buClr>
              <a:buSzPts val="5600"/>
              <a:buNone/>
              <a:defRPr sz="7466">
                <a:solidFill>
                  <a:srgbClr val="FFFFFF"/>
                </a:solidFill>
              </a:defRPr>
            </a:lvl8pPr>
            <a:lvl9pPr lvl="8" algn="ctr">
              <a:spcBef>
                <a:spcPts val="0"/>
              </a:spcBef>
              <a:spcAft>
                <a:spcPts val="0"/>
              </a:spcAft>
              <a:buClr>
                <a:srgbClr val="FFFFFF"/>
              </a:buClr>
              <a:buSzPts val="5600"/>
              <a:buNone/>
              <a:defRPr sz="7466">
                <a:solidFill>
                  <a:srgbClr val="FFFFFF"/>
                </a:solidFill>
              </a:defRPr>
            </a:lvl9pPr>
          </a:lstStyle>
          <a:p>
            <a:endParaRPr/>
          </a:p>
        </p:txBody>
      </p:sp>
      <p:grpSp>
        <p:nvGrpSpPr>
          <p:cNvPr id="11" name="Google Shape;11;p2"/>
          <p:cNvGrpSpPr/>
          <p:nvPr/>
        </p:nvGrpSpPr>
        <p:grpSpPr>
          <a:xfrm rot="-5400000">
            <a:off x="2470756" y="2112527"/>
            <a:ext cx="1868209" cy="7012940"/>
            <a:chOff x="818425" y="238125"/>
            <a:chExt cx="1395575" cy="5238750"/>
          </a:xfrm>
        </p:grpSpPr>
        <p:sp>
          <p:nvSpPr>
            <p:cNvPr id="12" name="Google Shape;12;p2"/>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3" name="Google Shape;33;p2"/>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0" name="Google Shape;40;p2"/>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60" name="Google Shape;60;p2"/>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grpSp>
        <p:nvGrpSpPr>
          <p:cNvPr id="68" name="Google Shape;68;p2"/>
          <p:cNvGrpSpPr/>
          <p:nvPr/>
        </p:nvGrpSpPr>
        <p:grpSpPr>
          <a:xfrm rot="5400000">
            <a:off x="7853022" y="-2267573"/>
            <a:ext cx="1868209" cy="7012940"/>
            <a:chOff x="818425" y="238125"/>
            <a:chExt cx="1395575" cy="5238750"/>
          </a:xfrm>
        </p:grpSpPr>
        <p:sp>
          <p:nvSpPr>
            <p:cNvPr id="69" name="Google Shape;69;p2"/>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3" name="Google Shape;83;p2"/>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4" name="Google Shape;84;p2"/>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5" name="Google Shape;85;p2"/>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6" name="Google Shape;86;p2"/>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8" name="Google Shape;88;p2"/>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9" name="Google Shape;89;p2"/>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90" name="Google Shape;90;p2"/>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97" name="Google Shape;97;p2"/>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9" name="Google Shape;99;p2"/>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0" name="Google Shape;100;p2"/>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8" name="Google Shape;108;p2"/>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17" name="Google Shape;117;p2"/>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9" name="Google Shape;119;p2"/>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22" name="Google Shape;122;p2"/>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23" name="Google Shape;123;p2"/>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4143144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BDCC64"/>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207133" y="3838333"/>
            <a:ext cx="6872000" cy="13160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4800"/>
              <a:buNone/>
              <a:defRPr sz="6400">
                <a:solidFill>
                  <a:srgbClr val="FFFFFF"/>
                </a:solidFill>
              </a:defRPr>
            </a:lvl1pPr>
            <a:lvl2pPr lvl="1" rtl="0">
              <a:spcBef>
                <a:spcPts val="0"/>
              </a:spcBef>
              <a:spcAft>
                <a:spcPts val="0"/>
              </a:spcAft>
              <a:buClr>
                <a:srgbClr val="FFFFFF"/>
              </a:buClr>
              <a:buSzPts val="4800"/>
              <a:buNone/>
              <a:defRPr sz="6400">
                <a:solidFill>
                  <a:srgbClr val="FFFFFF"/>
                </a:solidFill>
              </a:defRPr>
            </a:lvl2pPr>
            <a:lvl3pPr lvl="2" rtl="0">
              <a:spcBef>
                <a:spcPts val="0"/>
              </a:spcBef>
              <a:spcAft>
                <a:spcPts val="0"/>
              </a:spcAft>
              <a:buClr>
                <a:srgbClr val="FFFFFF"/>
              </a:buClr>
              <a:buSzPts val="4800"/>
              <a:buNone/>
              <a:defRPr sz="6400">
                <a:solidFill>
                  <a:srgbClr val="FFFFFF"/>
                </a:solidFill>
              </a:defRPr>
            </a:lvl3pPr>
            <a:lvl4pPr lvl="3" rtl="0">
              <a:spcBef>
                <a:spcPts val="0"/>
              </a:spcBef>
              <a:spcAft>
                <a:spcPts val="0"/>
              </a:spcAft>
              <a:buClr>
                <a:srgbClr val="FFFFFF"/>
              </a:buClr>
              <a:buSzPts val="4800"/>
              <a:buNone/>
              <a:defRPr sz="6400">
                <a:solidFill>
                  <a:srgbClr val="FFFFFF"/>
                </a:solidFill>
              </a:defRPr>
            </a:lvl4pPr>
            <a:lvl5pPr lvl="4" rtl="0">
              <a:spcBef>
                <a:spcPts val="0"/>
              </a:spcBef>
              <a:spcAft>
                <a:spcPts val="0"/>
              </a:spcAft>
              <a:buClr>
                <a:srgbClr val="FFFFFF"/>
              </a:buClr>
              <a:buSzPts val="4800"/>
              <a:buNone/>
              <a:defRPr sz="6400">
                <a:solidFill>
                  <a:srgbClr val="FFFFFF"/>
                </a:solidFill>
              </a:defRPr>
            </a:lvl5pPr>
            <a:lvl6pPr lvl="5" rtl="0">
              <a:spcBef>
                <a:spcPts val="0"/>
              </a:spcBef>
              <a:spcAft>
                <a:spcPts val="0"/>
              </a:spcAft>
              <a:buClr>
                <a:srgbClr val="FFFFFF"/>
              </a:buClr>
              <a:buSzPts val="4800"/>
              <a:buNone/>
              <a:defRPr sz="6400">
                <a:solidFill>
                  <a:srgbClr val="FFFFFF"/>
                </a:solidFill>
              </a:defRPr>
            </a:lvl6pPr>
            <a:lvl7pPr lvl="6" rtl="0">
              <a:spcBef>
                <a:spcPts val="0"/>
              </a:spcBef>
              <a:spcAft>
                <a:spcPts val="0"/>
              </a:spcAft>
              <a:buClr>
                <a:srgbClr val="FFFFFF"/>
              </a:buClr>
              <a:buSzPts val="4800"/>
              <a:buNone/>
              <a:defRPr sz="6400">
                <a:solidFill>
                  <a:srgbClr val="FFFFFF"/>
                </a:solidFill>
              </a:defRPr>
            </a:lvl7pPr>
            <a:lvl8pPr lvl="7" rtl="0">
              <a:spcBef>
                <a:spcPts val="0"/>
              </a:spcBef>
              <a:spcAft>
                <a:spcPts val="0"/>
              </a:spcAft>
              <a:buClr>
                <a:srgbClr val="FFFFFF"/>
              </a:buClr>
              <a:buSzPts val="4800"/>
              <a:buNone/>
              <a:defRPr sz="6400">
                <a:solidFill>
                  <a:srgbClr val="FFFFFF"/>
                </a:solidFill>
              </a:defRPr>
            </a:lvl8pPr>
            <a:lvl9pPr lvl="8" rtl="0">
              <a:spcBef>
                <a:spcPts val="0"/>
              </a:spcBef>
              <a:spcAft>
                <a:spcPts val="0"/>
              </a:spcAft>
              <a:buClr>
                <a:srgbClr val="FFFFFF"/>
              </a:buClr>
              <a:buSzPts val="4800"/>
              <a:buNone/>
              <a:defRPr sz="6400">
                <a:solidFill>
                  <a:srgbClr val="FFFFFF"/>
                </a:solidFill>
              </a:defRPr>
            </a:lvl9pPr>
          </a:lstStyle>
          <a:p>
            <a:endParaRPr/>
          </a:p>
        </p:txBody>
      </p:sp>
      <p:sp>
        <p:nvSpPr>
          <p:cNvPr id="127" name="Google Shape;127;p3"/>
          <p:cNvSpPr txBox="1">
            <a:spLocks noGrp="1"/>
          </p:cNvSpPr>
          <p:nvPr>
            <p:ph type="subTitle" idx="1"/>
          </p:nvPr>
        </p:nvSpPr>
        <p:spPr>
          <a:xfrm>
            <a:off x="1207133" y="5091301"/>
            <a:ext cx="6872000" cy="8904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sz="2400">
                <a:solidFill>
                  <a:srgbClr val="FFFFFF"/>
                </a:solidFill>
              </a:defRPr>
            </a:lvl1pPr>
            <a:lvl2pPr lvl="1" rtl="0">
              <a:spcBef>
                <a:spcPts val="0"/>
              </a:spcBef>
              <a:spcAft>
                <a:spcPts val="0"/>
              </a:spcAft>
              <a:buClr>
                <a:srgbClr val="FFFFFF"/>
              </a:buClr>
              <a:buSzPts val="1800"/>
              <a:buNone/>
              <a:defRPr sz="2400">
                <a:solidFill>
                  <a:srgbClr val="FFFFFF"/>
                </a:solidFill>
              </a:defRPr>
            </a:lvl2pPr>
            <a:lvl3pPr lvl="2" rtl="0">
              <a:spcBef>
                <a:spcPts val="0"/>
              </a:spcBef>
              <a:spcAft>
                <a:spcPts val="0"/>
              </a:spcAft>
              <a:buClr>
                <a:srgbClr val="FFFFFF"/>
              </a:buClr>
              <a:buSzPts val="1800"/>
              <a:buNone/>
              <a:defRPr sz="2400">
                <a:solidFill>
                  <a:srgbClr val="FFFFFF"/>
                </a:solidFill>
              </a:defRPr>
            </a:lvl3pPr>
            <a:lvl4pPr lvl="3" rtl="0">
              <a:spcBef>
                <a:spcPts val="0"/>
              </a:spcBef>
              <a:spcAft>
                <a:spcPts val="0"/>
              </a:spcAft>
              <a:buClr>
                <a:srgbClr val="FFFFFF"/>
              </a:buClr>
              <a:buSzPts val="1800"/>
              <a:buNone/>
              <a:defRPr sz="2400">
                <a:solidFill>
                  <a:srgbClr val="FFFFFF"/>
                </a:solidFill>
              </a:defRPr>
            </a:lvl4pPr>
            <a:lvl5pPr lvl="4" rtl="0">
              <a:spcBef>
                <a:spcPts val="0"/>
              </a:spcBef>
              <a:spcAft>
                <a:spcPts val="0"/>
              </a:spcAft>
              <a:buClr>
                <a:srgbClr val="FFFFFF"/>
              </a:buClr>
              <a:buSzPts val="1800"/>
              <a:buNone/>
              <a:defRPr sz="2400">
                <a:solidFill>
                  <a:srgbClr val="FFFFFF"/>
                </a:solidFill>
              </a:defRPr>
            </a:lvl5pPr>
            <a:lvl6pPr lvl="5" rtl="0">
              <a:spcBef>
                <a:spcPts val="0"/>
              </a:spcBef>
              <a:spcAft>
                <a:spcPts val="0"/>
              </a:spcAft>
              <a:buClr>
                <a:srgbClr val="FFFFFF"/>
              </a:buClr>
              <a:buSzPts val="1800"/>
              <a:buNone/>
              <a:defRPr sz="2400">
                <a:solidFill>
                  <a:srgbClr val="FFFFFF"/>
                </a:solidFill>
              </a:defRPr>
            </a:lvl6pPr>
            <a:lvl7pPr lvl="6" rtl="0">
              <a:spcBef>
                <a:spcPts val="0"/>
              </a:spcBef>
              <a:spcAft>
                <a:spcPts val="0"/>
              </a:spcAft>
              <a:buClr>
                <a:srgbClr val="FFFFFF"/>
              </a:buClr>
              <a:buSzPts val="1800"/>
              <a:buNone/>
              <a:defRPr sz="2400">
                <a:solidFill>
                  <a:srgbClr val="FFFFFF"/>
                </a:solidFill>
              </a:defRPr>
            </a:lvl7pPr>
            <a:lvl8pPr lvl="7" rtl="0">
              <a:spcBef>
                <a:spcPts val="0"/>
              </a:spcBef>
              <a:spcAft>
                <a:spcPts val="0"/>
              </a:spcAft>
              <a:buClr>
                <a:srgbClr val="FFFFFF"/>
              </a:buClr>
              <a:buSzPts val="1800"/>
              <a:buNone/>
              <a:defRPr sz="2400">
                <a:solidFill>
                  <a:srgbClr val="FFFFFF"/>
                </a:solidFill>
              </a:defRPr>
            </a:lvl8pPr>
            <a:lvl9pPr lvl="8" rtl="0">
              <a:spcBef>
                <a:spcPts val="0"/>
              </a:spcBef>
              <a:spcAft>
                <a:spcPts val="0"/>
              </a:spcAft>
              <a:buClr>
                <a:srgbClr val="FFFFFF"/>
              </a:buClr>
              <a:buSzPts val="1800"/>
              <a:buNone/>
              <a:defRPr sz="2400">
                <a:solidFill>
                  <a:srgbClr val="FFFFFF"/>
                </a:solidFill>
              </a:defRPr>
            </a:lvl9pPr>
          </a:lstStyle>
          <a:p>
            <a:endParaRPr/>
          </a:p>
        </p:txBody>
      </p:sp>
      <p:grpSp>
        <p:nvGrpSpPr>
          <p:cNvPr id="128" name="Google Shape;128;p3"/>
          <p:cNvGrpSpPr/>
          <p:nvPr/>
        </p:nvGrpSpPr>
        <p:grpSpPr>
          <a:xfrm>
            <a:off x="9451789" y="-77473"/>
            <a:ext cx="1868209" cy="7012940"/>
            <a:chOff x="818425" y="238125"/>
            <a:chExt cx="1395575" cy="5238750"/>
          </a:xfrm>
        </p:grpSpPr>
        <p:sp>
          <p:nvSpPr>
            <p:cNvPr id="129" name="Google Shape;129;p3"/>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50" name="Google Shape;150;p3"/>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57" name="Google Shape;157;p3"/>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77" name="Google Shape;177;p3"/>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130602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5"/>
        <p:cNvGrpSpPr/>
        <p:nvPr/>
      </p:nvGrpSpPr>
      <p:grpSpPr>
        <a:xfrm>
          <a:off x="0" y="0"/>
          <a:ext cx="0" cy="0"/>
          <a:chOff x="0" y="0"/>
          <a:chExt cx="0" cy="0"/>
        </a:xfrm>
      </p:grpSpPr>
      <p:sp>
        <p:nvSpPr>
          <p:cNvPr id="186" name="Google Shape;186;p4"/>
          <p:cNvSpPr txBox="1">
            <a:spLocks noGrp="1"/>
          </p:cNvSpPr>
          <p:nvPr>
            <p:ph type="body" idx="1"/>
          </p:nvPr>
        </p:nvSpPr>
        <p:spPr>
          <a:xfrm>
            <a:off x="3026433" y="2882400"/>
            <a:ext cx="6139200" cy="1093200"/>
          </a:xfrm>
          <a:prstGeom prst="rect">
            <a:avLst/>
          </a:prstGeom>
        </p:spPr>
        <p:txBody>
          <a:bodyPr spcFirstLastPara="1" wrap="square" lIns="91425" tIns="91425" rIns="91425" bIns="91425" anchor="b" anchorCtr="0"/>
          <a:lstStyle>
            <a:lvl1pPr marL="609585" lvl="0" indent="-558786" algn="ctr" rtl="0">
              <a:spcBef>
                <a:spcPts val="800"/>
              </a:spcBef>
              <a:spcAft>
                <a:spcPts val="0"/>
              </a:spcAft>
              <a:buSzPts val="3000"/>
              <a:buChar char="✢"/>
              <a:defRPr sz="4000" i="1"/>
            </a:lvl1pPr>
            <a:lvl2pPr marL="1219170" lvl="1" indent="-558786" algn="ctr" rtl="0">
              <a:spcBef>
                <a:spcPts val="0"/>
              </a:spcBef>
              <a:spcAft>
                <a:spcPts val="0"/>
              </a:spcAft>
              <a:buSzPts val="3000"/>
              <a:buChar char="○"/>
              <a:defRPr sz="4000" i="1"/>
            </a:lvl2pPr>
            <a:lvl3pPr marL="1828754" lvl="2" indent="-558786" algn="ctr" rtl="0">
              <a:spcBef>
                <a:spcPts val="0"/>
              </a:spcBef>
              <a:spcAft>
                <a:spcPts val="0"/>
              </a:spcAft>
              <a:buSzPts val="3000"/>
              <a:buChar char="○"/>
              <a:defRPr sz="4000" i="1"/>
            </a:lvl3pPr>
            <a:lvl4pPr marL="2438339" lvl="3" indent="-558786" algn="ctr" rtl="0">
              <a:spcBef>
                <a:spcPts val="0"/>
              </a:spcBef>
              <a:spcAft>
                <a:spcPts val="0"/>
              </a:spcAft>
              <a:buSzPts val="3000"/>
              <a:buChar char="○"/>
              <a:defRPr sz="4000" i="1"/>
            </a:lvl4pPr>
            <a:lvl5pPr marL="3047924" lvl="4" indent="-558786" algn="ctr" rtl="0">
              <a:spcBef>
                <a:spcPts val="0"/>
              </a:spcBef>
              <a:spcAft>
                <a:spcPts val="0"/>
              </a:spcAft>
              <a:buSzPts val="3000"/>
              <a:buChar char="○"/>
              <a:defRPr sz="4000" i="1"/>
            </a:lvl5pPr>
            <a:lvl6pPr marL="3657509" lvl="5" indent="-558786" algn="ctr" rtl="0">
              <a:spcBef>
                <a:spcPts val="0"/>
              </a:spcBef>
              <a:spcAft>
                <a:spcPts val="0"/>
              </a:spcAft>
              <a:buSzPts val="3000"/>
              <a:buChar char="○"/>
              <a:defRPr sz="4000" i="1"/>
            </a:lvl6pPr>
            <a:lvl7pPr marL="4267093" lvl="6" indent="-558786" algn="ctr" rtl="0">
              <a:spcBef>
                <a:spcPts val="0"/>
              </a:spcBef>
              <a:spcAft>
                <a:spcPts val="0"/>
              </a:spcAft>
              <a:buSzPts val="3000"/>
              <a:buChar char="○"/>
              <a:defRPr sz="4000" i="1"/>
            </a:lvl7pPr>
            <a:lvl8pPr marL="4876678" lvl="7" indent="-558786" algn="ctr" rtl="0">
              <a:spcBef>
                <a:spcPts val="0"/>
              </a:spcBef>
              <a:spcAft>
                <a:spcPts val="0"/>
              </a:spcAft>
              <a:buSzPts val="3000"/>
              <a:buChar char="○"/>
              <a:defRPr sz="4000" i="1"/>
            </a:lvl8pPr>
            <a:lvl9pPr marL="5486263" lvl="8" indent="-558786" algn="ctr">
              <a:spcBef>
                <a:spcPts val="0"/>
              </a:spcBef>
              <a:spcAft>
                <a:spcPts val="0"/>
              </a:spcAft>
              <a:buSzPts val="3000"/>
              <a:buChar char="○"/>
              <a:defRPr sz="4000" i="1"/>
            </a:lvl9pPr>
          </a:lstStyle>
          <a:p>
            <a:endParaRPr/>
          </a:p>
        </p:txBody>
      </p:sp>
      <p:grpSp>
        <p:nvGrpSpPr>
          <p:cNvPr id="187" name="Google Shape;187;p4"/>
          <p:cNvGrpSpPr/>
          <p:nvPr/>
        </p:nvGrpSpPr>
        <p:grpSpPr>
          <a:xfrm>
            <a:off x="1070642" y="4215339"/>
            <a:ext cx="10017689" cy="2053595"/>
            <a:chOff x="802981" y="3161504"/>
            <a:chExt cx="7513267" cy="1540196"/>
          </a:xfrm>
        </p:grpSpPr>
        <p:sp>
          <p:nvSpPr>
            <p:cNvPr id="188" name="Google Shape;188;p4"/>
            <p:cNvSpPr/>
            <p:nvPr/>
          </p:nvSpPr>
          <p:spPr>
            <a:xfrm rot="5400000">
              <a:off x="2822648" y="2524129"/>
              <a:ext cx="1042613" cy="2505030"/>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rot="3020914">
              <a:off x="1433468" y="3420610"/>
              <a:ext cx="380422" cy="501593"/>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190" name="Google Shape;190;p4"/>
            <p:cNvGrpSpPr/>
            <p:nvPr/>
          </p:nvGrpSpPr>
          <p:grpSpPr>
            <a:xfrm rot="7357511">
              <a:off x="7243958" y="3657662"/>
              <a:ext cx="194495" cy="389007"/>
              <a:chOff x="3253150" y="2320925"/>
              <a:chExt cx="149800" cy="299575"/>
            </a:xfrm>
          </p:grpSpPr>
          <p:sp>
            <p:nvSpPr>
              <p:cNvPr id="191" name="Google Shape;191;p4"/>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93" name="Google Shape;193;p4"/>
            <p:cNvGrpSpPr/>
            <p:nvPr/>
          </p:nvGrpSpPr>
          <p:grpSpPr>
            <a:xfrm rot="-5400000">
              <a:off x="5247912" y="2613433"/>
              <a:ext cx="1225750" cy="2321893"/>
              <a:chOff x="3487525" y="3986125"/>
              <a:chExt cx="766525" cy="1452000"/>
            </a:xfrm>
          </p:grpSpPr>
          <p:sp>
            <p:nvSpPr>
              <p:cNvPr id="194" name="Google Shape;194;p4"/>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98" name="Google Shape;198;p4"/>
            <p:cNvSpPr/>
            <p:nvPr/>
          </p:nvSpPr>
          <p:spPr>
            <a:xfrm>
              <a:off x="4524477" y="3819970"/>
              <a:ext cx="329752" cy="332092"/>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rot="3958791">
              <a:off x="1686045" y="3770049"/>
              <a:ext cx="246705" cy="382854"/>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rot="-5400000">
              <a:off x="7509304" y="3218901"/>
              <a:ext cx="191688" cy="700698"/>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rot="6864207">
              <a:off x="906951" y="3174041"/>
              <a:ext cx="298273" cy="420559"/>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rot="-1473928">
              <a:off x="7955495" y="3223413"/>
              <a:ext cx="317583" cy="276824"/>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03" name="Google Shape;203;p4"/>
            <p:cNvGrpSpPr/>
            <p:nvPr/>
          </p:nvGrpSpPr>
          <p:grpSpPr>
            <a:xfrm rot="4061875">
              <a:off x="4563803" y="4379795"/>
              <a:ext cx="251087" cy="298303"/>
              <a:chOff x="4157100" y="2900650"/>
              <a:chExt cx="206200" cy="244975"/>
            </a:xfrm>
          </p:grpSpPr>
          <p:sp>
            <p:nvSpPr>
              <p:cNvPr id="204" name="Google Shape;204;p4"/>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
        <p:nvSpPr>
          <p:cNvPr id="207" name="Google Shape;207;p4"/>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a:pPr/>
              <a:t>‹#›</a:t>
            </a:fld>
            <a:endParaRPr/>
          </a:p>
        </p:txBody>
      </p:sp>
    </p:spTree>
    <p:extLst>
      <p:ext uri="{BB962C8B-B14F-4D97-AF65-F5344CB8AC3E}">
        <p14:creationId xmlns:p14="http://schemas.microsoft.com/office/powerpoint/2010/main" val="371528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838633" y="782633"/>
            <a:ext cx="8012800" cy="11432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0" name="Google Shape;210;p5"/>
          <p:cNvSpPr txBox="1">
            <a:spLocks noGrp="1"/>
          </p:cNvSpPr>
          <p:nvPr>
            <p:ph type="body" idx="1"/>
          </p:nvPr>
        </p:nvSpPr>
        <p:spPr>
          <a:xfrm>
            <a:off x="838633" y="2006600"/>
            <a:ext cx="8012800" cy="43408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grpSp>
        <p:nvGrpSpPr>
          <p:cNvPr id="211" name="Google Shape;211;p5"/>
          <p:cNvGrpSpPr/>
          <p:nvPr/>
        </p:nvGrpSpPr>
        <p:grpSpPr>
          <a:xfrm>
            <a:off x="9477656" y="-77473"/>
            <a:ext cx="1868209" cy="7012940"/>
            <a:chOff x="818425" y="238125"/>
            <a:chExt cx="1395575" cy="5238750"/>
          </a:xfrm>
        </p:grpSpPr>
        <p:sp>
          <p:nvSpPr>
            <p:cNvPr id="212" name="Google Shape;212;p5"/>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13" name="Google Shape;213;p5"/>
            <p:cNvGrpSpPr/>
            <p:nvPr/>
          </p:nvGrpSpPr>
          <p:grpSpPr>
            <a:xfrm>
              <a:off x="818425" y="1334150"/>
              <a:ext cx="925100" cy="1370950"/>
              <a:chOff x="3112200" y="1334150"/>
              <a:chExt cx="925100" cy="1370950"/>
            </a:xfrm>
          </p:grpSpPr>
          <p:sp>
            <p:nvSpPr>
              <p:cNvPr id="214" name="Google Shape;214;p5"/>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5" name="Google Shape;215;p5"/>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6" name="Google Shape;216;p5"/>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7" name="Google Shape;217;p5"/>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8" name="Google Shape;218;p5"/>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9" name="Google Shape;219;p5"/>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0" name="Google Shape;220;p5"/>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1" name="Google Shape;221;p5"/>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2" name="Google Shape;222;p5"/>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3" name="Google Shape;223;p5"/>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4" name="Google Shape;224;p5"/>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5" name="Google Shape;225;p5"/>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6" name="Google Shape;226;p5"/>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7" name="Google Shape;227;p5"/>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8" name="Google Shape;228;p5"/>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9" name="Google Shape;229;p5"/>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0" name="Google Shape;230;p5"/>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1" name="Google Shape;231;p5"/>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2" name="Google Shape;232;p5"/>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233" name="Google Shape;233;p5"/>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34" name="Google Shape;234;p5"/>
            <p:cNvGrpSpPr/>
            <p:nvPr/>
          </p:nvGrpSpPr>
          <p:grpSpPr>
            <a:xfrm>
              <a:off x="1583150" y="1350000"/>
              <a:ext cx="216775" cy="269625"/>
              <a:chOff x="3876925" y="1350000"/>
              <a:chExt cx="216775" cy="269625"/>
            </a:xfrm>
          </p:grpSpPr>
          <p:sp>
            <p:nvSpPr>
              <p:cNvPr id="235" name="Google Shape;235;p5"/>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6" name="Google Shape;236;p5"/>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7" name="Google Shape;237;p5"/>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8" name="Google Shape;238;p5"/>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9" name="Google Shape;239;p5"/>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240" name="Google Shape;240;p5"/>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1" name="Google Shape;241;p5"/>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2" name="Google Shape;242;p5"/>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3" name="Google Shape;243;p5"/>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44" name="Google Shape;244;p5"/>
            <p:cNvGrpSpPr/>
            <p:nvPr/>
          </p:nvGrpSpPr>
          <p:grpSpPr>
            <a:xfrm>
              <a:off x="1863325" y="2900650"/>
              <a:ext cx="206200" cy="244975"/>
              <a:chOff x="4157100" y="2900650"/>
              <a:chExt cx="206200" cy="244975"/>
            </a:xfrm>
          </p:grpSpPr>
          <p:sp>
            <p:nvSpPr>
              <p:cNvPr id="245" name="Google Shape;245;p5"/>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6" name="Google Shape;246;p5"/>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7" name="Google Shape;247;p5"/>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248" name="Google Shape;248;p5"/>
            <p:cNvGrpSpPr/>
            <p:nvPr/>
          </p:nvGrpSpPr>
          <p:grpSpPr>
            <a:xfrm>
              <a:off x="1923250" y="773800"/>
              <a:ext cx="290750" cy="361250"/>
              <a:chOff x="4217025" y="773800"/>
              <a:chExt cx="290750" cy="361250"/>
            </a:xfrm>
          </p:grpSpPr>
          <p:sp>
            <p:nvSpPr>
              <p:cNvPr id="249" name="Google Shape;249;p5"/>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0" name="Google Shape;250;p5"/>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1" name="Google Shape;251;p5"/>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252" name="Google Shape;252;p5"/>
            <p:cNvGrpSpPr/>
            <p:nvPr/>
          </p:nvGrpSpPr>
          <p:grpSpPr>
            <a:xfrm>
              <a:off x="959375" y="2320925"/>
              <a:ext cx="149800" cy="299575"/>
              <a:chOff x="3253150" y="2320925"/>
              <a:chExt cx="149800" cy="299575"/>
            </a:xfrm>
          </p:grpSpPr>
          <p:sp>
            <p:nvSpPr>
              <p:cNvPr id="253" name="Google Shape;253;p5"/>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4" name="Google Shape;254;p5"/>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255" name="Google Shape;255;p5"/>
            <p:cNvGrpSpPr/>
            <p:nvPr/>
          </p:nvGrpSpPr>
          <p:grpSpPr>
            <a:xfrm>
              <a:off x="1193750" y="3986125"/>
              <a:ext cx="766525" cy="1452000"/>
              <a:chOff x="3487525" y="3986125"/>
              <a:chExt cx="766525" cy="1452000"/>
            </a:xfrm>
          </p:grpSpPr>
          <p:sp>
            <p:nvSpPr>
              <p:cNvPr id="256" name="Google Shape;256;p5"/>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7" name="Google Shape;257;p5"/>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8" name="Google Shape;258;p5"/>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9" name="Google Shape;259;p5"/>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260" name="Google Shape;260;p5"/>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1" name="Google Shape;261;p5"/>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2" name="Google Shape;262;p5"/>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63" name="Google Shape;263;p5"/>
            <p:cNvGrpSpPr/>
            <p:nvPr/>
          </p:nvGrpSpPr>
          <p:grpSpPr>
            <a:xfrm>
              <a:off x="1216650" y="5036325"/>
              <a:ext cx="169175" cy="269650"/>
              <a:chOff x="3510425" y="5036325"/>
              <a:chExt cx="169175" cy="269650"/>
            </a:xfrm>
          </p:grpSpPr>
          <p:sp>
            <p:nvSpPr>
              <p:cNvPr id="264" name="Google Shape;264;p5"/>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5" name="Google Shape;265;p5"/>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6" name="Google Shape;266;p5"/>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7" name="Google Shape;267;p5"/>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grpSp>
        <p:nvGrpSpPr>
          <p:cNvPr id="268" name="Google Shape;268;p5"/>
          <p:cNvGrpSpPr/>
          <p:nvPr/>
        </p:nvGrpSpPr>
        <p:grpSpPr>
          <a:xfrm rot="-9319279">
            <a:off x="602668" y="1055949"/>
            <a:ext cx="389219" cy="483595"/>
            <a:chOff x="4217025" y="773800"/>
            <a:chExt cx="290750" cy="361250"/>
          </a:xfrm>
        </p:grpSpPr>
        <p:sp>
          <p:nvSpPr>
            <p:cNvPr id="269" name="Google Shape;269;p5"/>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0" name="Google Shape;270;p5"/>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1" name="Google Shape;271;p5"/>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272" name="Google Shape;272;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155723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73"/>
        <p:cNvGrpSpPr/>
        <p:nvPr/>
      </p:nvGrpSpPr>
      <p:grpSpPr>
        <a:xfrm>
          <a:off x="0" y="0"/>
          <a:ext cx="0" cy="0"/>
          <a:chOff x="0" y="0"/>
          <a:chExt cx="0" cy="0"/>
        </a:xfrm>
      </p:grpSpPr>
      <p:sp>
        <p:nvSpPr>
          <p:cNvPr id="274" name="Google Shape;274;p6"/>
          <p:cNvSpPr txBox="1">
            <a:spLocks noGrp="1"/>
          </p:cNvSpPr>
          <p:nvPr>
            <p:ph type="title"/>
          </p:nvPr>
        </p:nvSpPr>
        <p:spPr>
          <a:xfrm>
            <a:off x="838633" y="782633"/>
            <a:ext cx="8012800" cy="11432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5" name="Google Shape;275;p6"/>
          <p:cNvSpPr txBox="1">
            <a:spLocks noGrp="1"/>
          </p:cNvSpPr>
          <p:nvPr>
            <p:ph type="body" idx="1"/>
          </p:nvPr>
        </p:nvSpPr>
        <p:spPr>
          <a:xfrm>
            <a:off x="838633" y="2108200"/>
            <a:ext cx="3889200" cy="40044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276" name="Google Shape;276;p6"/>
          <p:cNvSpPr txBox="1">
            <a:spLocks noGrp="1"/>
          </p:cNvSpPr>
          <p:nvPr>
            <p:ph type="body" idx="2"/>
          </p:nvPr>
        </p:nvSpPr>
        <p:spPr>
          <a:xfrm>
            <a:off x="4962177" y="2108200"/>
            <a:ext cx="3889200" cy="40044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grpSp>
        <p:nvGrpSpPr>
          <p:cNvPr id="277" name="Google Shape;277;p6"/>
          <p:cNvGrpSpPr/>
          <p:nvPr/>
        </p:nvGrpSpPr>
        <p:grpSpPr>
          <a:xfrm>
            <a:off x="9477656" y="-77473"/>
            <a:ext cx="1868209" cy="7012940"/>
            <a:chOff x="818425" y="238125"/>
            <a:chExt cx="1395575" cy="5238750"/>
          </a:xfrm>
        </p:grpSpPr>
        <p:sp>
          <p:nvSpPr>
            <p:cNvPr id="278" name="Google Shape;278;p6"/>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79" name="Google Shape;279;p6"/>
            <p:cNvGrpSpPr/>
            <p:nvPr/>
          </p:nvGrpSpPr>
          <p:grpSpPr>
            <a:xfrm>
              <a:off x="818425" y="1334150"/>
              <a:ext cx="925100" cy="1370950"/>
              <a:chOff x="3112200" y="1334150"/>
              <a:chExt cx="925100" cy="1370950"/>
            </a:xfrm>
          </p:grpSpPr>
          <p:sp>
            <p:nvSpPr>
              <p:cNvPr id="280" name="Google Shape;280;p6"/>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1" name="Google Shape;281;p6"/>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2" name="Google Shape;282;p6"/>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3" name="Google Shape;283;p6"/>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4" name="Google Shape;284;p6"/>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5" name="Google Shape;285;p6"/>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6" name="Google Shape;286;p6"/>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7" name="Google Shape;287;p6"/>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8" name="Google Shape;288;p6"/>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9" name="Google Shape;289;p6"/>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0" name="Google Shape;290;p6"/>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1" name="Google Shape;291;p6"/>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2" name="Google Shape;292;p6"/>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3" name="Google Shape;293;p6"/>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4" name="Google Shape;294;p6"/>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5" name="Google Shape;295;p6"/>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6" name="Google Shape;296;p6"/>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7" name="Google Shape;297;p6"/>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8" name="Google Shape;298;p6"/>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299" name="Google Shape;299;p6"/>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00" name="Google Shape;300;p6"/>
            <p:cNvGrpSpPr/>
            <p:nvPr/>
          </p:nvGrpSpPr>
          <p:grpSpPr>
            <a:xfrm>
              <a:off x="1583150" y="1350000"/>
              <a:ext cx="216775" cy="269625"/>
              <a:chOff x="3876925" y="1350000"/>
              <a:chExt cx="216775" cy="269625"/>
            </a:xfrm>
          </p:grpSpPr>
          <p:sp>
            <p:nvSpPr>
              <p:cNvPr id="301" name="Google Shape;301;p6"/>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2" name="Google Shape;302;p6"/>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3" name="Google Shape;303;p6"/>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4" name="Google Shape;304;p6"/>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5" name="Google Shape;305;p6"/>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06" name="Google Shape;306;p6"/>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7" name="Google Shape;307;p6"/>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8" name="Google Shape;308;p6"/>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9" name="Google Shape;309;p6"/>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10" name="Google Shape;310;p6"/>
            <p:cNvGrpSpPr/>
            <p:nvPr/>
          </p:nvGrpSpPr>
          <p:grpSpPr>
            <a:xfrm>
              <a:off x="1863325" y="2900650"/>
              <a:ext cx="206200" cy="244975"/>
              <a:chOff x="4157100" y="2900650"/>
              <a:chExt cx="206200" cy="244975"/>
            </a:xfrm>
          </p:grpSpPr>
          <p:sp>
            <p:nvSpPr>
              <p:cNvPr id="311" name="Google Shape;311;p6"/>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2" name="Google Shape;312;p6"/>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3" name="Google Shape;313;p6"/>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314" name="Google Shape;314;p6"/>
            <p:cNvGrpSpPr/>
            <p:nvPr/>
          </p:nvGrpSpPr>
          <p:grpSpPr>
            <a:xfrm>
              <a:off x="1923250" y="773800"/>
              <a:ext cx="290750" cy="361250"/>
              <a:chOff x="4217025" y="773800"/>
              <a:chExt cx="290750" cy="361250"/>
            </a:xfrm>
          </p:grpSpPr>
          <p:sp>
            <p:nvSpPr>
              <p:cNvPr id="315" name="Google Shape;315;p6"/>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6" name="Google Shape;316;p6"/>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7" name="Google Shape;317;p6"/>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318" name="Google Shape;318;p6"/>
            <p:cNvGrpSpPr/>
            <p:nvPr/>
          </p:nvGrpSpPr>
          <p:grpSpPr>
            <a:xfrm>
              <a:off x="959375" y="2320925"/>
              <a:ext cx="149800" cy="299575"/>
              <a:chOff x="3253150" y="2320925"/>
              <a:chExt cx="149800" cy="299575"/>
            </a:xfrm>
          </p:grpSpPr>
          <p:sp>
            <p:nvSpPr>
              <p:cNvPr id="319" name="Google Shape;319;p6"/>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0" name="Google Shape;320;p6"/>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321" name="Google Shape;321;p6"/>
            <p:cNvGrpSpPr/>
            <p:nvPr/>
          </p:nvGrpSpPr>
          <p:grpSpPr>
            <a:xfrm>
              <a:off x="1193750" y="3986125"/>
              <a:ext cx="766525" cy="1452000"/>
              <a:chOff x="3487525" y="3986125"/>
              <a:chExt cx="766525" cy="1452000"/>
            </a:xfrm>
          </p:grpSpPr>
          <p:sp>
            <p:nvSpPr>
              <p:cNvPr id="322" name="Google Shape;322;p6"/>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3" name="Google Shape;323;p6"/>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4" name="Google Shape;324;p6"/>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5" name="Google Shape;325;p6"/>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26" name="Google Shape;326;p6"/>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7" name="Google Shape;327;p6"/>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8" name="Google Shape;328;p6"/>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29" name="Google Shape;329;p6"/>
            <p:cNvGrpSpPr/>
            <p:nvPr/>
          </p:nvGrpSpPr>
          <p:grpSpPr>
            <a:xfrm>
              <a:off x="1216650" y="5036325"/>
              <a:ext cx="169175" cy="269650"/>
              <a:chOff x="3510425" y="5036325"/>
              <a:chExt cx="169175" cy="269650"/>
            </a:xfrm>
          </p:grpSpPr>
          <p:sp>
            <p:nvSpPr>
              <p:cNvPr id="330" name="Google Shape;330;p6"/>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1" name="Google Shape;331;p6"/>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2" name="Google Shape;332;p6"/>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3" name="Google Shape;333;p6"/>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grpSp>
        <p:nvGrpSpPr>
          <p:cNvPr id="334" name="Google Shape;334;p6"/>
          <p:cNvGrpSpPr/>
          <p:nvPr/>
        </p:nvGrpSpPr>
        <p:grpSpPr>
          <a:xfrm rot="-9319279">
            <a:off x="602668" y="1055949"/>
            <a:ext cx="389219" cy="483595"/>
            <a:chOff x="4217025" y="773800"/>
            <a:chExt cx="290750" cy="361250"/>
          </a:xfrm>
        </p:grpSpPr>
        <p:sp>
          <p:nvSpPr>
            <p:cNvPr id="335" name="Google Shape;335;p6"/>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6" name="Google Shape;336;p6"/>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7" name="Google Shape;337;p6"/>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38" name="Google Shape;338;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066571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39"/>
        <p:cNvGrpSpPr/>
        <p:nvPr/>
      </p:nvGrpSpPr>
      <p:grpSpPr>
        <a:xfrm>
          <a:off x="0" y="0"/>
          <a:ext cx="0" cy="0"/>
          <a:chOff x="0" y="0"/>
          <a:chExt cx="0" cy="0"/>
        </a:xfrm>
      </p:grpSpPr>
      <p:sp>
        <p:nvSpPr>
          <p:cNvPr id="340" name="Google Shape;340;p7"/>
          <p:cNvSpPr txBox="1">
            <a:spLocks noGrp="1"/>
          </p:cNvSpPr>
          <p:nvPr>
            <p:ph type="title"/>
          </p:nvPr>
        </p:nvSpPr>
        <p:spPr>
          <a:xfrm>
            <a:off x="838633" y="782633"/>
            <a:ext cx="8012800" cy="11432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 name="Google Shape;341;p7"/>
          <p:cNvSpPr txBox="1">
            <a:spLocks noGrp="1"/>
          </p:cNvSpPr>
          <p:nvPr>
            <p:ph type="body" idx="1"/>
          </p:nvPr>
        </p:nvSpPr>
        <p:spPr>
          <a:xfrm>
            <a:off x="838500" y="2108200"/>
            <a:ext cx="2582800" cy="37196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42" name="Google Shape;342;p7"/>
          <p:cNvSpPr txBox="1">
            <a:spLocks noGrp="1"/>
          </p:cNvSpPr>
          <p:nvPr>
            <p:ph type="body" idx="2"/>
          </p:nvPr>
        </p:nvSpPr>
        <p:spPr>
          <a:xfrm>
            <a:off x="3553589" y="2108200"/>
            <a:ext cx="2582800" cy="37196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43" name="Google Shape;343;p7"/>
          <p:cNvSpPr txBox="1">
            <a:spLocks noGrp="1"/>
          </p:cNvSpPr>
          <p:nvPr>
            <p:ph type="body" idx="3"/>
          </p:nvPr>
        </p:nvSpPr>
        <p:spPr>
          <a:xfrm>
            <a:off x="6268679" y="2108200"/>
            <a:ext cx="2582800" cy="37196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grpSp>
        <p:nvGrpSpPr>
          <p:cNvPr id="344" name="Google Shape;344;p7"/>
          <p:cNvGrpSpPr/>
          <p:nvPr/>
        </p:nvGrpSpPr>
        <p:grpSpPr>
          <a:xfrm>
            <a:off x="9477656" y="-77473"/>
            <a:ext cx="1868209" cy="7012940"/>
            <a:chOff x="818425" y="238125"/>
            <a:chExt cx="1395575" cy="5238750"/>
          </a:xfrm>
        </p:grpSpPr>
        <p:sp>
          <p:nvSpPr>
            <p:cNvPr id="345" name="Google Shape;345;p7"/>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46" name="Google Shape;346;p7"/>
            <p:cNvGrpSpPr/>
            <p:nvPr/>
          </p:nvGrpSpPr>
          <p:grpSpPr>
            <a:xfrm>
              <a:off x="818425" y="1334150"/>
              <a:ext cx="925100" cy="1370950"/>
              <a:chOff x="3112200" y="1334150"/>
              <a:chExt cx="925100" cy="1370950"/>
            </a:xfrm>
          </p:grpSpPr>
          <p:sp>
            <p:nvSpPr>
              <p:cNvPr id="347" name="Google Shape;347;p7"/>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8" name="Google Shape;348;p7"/>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9" name="Google Shape;349;p7"/>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0" name="Google Shape;350;p7"/>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1" name="Google Shape;351;p7"/>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2" name="Google Shape;352;p7"/>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3" name="Google Shape;353;p7"/>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4" name="Google Shape;354;p7"/>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5" name="Google Shape;355;p7"/>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6" name="Google Shape;356;p7"/>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7" name="Google Shape;357;p7"/>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8" name="Google Shape;358;p7"/>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9" name="Google Shape;359;p7"/>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0" name="Google Shape;360;p7"/>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1" name="Google Shape;361;p7"/>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2" name="Google Shape;362;p7"/>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3" name="Google Shape;363;p7"/>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4" name="Google Shape;364;p7"/>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5" name="Google Shape;365;p7"/>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66" name="Google Shape;366;p7"/>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67" name="Google Shape;367;p7"/>
            <p:cNvGrpSpPr/>
            <p:nvPr/>
          </p:nvGrpSpPr>
          <p:grpSpPr>
            <a:xfrm>
              <a:off x="1583150" y="1350000"/>
              <a:ext cx="216775" cy="269625"/>
              <a:chOff x="3876925" y="1350000"/>
              <a:chExt cx="216775" cy="269625"/>
            </a:xfrm>
          </p:grpSpPr>
          <p:sp>
            <p:nvSpPr>
              <p:cNvPr id="368" name="Google Shape;368;p7"/>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9" name="Google Shape;369;p7"/>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0" name="Google Shape;370;p7"/>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1" name="Google Shape;371;p7"/>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2" name="Google Shape;372;p7"/>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73" name="Google Shape;373;p7"/>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4" name="Google Shape;374;p7"/>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5" name="Google Shape;375;p7"/>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6" name="Google Shape;376;p7"/>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77" name="Google Shape;377;p7"/>
            <p:cNvGrpSpPr/>
            <p:nvPr/>
          </p:nvGrpSpPr>
          <p:grpSpPr>
            <a:xfrm>
              <a:off x="1863325" y="2900650"/>
              <a:ext cx="206200" cy="244975"/>
              <a:chOff x="4157100" y="2900650"/>
              <a:chExt cx="206200" cy="244975"/>
            </a:xfrm>
          </p:grpSpPr>
          <p:sp>
            <p:nvSpPr>
              <p:cNvPr id="378" name="Google Shape;378;p7"/>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9" name="Google Shape;379;p7"/>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0" name="Google Shape;380;p7"/>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381" name="Google Shape;381;p7"/>
            <p:cNvGrpSpPr/>
            <p:nvPr/>
          </p:nvGrpSpPr>
          <p:grpSpPr>
            <a:xfrm>
              <a:off x="1923250" y="773800"/>
              <a:ext cx="290750" cy="361250"/>
              <a:chOff x="4217025" y="773800"/>
              <a:chExt cx="290750" cy="361250"/>
            </a:xfrm>
          </p:grpSpPr>
          <p:sp>
            <p:nvSpPr>
              <p:cNvPr id="382" name="Google Shape;382;p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385" name="Google Shape;385;p7"/>
            <p:cNvGrpSpPr/>
            <p:nvPr/>
          </p:nvGrpSpPr>
          <p:grpSpPr>
            <a:xfrm>
              <a:off x="959375" y="2320925"/>
              <a:ext cx="149800" cy="299575"/>
              <a:chOff x="3253150" y="2320925"/>
              <a:chExt cx="149800" cy="299575"/>
            </a:xfrm>
          </p:grpSpPr>
          <p:sp>
            <p:nvSpPr>
              <p:cNvPr id="386" name="Google Shape;386;p7"/>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388" name="Google Shape;388;p7"/>
            <p:cNvGrpSpPr/>
            <p:nvPr/>
          </p:nvGrpSpPr>
          <p:grpSpPr>
            <a:xfrm>
              <a:off x="1193750" y="3986125"/>
              <a:ext cx="766525" cy="1452000"/>
              <a:chOff x="3487525" y="3986125"/>
              <a:chExt cx="766525" cy="1452000"/>
            </a:xfrm>
          </p:grpSpPr>
          <p:sp>
            <p:nvSpPr>
              <p:cNvPr id="389" name="Google Shape;389;p7"/>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93" name="Google Shape;393;p7"/>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396" name="Google Shape;396;p7"/>
            <p:cNvGrpSpPr/>
            <p:nvPr/>
          </p:nvGrpSpPr>
          <p:grpSpPr>
            <a:xfrm>
              <a:off x="1216650" y="5036325"/>
              <a:ext cx="169175" cy="269650"/>
              <a:chOff x="3510425" y="5036325"/>
              <a:chExt cx="169175" cy="269650"/>
            </a:xfrm>
          </p:grpSpPr>
          <p:sp>
            <p:nvSpPr>
              <p:cNvPr id="397" name="Google Shape;397;p7"/>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grpSp>
        <p:nvGrpSpPr>
          <p:cNvPr id="401" name="Google Shape;401;p7"/>
          <p:cNvGrpSpPr/>
          <p:nvPr/>
        </p:nvGrpSpPr>
        <p:grpSpPr>
          <a:xfrm rot="-9319279">
            <a:off x="602668" y="1055949"/>
            <a:ext cx="389219" cy="483595"/>
            <a:chOff x="4217025" y="773800"/>
            <a:chExt cx="290750" cy="361250"/>
          </a:xfrm>
        </p:grpSpPr>
        <p:sp>
          <p:nvSpPr>
            <p:cNvPr id="402" name="Google Shape;402;p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05" name="Google Shape;405;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705176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6"/>
        <p:cNvGrpSpPr/>
        <p:nvPr/>
      </p:nvGrpSpPr>
      <p:grpSpPr>
        <a:xfrm>
          <a:off x="0" y="0"/>
          <a:ext cx="0" cy="0"/>
          <a:chOff x="0" y="0"/>
          <a:chExt cx="0" cy="0"/>
        </a:xfrm>
      </p:grpSpPr>
      <p:sp>
        <p:nvSpPr>
          <p:cNvPr id="407" name="Google Shape;407;p8"/>
          <p:cNvSpPr txBox="1">
            <a:spLocks noGrp="1"/>
          </p:cNvSpPr>
          <p:nvPr>
            <p:ph type="title"/>
          </p:nvPr>
        </p:nvSpPr>
        <p:spPr>
          <a:xfrm>
            <a:off x="838633" y="782633"/>
            <a:ext cx="8012800" cy="11432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408" name="Google Shape;408;p8"/>
          <p:cNvGrpSpPr/>
          <p:nvPr/>
        </p:nvGrpSpPr>
        <p:grpSpPr>
          <a:xfrm>
            <a:off x="9477656" y="-77473"/>
            <a:ext cx="1868209" cy="7012940"/>
            <a:chOff x="818425" y="238125"/>
            <a:chExt cx="1395575" cy="5238750"/>
          </a:xfrm>
        </p:grpSpPr>
        <p:sp>
          <p:nvSpPr>
            <p:cNvPr id="409" name="Google Shape;409;p8"/>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10" name="Google Shape;410;p8"/>
            <p:cNvGrpSpPr/>
            <p:nvPr/>
          </p:nvGrpSpPr>
          <p:grpSpPr>
            <a:xfrm>
              <a:off x="818425" y="1334150"/>
              <a:ext cx="925100" cy="1370950"/>
              <a:chOff x="3112200" y="1334150"/>
              <a:chExt cx="925100" cy="1370950"/>
            </a:xfrm>
          </p:grpSpPr>
          <p:sp>
            <p:nvSpPr>
              <p:cNvPr id="411" name="Google Shape;411;p8"/>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2" name="Google Shape;412;p8"/>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3" name="Google Shape;413;p8"/>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4" name="Google Shape;414;p8"/>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5" name="Google Shape;415;p8"/>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6" name="Google Shape;416;p8"/>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7" name="Google Shape;417;p8"/>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8" name="Google Shape;418;p8"/>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9" name="Google Shape;419;p8"/>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0" name="Google Shape;420;p8"/>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1" name="Google Shape;421;p8"/>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2" name="Google Shape;422;p8"/>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3" name="Google Shape;423;p8"/>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4" name="Google Shape;424;p8"/>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5" name="Google Shape;425;p8"/>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6" name="Google Shape;426;p8"/>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7" name="Google Shape;427;p8"/>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8" name="Google Shape;428;p8"/>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9" name="Google Shape;429;p8"/>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30" name="Google Shape;430;p8"/>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31" name="Google Shape;431;p8"/>
            <p:cNvGrpSpPr/>
            <p:nvPr/>
          </p:nvGrpSpPr>
          <p:grpSpPr>
            <a:xfrm>
              <a:off x="1583150" y="1350000"/>
              <a:ext cx="216775" cy="269625"/>
              <a:chOff x="3876925" y="1350000"/>
              <a:chExt cx="216775" cy="269625"/>
            </a:xfrm>
          </p:grpSpPr>
          <p:sp>
            <p:nvSpPr>
              <p:cNvPr id="432" name="Google Shape;432;p8"/>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3" name="Google Shape;433;p8"/>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4" name="Google Shape;434;p8"/>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5" name="Google Shape;435;p8"/>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6" name="Google Shape;436;p8"/>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37" name="Google Shape;437;p8"/>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8" name="Google Shape;438;p8"/>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9" name="Google Shape;439;p8"/>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0" name="Google Shape;440;p8"/>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41" name="Google Shape;441;p8"/>
            <p:cNvGrpSpPr/>
            <p:nvPr/>
          </p:nvGrpSpPr>
          <p:grpSpPr>
            <a:xfrm>
              <a:off x="1863325" y="2900650"/>
              <a:ext cx="206200" cy="244975"/>
              <a:chOff x="4157100" y="2900650"/>
              <a:chExt cx="206200" cy="244975"/>
            </a:xfrm>
          </p:grpSpPr>
          <p:sp>
            <p:nvSpPr>
              <p:cNvPr id="442" name="Google Shape;442;p8"/>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3" name="Google Shape;443;p8"/>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4" name="Google Shape;444;p8"/>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445" name="Google Shape;445;p8"/>
            <p:cNvGrpSpPr/>
            <p:nvPr/>
          </p:nvGrpSpPr>
          <p:grpSpPr>
            <a:xfrm>
              <a:off x="1923250" y="773800"/>
              <a:ext cx="290750" cy="361250"/>
              <a:chOff x="4217025" y="773800"/>
              <a:chExt cx="290750" cy="361250"/>
            </a:xfrm>
          </p:grpSpPr>
          <p:sp>
            <p:nvSpPr>
              <p:cNvPr id="446" name="Google Shape;446;p8"/>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7" name="Google Shape;447;p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8" name="Google Shape;448;p8"/>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449" name="Google Shape;449;p8"/>
            <p:cNvGrpSpPr/>
            <p:nvPr/>
          </p:nvGrpSpPr>
          <p:grpSpPr>
            <a:xfrm>
              <a:off x="959375" y="2320925"/>
              <a:ext cx="149800" cy="299575"/>
              <a:chOff x="3253150" y="2320925"/>
              <a:chExt cx="149800" cy="299575"/>
            </a:xfrm>
          </p:grpSpPr>
          <p:sp>
            <p:nvSpPr>
              <p:cNvPr id="450" name="Google Shape;450;p8"/>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1" name="Google Shape;451;p8"/>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452" name="Google Shape;452;p8"/>
            <p:cNvGrpSpPr/>
            <p:nvPr/>
          </p:nvGrpSpPr>
          <p:grpSpPr>
            <a:xfrm>
              <a:off x="1193750" y="3986125"/>
              <a:ext cx="766525" cy="1452000"/>
              <a:chOff x="3487525" y="3986125"/>
              <a:chExt cx="766525" cy="1452000"/>
            </a:xfrm>
          </p:grpSpPr>
          <p:sp>
            <p:nvSpPr>
              <p:cNvPr id="453" name="Google Shape;453;p8"/>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4" name="Google Shape;454;p8"/>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5" name="Google Shape;455;p8"/>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6" name="Google Shape;456;p8"/>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57" name="Google Shape;457;p8"/>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8" name="Google Shape;458;p8"/>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9" name="Google Shape;459;p8"/>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60" name="Google Shape;460;p8"/>
            <p:cNvGrpSpPr/>
            <p:nvPr/>
          </p:nvGrpSpPr>
          <p:grpSpPr>
            <a:xfrm>
              <a:off x="1216650" y="5036325"/>
              <a:ext cx="169175" cy="269650"/>
              <a:chOff x="3510425" y="5036325"/>
              <a:chExt cx="169175" cy="269650"/>
            </a:xfrm>
          </p:grpSpPr>
          <p:sp>
            <p:nvSpPr>
              <p:cNvPr id="461" name="Google Shape;461;p8"/>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2" name="Google Shape;462;p8"/>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3" name="Google Shape;463;p8"/>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4" name="Google Shape;464;p8"/>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grpSp>
        <p:nvGrpSpPr>
          <p:cNvPr id="465" name="Google Shape;465;p8"/>
          <p:cNvGrpSpPr/>
          <p:nvPr/>
        </p:nvGrpSpPr>
        <p:grpSpPr>
          <a:xfrm rot="-9319279">
            <a:off x="602668" y="1055949"/>
            <a:ext cx="389219" cy="483595"/>
            <a:chOff x="4217025" y="773800"/>
            <a:chExt cx="290750" cy="361250"/>
          </a:xfrm>
        </p:grpSpPr>
        <p:sp>
          <p:nvSpPr>
            <p:cNvPr id="466" name="Google Shape;466;p8"/>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69" name="Google Shape;469;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977052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D9D9D9"/>
        </a:solidFill>
        <a:effectLst/>
      </p:bgPr>
    </p:bg>
    <p:spTree>
      <p:nvGrpSpPr>
        <p:cNvPr id="1" name="Shape 470"/>
        <p:cNvGrpSpPr/>
        <p:nvPr/>
      </p:nvGrpSpPr>
      <p:grpSpPr>
        <a:xfrm>
          <a:off x="0" y="0"/>
          <a:ext cx="0" cy="0"/>
          <a:chOff x="0" y="0"/>
          <a:chExt cx="0" cy="0"/>
        </a:xfrm>
      </p:grpSpPr>
      <p:grpSp>
        <p:nvGrpSpPr>
          <p:cNvPr id="471" name="Google Shape;471;p9"/>
          <p:cNvGrpSpPr/>
          <p:nvPr/>
        </p:nvGrpSpPr>
        <p:grpSpPr>
          <a:xfrm>
            <a:off x="10619833" y="-101604"/>
            <a:ext cx="1368967" cy="5138864"/>
            <a:chOff x="818425" y="238125"/>
            <a:chExt cx="1395575" cy="5238750"/>
          </a:xfrm>
        </p:grpSpPr>
        <p:sp>
          <p:nvSpPr>
            <p:cNvPr id="472" name="Google Shape;472;p9"/>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73" name="Google Shape;473;p9"/>
            <p:cNvGrpSpPr/>
            <p:nvPr/>
          </p:nvGrpSpPr>
          <p:grpSpPr>
            <a:xfrm>
              <a:off x="818425" y="1334150"/>
              <a:ext cx="925100" cy="1370950"/>
              <a:chOff x="3112200" y="1334150"/>
              <a:chExt cx="925100" cy="1370950"/>
            </a:xfrm>
          </p:grpSpPr>
          <p:sp>
            <p:nvSpPr>
              <p:cNvPr id="474" name="Google Shape;474;p9"/>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5" name="Google Shape;475;p9"/>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6" name="Google Shape;476;p9"/>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7" name="Google Shape;477;p9"/>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8" name="Google Shape;478;p9"/>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9" name="Google Shape;479;p9"/>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0" name="Google Shape;480;p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1" name="Google Shape;481;p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2" name="Google Shape;482;p9"/>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3" name="Google Shape;483;p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4" name="Google Shape;484;p9"/>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5" name="Google Shape;485;p9"/>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6" name="Google Shape;486;p9"/>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7" name="Google Shape;487;p9"/>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8" name="Google Shape;488;p9"/>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9" name="Google Shape;489;p9"/>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0" name="Google Shape;490;p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1" name="Google Shape;491;p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2" name="Google Shape;492;p9"/>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493" name="Google Shape;493;p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494" name="Google Shape;494;p9"/>
            <p:cNvGrpSpPr/>
            <p:nvPr/>
          </p:nvGrpSpPr>
          <p:grpSpPr>
            <a:xfrm>
              <a:off x="1583150" y="1350000"/>
              <a:ext cx="216775" cy="269625"/>
              <a:chOff x="3876925" y="1350000"/>
              <a:chExt cx="216775" cy="269625"/>
            </a:xfrm>
          </p:grpSpPr>
          <p:sp>
            <p:nvSpPr>
              <p:cNvPr id="495" name="Google Shape;495;p9"/>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6" name="Google Shape;496;p9"/>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7" name="Google Shape;497;p9"/>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8" name="Google Shape;498;p9"/>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9" name="Google Shape;499;p9"/>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00" name="Google Shape;500;p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1" name="Google Shape;501;p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2" name="Google Shape;502;p9"/>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3" name="Google Shape;503;p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04" name="Google Shape;504;p9"/>
            <p:cNvGrpSpPr/>
            <p:nvPr/>
          </p:nvGrpSpPr>
          <p:grpSpPr>
            <a:xfrm>
              <a:off x="1863325" y="2900650"/>
              <a:ext cx="206200" cy="244975"/>
              <a:chOff x="4157100" y="2900650"/>
              <a:chExt cx="206200" cy="244975"/>
            </a:xfrm>
          </p:grpSpPr>
          <p:sp>
            <p:nvSpPr>
              <p:cNvPr id="505" name="Google Shape;505;p9"/>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6" name="Google Shape;506;p9"/>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7" name="Google Shape;507;p9"/>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08" name="Google Shape;508;p9"/>
            <p:cNvGrpSpPr/>
            <p:nvPr/>
          </p:nvGrpSpPr>
          <p:grpSpPr>
            <a:xfrm>
              <a:off x="1923250" y="773800"/>
              <a:ext cx="290750" cy="361250"/>
              <a:chOff x="4217025" y="773800"/>
              <a:chExt cx="290750" cy="361250"/>
            </a:xfrm>
          </p:grpSpPr>
          <p:sp>
            <p:nvSpPr>
              <p:cNvPr id="509" name="Google Shape;509;p9"/>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0" name="Google Shape;510;p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1" name="Google Shape;511;p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12" name="Google Shape;512;p9"/>
            <p:cNvGrpSpPr/>
            <p:nvPr/>
          </p:nvGrpSpPr>
          <p:grpSpPr>
            <a:xfrm>
              <a:off x="959375" y="2320925"/>
              <a:ext cx="149800" cy="299575"/>
              <a:chOff x="3253150" y="2320925"/>
              <a:chExt cx="149800" cy="299575"/>
            </a:xfrm>
          </p:grpSpPr>
          <p:sp>
            <p:nvSpPr>
              <p:cNvPr id="513" name="Google Shape;513;p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4" name="Google Shape;514;p9"/>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15" name="Google Shape;515;p9"/>
            <p:cNvGrpSpPr/>
            <p:nvPr/>
          </p:nvGrpSpPr>
          <p:grpSpPr>
            <a:xfrm>
              <a:off x="1193750" y="3986125"/>
              <a:ext cx="766525" cy="1452000"/>
              <a:chOff x="3487525" y="3986125"/>
              <a:chExt cx="766525" cy="1452000"/>
            </a:xfrm>
          </p:grpSpPr>
          <p:sp>
            <p:nvSpPr>
              <p:cNvPr id="516" name="Google Shape;516;p9"/>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7" name="Google Shape;517;p9"/>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8" name="Google Shape;518;p9"/>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9" name="Google Shape;519;p9"/>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20" name="Google Shape;520;p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1" name="Google Shape;521;p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2" name="Google Shape;522;p9"/>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23" name="Google Shape;523;p9"/>
            <p:cNvGrpSpPr/>
            <p:nvPr/>
          </p:nvGrpSpPr>
          <p:grpSpPr>
            <a:xfrm>
              <a:off x="1216650" y="5036325"/>
              <a:ext cx="169175" cy="269650"/>
              <a:chOff x="3510425" y="5036325"/>
              <a:chExt cx="169175" cy="269650"/>
            </a:xfrm>
          </p:grpSpPr>
          <p:sp>
            <p:nvSpPr>
              <p:cNvPr id="524" name="Google Shape;524;p9"/>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5" name="Google Shape;525;p9"/>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6" name="Google Shape;526;p9"/>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7" name="Google Shape;527;p9"/>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grpSp>
        <p:nvGrpSpPr>
          <p:cNvPr id="528" name="Google Shape;528;p9"/>
          <p:cNvGrpSpPr/>
          <p:nvPr/>
        </p:nvGrpSpPr>
        <p:grpSpPr>
          <a:xfrm rot="10800000">
            <a:off x="203199" y="1820729"/>
            <a:ext cx="1368967" cy="5138864"/>
            <a:chOff x="818425" y="238125"/>
            <a:chExt cx="1395575" cy="5238750"/>
          </a:xfrm>
        </p:grpSpPr>
        <p:sp>
          <p:nvSpPr>
            <p:cNvPr id="529" name="Google Shape;529;p9"/>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30" name="Google Shape;530;p9"/>
            <p:cNvGrpSpPr/>
            <p:nvPr/>
          </p:nvGrpSpPr>
          <p:grpSpPr>
            <a:xfrm>
              <a:off x="818425" y="1334150"/>
              <a:ext cx="925100" cy="1370950"/>
              <a:chOff x="3112200" y="1334150"/>
              <a:chExt cx="925100" cy="1370950"/>
            </a:xfrm>
          </p:grpSpPr>
          <p:sp>
            <p:nvSpPr>
              <p:cNvPr id="531" name="Google Shape;531;p9"/>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2" name="Google Shape;532;p9"/>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3" name="Google Shape;533;p9"/>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4" name="Google Shape;534;p9"/>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5" name="Google Shape;535;p9"/>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6" name="Google Shape;536;p9"/>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7" name="Google Shape;537;p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8" name="Google Shape;538;p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9" name="Google Shape;539;p9"/>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0" name="Google Shape;540;p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1" name="Google Shape;541;p9"/>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2" name="Google Shape;542;p9"/>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3" name="Google Shape;543;p9"/>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4" name="Google Shape;544;p9"/>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5" name="Google Shape;545;p9"/>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6" name="Google Shape;546;p9"/>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50" name="Google Shape;550;p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51" name="Google Shape;551;p9"/>
            <p:cNvGrpSpPr/>
            <p:nvPr/>
          </p:nvGrpSpPr>
          <p:grpSpPr>
            <a:xfrm>
              <a:off x="1583150" y="1350000"/>
              <a:ext cx="216775" cy="269625"/>
              <a:chOff x="3876925" y="1350000"/>
              <a:chExt cx="216775" cy="269625"/>
            </a:xfrm>
          </p:grpSpPr>
          <p:sp>
            <p:nvSpPr>
              <p:cNvPr id="552" name="Google Shape;552;p9"/>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57" name="Google Shape;557;p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61" name="Google Shape;561;p9"/>
            <p:cNvGrpSpPr/>
            <p:nvPr/>
          </p:nvGrpSpPr>
          <p:grpSpPr>
            <a:xfrm>
              <a:off x="1863325" y="2900650"/>
              <a:ext cx="206200" cy="244975"/>
              <a:chOff x="4157100" y="2900650"/>
              <a:chExt cx="206200" cy="244975"/>
            </a:xfrm>
          </p:grpSpPr>
          <p:sp>
            <p:nvSpPr>
              <p:cNvPr id="562" name="Google Shape;562;p9"/>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65" name="Google Shape;565;p9"/>
            <p:cNvGrpSpPr/>
            <p:nvPr/>
          </p:nvGrpSpPr>
          <p:grpSpPr>
            <a:xfrm>
              <a:off x="1923250" y="773800"/>
              <a:ext cx="290750" cy="361250"/>
              <a:chOff x="4217025" y="773800"/>
              <a:chExt cx="290750" cy="361250"/>
            </a:xfrm>
          </p:grpSpPr>
          <p:sp>
            <p:nvSpPr>
              <p:cNvPr id="566" name="Google Shape;566;p9"/>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69" name="Google Shape;569;p9"/>
            <p:cNvGrpSpPr/>
            <p:nvPr/>
          </p:nvGrpSpPr>
          <p:grpSpPr>
            <a:xfrm>
              <a:off x="959375" y="2320925"/>
              <a:ext cx="149800" cy="299575"/>
              <a:chOff x="3253150" y="2320925"/>
              <a:chExt cx="149800" cy="299575"/>
            </a:xfrm>
          </p:grpSpPr>
          <p:sp>
            <p:nvSpPr>
              <p:cNvPr id="570" name="Google Shape;570;p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572" name="Google Shape;572;p9"/>
            <p:cNvGrpSpPr/>
            <p:nvPr/>
          </p:nvGrpSpPr>
          <p:grpSpPr>
            <a:xfrm>
              <a:off x="1193750" y="3986125"/>
              <a:ext cx="766525" cy="1452000"/>
              <a:chOff x="3487525" y="3986125"/>
              <a:chExt cx="766525" cy="1452000"/>
            </a:xfrm>
          </p:grpSpPr>
          <p:sp>
            <p:nvSpPr>
              <p:cNvPr id="573" name="Google Shape;573;p9"/>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77" name="Google Shape;577;p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80" name="Google Shape;580;p9"/>
            <p:cNvGrpSpPr/>
            <p:nvPr/>
          </p:nvGrpSpPr>
          <p:grpSpPr>
            <a:xfrm>
              <a:off x="1216650" y="5036325"/>
              <a:ext cx="169175" cy="269650"/>
              <a:chOff x="3510425" y="5036325"/>
              <a:chExt cx="169175" cy="269650"/>
            </a:xfrm>
          </p:grpSpPr>
          <p:sp>
            <p:nvSpPr>
              <p:cNvPr id="581" name="Google Shape;581;p9"/>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2" name="Google Shape;582;p9"/>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3" name="Google Shape;583;p9"/>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4" name="Google Shape;584;p9"/>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
        <p:nvSpPr>
          <p:cNvPr id="585" name="Google Shape;585;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1361803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3235511" y="5176304"/>
            <a:ext cx="5720980" cy="1438155"/>
            <a:chOff x="2503650" y="3729893"/>
            <a:chExt cx="4290606" cy="1078583"/>
          </a:xfrm>
        </p:grpSpPr>
        <p:sp>
          <p:nvSpPr>
            <p:cNvPr id="588" name="Google Shape;588;p10"/>
            <p:cNvSpPr/>
            <p:nvPr/>
          </p:nvSpPr>
          <p:spPr>
            <a:xfrm rot="4499919">
              <a:off x="3385216" y="3559057"/>
              <a:ext cx="626202" cy="1504540"/>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9" name="Google Shape;589;p10"/>
            <p:cNvSpPr/>
            <p:nvPr/>
          </p:nvSpPr>
          <p:spPr>
            <a:xfrm rot="2120693">
              <a:off x="2569733" y="4367036"/>
              <a:ext cx="228484" cy="301260"/>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2" name="Google Shape;592;p10"/>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3" name="Google Shape;593;p10"/>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4" name="Google Shape;594;p10"/>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595" name="Google Shape;595;p10"/>
            <p:cNvSpPr/>
            <p:nvPr/>
          </p:nvSpPr>
          <p:spPr>
            <a:xfrm>
              <a:off x="4535406" y="4308991"/>
              <a:ext cx="198042" cy="199452"/>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6" name="Google Shape;596;p10"/>
            <p:cNvSpPr/>
            <p:nvPr/>
          </p:nvSpPr>
          <p:spPr>
            <a:xfrm rot="-4500104">
              <a:off x="6518556" y="4207572"/>
              <a:ext cx="115131" cy="420814"/>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9" name="Google Shape;599;p10"/>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00" name="Google Shape;600;p10"/>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
        <p:nvSpPr>
          <p:cNvPr id="601" name="Google Shape;601;p10"/>
          <p:cNvSpPr txBox="1">
            <a:spLocks noGrp="1"/>
          </p:cNvSpPr>
          <p:nvPr>
            <p:ph type="body" idx="1"/>
          </p:nvPr>
        </p:nvSpPr>
        <p:spPr>
          <a:xfrm>
            <a:off x="2302200" y="4647233"/>
            <a:ext cx="75876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a:pPr/>
              <a:t>‹#›</a:t>
            </a:fld>
            <a:endParaRPr/>
          </a:p>
        </p:txBody>
      </p:sp>
    </p:spTree>
    <p:extLst>
      <p:ext uri="{BB962C8B-B14F-4D97-AF65-F5344CB8AC3E}">
        <p14:creationId xmlns:p14="http://schemas.microsoft.com/office/powerpoint/2010/main" val="120857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30/11/2023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3"/>
        <p:cNvGrpSpPr/>
        <p:nvPr/>
      </p:nvGrpSpPr>
      <p:grpSpPr>
        <a:xfrm>
          <a:off x="0" y="0"/>
          <a:ext cx="0" cy="0"/>
          <a:chOff x="0" y="0"/>
          <a:chExt cx="0" cy="0"/>
        </a:xfrm>
      </p:grpSpPr>
      <p:grpSp>
        <p:nvGrpSpPr>
          <p:cNvPr id="604" name="Google Shape;604;p11"/>
          <p:cNvGrpSpPr/>
          <p:nvPr/>
        </p:nvGrpSpPr>
        <p:grpSpPr>
          <a:xfrm rot="131350">
            <a:off x="3235511" y="5176304"/>
            <a:ext cx="5720980" cy="1438155"/>
            <a:chOff x="2503650" y="3729893"/>
            <a:chExt cx="4290606" cy="1078583"/>
          </a:xfrm>
        </p:grpSpPr>
        <p:sp>
          <p:nvSpPr>
            <p:cNvPr id="605" name="Google Shape;605;p11"/>
            <p:cNvSpPr/>
            <p:nvPr/>
          </p:nvSpPr>
          <p:spPr>
            <a:xfrm rot="4499919">
              <a:off x="3385216" y="3559057"/>
              <a:ext cx="626202" cy="1504540"/>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rot="2120693">
              <a:off x="2569733" y="4367036"/>
              <a:ext cx="228484" cy="301260"/>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07" name="Google Shape;607;p11"/>
            <p:cNvGrpSpPr/>
            <p:nvPr/>
          </p:nvGrpSpPr>
          <p:grpSpPr>
            <a:xfrm rot="-4499919">
              <a:off x="5164310" y="3568656"/>
              <a:ext cx="736195" cy="1394547"/>
              <a:chOff x="3487525" y="3986125"/>
              <a:chExt cx="766525" cy="1452000"/>
            </a:xfrm>
          </p:grpSpPr>
          <p:sp>
            <p:nvSpPr>
              <p:cNvPr id="608" name="Google Shape;608;p11"/>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612" name="Google Shape;612;p11"/>
            <p:cNvSpPr/>
            <p:nvPr/>
          </p:nvSpPr>
          <p:spPr>
            <a:xfrm>
              <a:off x="4535406" y="4308991"/>
              <a:ext cx="198042" cy="199452"/>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rot="-4500104">
              <a:off x="6518556" y="4207572"/>
              <a:ext cx="115131" cy="420814"/>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14" name="Google Shape;614;p11"/>
            <p:cNvGrpSpPr/>
            <p:nvPr/>
          </p:nvGrpSpPr>
          <p:grpSpPr>
            <a:xfrm rot="4061973">
              <a:off x="4591314" y="4522570"/>
              <a:ext cx="150793" cy="179149"/>
              <a:chOff x="4157100" y="2900650"/>
              <a:chExt cx="206200" cy="244975"/>
            </a:xfrm>
          </p:grpSpPr>
          <p:sp>
            <p:nvSpPr>
              <p:cNvPr id="615" name="Google Shape;615;p11"/>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
        <p:nvSpPr>
          <p:cNvPr id="618" name="Google Shape;618;p11"/>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a:pPr/>
              <a:t>‹#›</a:t>
            </a:fld>
            <a:endParaRPr/>
          </a:p>
        </p:txBody>
      </p:sp>
    </p:spTree>
    <p:extLst>
      <p:ext uri="{BB962C8B-B14F-4D97-AF65-F5344CB8AC3E}">
        <p14:creationId xmlns:p14="http://schemas.microsoft.com/office/powerpoint/2010/main" val="3519913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cSld name="Blank color">
    <p:bg>
      <p:bgPr>
        <a:solidFill>
          <a:srgbClr val="BDCC64"/>
        </a:solidFill>
        <a:effectLst/>
      </p:bgPr>
    </p:bg>
    <p:spTree>
      <p:nvGrpSpPr>
        <p:cNvPr id="1" name="Shape 619"/>
        <p:cNvGrpSpPr/>
        <p:nvPr/>
      </p:nvGrpSpPr>
      <p:grpSpPr>
        <a:xfrm>
          <a:off x="0" y="0"/>
          <a:ext cx="0" cy="0"/>
          <a:chOff x="0" y="0"/>
          <a:chExt cx="0" cy="0"/>
        </a:xfrm>
      </p:grpSpPr>
      <p:grpSp>
        <p:nvGrpSpPr>
          <p:cNvPr id="620" name="Google Shape;620;p12"/>
          <p:cNvGrpSpPr/>
          <p:nvPr/>
        </p:nvGrpSpPr>
        <p:grpSpPr>
          <a:xfrm rot="131350">
            <a:off x="3235511" y="5176304"/>
            <a:ext cx="5720980" cy="1438155"/>
            <a:chOff x="2503650" y="3729893"/>
            <a:chExt cx="4290606" cy="1078583"/>
          </a:xfrm>
        </p:grpSpPr>
        <p:sp>
          <p:nvSpPr>
            <p:cNvPr id="621" name="Google Shape;621;p12"/>
            <p:cNvSpPr/>
            <p:nvPr/>
          </p:nvSpPr>
          <p:spPr>
            <a:xfrm rot="4499919">
              <a:off x="3385216" y="3559057"/>
              <a:ext cx="626202" cy="1504540"/>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2" name="Google Shape;622;p12"/>
            <p:cNvSpPr/>
            <p:nvPr/>
          </p:nvSpPr>
          <p:spPr>
            <a:xfrm rot="2120693">
              <a:off x="2569733" y="4367036"/>
              <a:ext cx="228484" cy="301260"/>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23" name="Google Shape;623;p12"/>
            <p:cNvGrpSpPr/>
            <p:nvPr/>
          </p:nvGrpSpPr>
          <p:grpSpPr>
            <a:xfrm rot="-4499919">
              <a:off x="5164310" y="3568656"/>
              <a:ext cx="736195" cy="1394547"/>
              <a:chOff x="3487525" y="3986125"/>
              <a:chExt cx="766525" cy="1452000"/>
            </a:xfrm>
          </p:grpSpPr>
          <p:sp>
            <p:nvSpPr>
              <p:cNvPr id="624" name="Google Shape;624;p12"/>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5" name="Google Shape;625;p12"/>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6" name="Google Shape;626;p12"/>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7" name="Google Shape;627;p12"/>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628" name="Google Shape;628;p12"/>
            <p:cNvSpPr/>
            <p:nvPr/>
          </p:nvSpPr>
          <p:spPr>
            <a:xfrm>
              <a:off x="4535406" y="4308991"/>
              <a:ext cx="198042" cy="199452"/>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9" name="Google Shape;629;p12"/>
            <p:cNvSpPr/>
            <p:nvPr/>
          </p:nvSpPr>
          <p:spPr>
            <a:xfrm rot="-4500104">
              <a:off x="6518556" y="4207572"/>
              <a:ext cx="115131" cy="420814"/>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630" name="Google Shape;630;p12"/>
            <p:cNvGrpSpPr/>
            <p:nvPr/>
          </p:nvGrpSpPr>
          <p:grpSpPr>
            <a:xfrm rot="4061973">
              <a:off x="4591314" y="4522570"/>
              <a:ext cx="150793" cy="179149"/>
              <a:chOff x="4157100" y="2900650"/>
              <a:chExt cx="206200" cy="244975"/>
            </a:xfrm>
          </p:grpSpPr>
          <p:sp>
            <p:nvSpPr>
              <p:cNvPr id="631" name="Google Shape;631;p12"/>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32" name="Google Shape;632;p12"/>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33" name="Google Shape;633;p12"/>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sp>
        <p:nvSpPr>
          <p:cNvPr id="634" name="Google Shape;634;p12"/>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2098584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170EF-6D3B-44A4-A010-3399811B351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A2D54B-FEB8-4D50-B1AF-E5F63AE07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51A7A46E-927B-4F6C-A3C9-FC061AC21D0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121AAEB9-9A36-4674-907D-8B4804E1924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C34F1778-AE95-4280-804A-C2E1761048D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22793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6A7BD-ADD9-48ED-BBD4-A9557FE9A4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68AC38-9B90-4441-A0FA-F5B700453F7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E862B4-75A2-49B4-81CC-9A85035AE7F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C30428CD-372B-4DEE-8924-2C0908C4984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97239DD-D900-4F28-90FD-068BEBFE05E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39225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AE833F-4F56-4126-B741-594768B97F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76F1EFA-5C95-4FBF-B011-D1C5990A5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9CC6173-21D3-4B27-84D9-C2899F5AC9E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19CA2FA-F696-4B21-BBB1-2A80ECEA439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5D929D-557A-4E72-81B8-B6C5CDAC4B5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043362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562C5-D0B4-419A-B319-3DEC473AB8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A412B1-67D3-43FB-966D-6C4C7AE9ACF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923D32F-503E-4463-B517-1CA515E3EEB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7D249E3-3E43-4D11-B433-377F760EF3B7}"/>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9AD1A91-6192-491C-82DE-B45E7197CA5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6B60DC7-3DC9-4E0D-848A-9886A9EBA3B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84764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2CFFC4-C19A-4A40-BC31-83D79BDFD2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52E6FAB-C73B-491A-A6BD-2119B9B8A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A1EEEA4-0C53-4BA8-87E9-7F7E2887F70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72EE56C-F0BC-4EF0-9618-0DAA3D047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CDD7DB5-2B80-48B9-8FBA-6053168C69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3889C51-8CD9-465A-91C1-EDA5EF36FB6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4F920686-BD19-4898-A013-39AF37BE7EA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F98977DA-1817-4252-8B47-A97CD03118E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48208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B10C2E-895D-4DD7-89B4-796D9F2A1D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D0FA30-C833-4167-8928-82F6C3E1C81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F9C64F5A-6775-4B3C-AA30-3FCD338AF9B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A38179C8-07AF-4C24-8C02-9F24F440A143}"/>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45763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9BDB58-524C-4204-B46F-AD3C79A2914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E028CC48-5603-4B20-B309-84C04B4F1AA3}"/>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D656E95D-68F9-4F5B-8AAC-AFD96A7DAF22}"/>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1133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A8F79B-F23C-4720-B3CF-60D056CFD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FD389F6-4632-4E82-BE15-EF2E220A7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A20FF15-87D2-4BA9-8ED9-E85D9085B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301DBA-E9DA-4C23-9BCE-B639427F12B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8D952971-E748-4B66-A105-20763EEC708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11D6455B-836D-41C7-BE0F-41992834748C}"/>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1060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30/11/2023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6F3554-090E-4B67-A333-7C06935B60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54D5089-102E-40BA-BBB3-80AD425B6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FF951DD-D284-4372-83DC-D1B9762E3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9B3FB0E-F1E9-4C7D-998F-B0834F90E3AC}"/>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E8B2B2FC-B3BA-435F-8E7E-9CD8430062C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FE2205BB-14C1-452E-9F05-2D0ADA5AE02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71617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77BFB-2BFA-4A7E-B245-964D80FCFE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02CF74-430E-4D18-9AA8-2E73AE101A4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CAB754-1EFF-4D1D-AC0D-E38FC9B511E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B8F0878-1378-43A0-A9E6-A20B52E34AF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4B507E-1F76-4FC1-A7FF-871683DB0E88}"/>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22663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CF84C2-0AFC-4EAD-A18E-A0D3713795F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CE1FD6-908A-4687-8567-A93F927C1EA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4E0C34-C1E0-4484-AEDF-BDE2D7A57B08}"/>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4E305EB-2022-43AC-9620-F81A317D47A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07AB7C0-954E-4C43-932B-B21908511515}"/>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716988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2767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0250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998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8460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070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729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13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588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2368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0408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30/11/2023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3718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170EF-6D3B-44A4-A010-3399811B351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A2D54B-FEB8-4D50-B1AF-E5F63AE07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51A7A46E-927B-4F6C-A3C9-FC061AC21D0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121AAEB9-9A36-4674-907D-8B4804E1924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C34F1778-AE95-4280-804A-C2E1761048D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529450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6A7BD-ADD9-48ED-BBD4-A9557FE9A4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68AC38-9B90-4441-A0FA-F5B700453F7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E862B4-75A2-49B4-81CC-9A85035AE7F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C30428CD-372B-4DEE-8924-2C0908C4984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97239DD-D900-4F28-90FD-068BEBFE05E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19174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AE833F-4F56-4126-B741-594768B97F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76F1EFA-5C95-4FBF-B011-D1C5990A5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9CC6173-21D3-4B27-84D9-C2899F5AC9E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19CA2FA-F696-4B21-BBB1-2A80ECEA439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5D929D-557A-4E72-81B8-B6C5CDAC4B5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29753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562C5-D0B4-419A-B319-3DEC473AB8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A412B1-67D3-43FB-966D-6C4C7AE9ACF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923D32F-503E-4463-B517-1CA515E3EEB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7D249E3-3E43-4D11-B433-377F760EF3B7}"/>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9AD1A91-6192-491C-82DE-B45E7197CA5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6B60DC7-3DC9-4E0D-848A-9886A9EBA3B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571014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2CFFC4-C19A-4A40-BC31-83D79BDFD2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52E6FAB-C73B-491A-A6BD-2119B9B8A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A1EEEA4-0C53-4BA8-87E9-7F7E2887F70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72EE56C-F0BC-4EF0-9618-0DAA3D047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CDD7DB5-2B80-48B9-8FBA-6053168C69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3889C51-8CD9-465A-91C1-EDA5EF36FB6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4F920686-BD19-4898-A013-39AF37BE7EA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F98977DA-1817-4252-8B47-A97CD03118E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197069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B10C2E-895D-4DD7-89B4-796D9F2A1D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D0FA30-C833-4167-8928-82F6C3E1C81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F9C64F5A-6775-4B3C-AA30-3FCD338AF9B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A38179C8-07AF-4C24-8C02-9F24F440A143}"/>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6328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9BDB58-524C-4204-B46F-AD3C79A2914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E028CC48-5603-4B20-B309-84C04B4F1AA3}"/>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D656E95D-68F9-4F5B-8AAC-AFD96A7DAF22}"/>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54569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A8F79B-F23C-4720-B3CF-60D056CFD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FD389F6-4632-4E82-BE15-EF2E220A7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A20FF15-87D2-4BA9-8ED9-E85D9085B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301DBA-E9DA-4C23-9BCE-B639427F12B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8D952971-E748-4B66-A105-20763EEC708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11D6455B-836D-41C7-BE0F-41992834748C}"/>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076999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6F3554-090E-4B67-A333-7C06935B60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54D5089-102E-40BA-BBB3-80AD425B6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FF951DD-D284-4372-83DC-D1B9762E3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9B3FB0E-F1E9-4C7D-998F-B0834F90E3AC}"/>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E8B2B2FC-B3BA-435F-8E7E-9CD8430062C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FE2205BB-14C1-452E-9F05-2D0ADA5AE02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25528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77BFB-2BFA-4A7E-B245-964D80FCFE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02CF74-430E-4D18-9AA8-2E73AE101A4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CAB754-1EFF-4D1D-AC0D-E38FC9B511E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B8F0878-1378-43A0-A9E6-A20B52E34AF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4B507E-1F76-4FC1-A7FF-871683DB0E88}"/>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410354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CF84C2-0AFC-4EAD-A18E-A0D3713795F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CE1FD6-908A-4687-8567-A93F927C1EA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4E0C34-C1E0-4484-AEDF-BDE2D7A57B08}"/>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4E305EB-2022-43AC-9620-F81A317D47A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07AB7C0-954E-4C43-932B-B21908511515}"/>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732662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4943" y="744125"/>
            <a:ext cx="12263008" cy="6352767"/>
            <a:chOff x="-33707" y="558093"/>
            <a:chExt cx="9197256" cy="4764575"/>
          </a:xfrm>
        </p:grpSpPr>
        <p:sp>
          <p:nvSpPr>
            <p:cNvPr id="10" name="Google Shape;10;p2"/>
            <p:cNvSpPr/>
            <p:nvPr/>
          </p:nvSpPr>
          <p:spPr>
            <a:xfrm>
              <a:off x="-33707" y="558093"/>
              <a:ext cx="5981797" cy="4764575"/>
            </a:xfrm>
            <a:custGeom>
              <a:avLst/>
              <a:gdLst/>
              <a:ahLst/>
              <a:cxnLst/>
              <a:rect l="l" t="t" r="r" b="b"/>
              <a:pathLst>
                <a:path w="126445" h="100715" extrusionOk="0">
                  <a:moveTo>
                    <a:pt x="49864" y="100715"/>
                  </a:moveTo>
                  <a:lnTo>
                    <a:pt x="0" y="100715"/>
                  </a:lnTo>
                  <a:lnTo>
                    <a:pt x="0" y="10454"/>
                  </a:lnTo>
                  <a:cubicBezTo>
                    <a:pt x="75581" y="0"/>
                    <a:pt x="29873" y="85249"/>
                    <a:pt x="111348" y="85249"/>
                  </a:cubicBezTo>
                  <a:cubicBezTo>
                    <a:pt x="114169" y="85249"/>
                    <a:pt x="116658" y="85285"/>
                    <a:pt x="119110" y="85939"/>
                  </a:cubicBezTo>
                  <a:cubicBezTo>
                    <a:pt x="126445" y="87904"/>
                    <a:pt x="123230" y="94214"/>
                    <a:pt x="113919" y="94214"/>
                  </a:cubicBezTo>
                  <a:lnTo>
                    <a:pt x="111848" y="94214"/>
                  </a:lnTo>
                  <a:lnTo>
                    <a:pt x="63175" y="94214"/>
                  </a:lnTo>
                  <a:cubicBezTo>
                    <a:pt x="53578" y="94214"/>
                    <a:pt x="50709" y="98179"/>
                    <a:pt x="49864" y="100715"/>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7833072" y="2424098"/>
              <a:ext cx="1330476" cy="2898531"/>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2" name="Google Shape;12;p2"/>
          <p:cNvSpPr txBox="1">
            <a:spLocks noGrp="1"/>
          </p:cNvSpPr>
          <p:nvPr>
            <p:ph type="ctrTitle"/>
          </p:nvPr>
        </p:nvSpPr>
        <p:spPr>
          <a:xfrm>
            <a:off x="3035808" y="2313567"/>
            <a:ext cx="8296000" cy="2736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5"/>
              </a:buClr>
              <a:buSzPts val="7200"/>
              <a:buNone/>
              <a:defRPr sz="9600">
                <a:solidFill>
                  <a:schemeClr val="accent5"/>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7481467" y="4565267"/>
            <a:ext cx="3628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92092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4775176" y="-1291201"/>
            <a:ext cx="10045531" cy="10856156"/>
            <a:chOff x="3329550" y="-80475"/>
            <a:chExt cx="4897392" cy="5292587"/>
          </a:xfrm>
        </p:grpSpPr>
        <p:sp>
          <p:nvSpPr>
            <p:cNvPr id="16" name="Google Shape;16;p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 name="Google Shape;19;p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 name="Google Shape;22;p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0" name="Google Shape;30;p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1" name="Google Shape;31;p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5" name="Google Shape;35;p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2" name="Google Shape;42;p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3" name="Google Shape;43;p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4" name="Google Shape;44;p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5" name="Google Shape;45;p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6" name="Google Shape;46;p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 name="Google Shape;47;p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 name="Google Shape;48;p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9" name="Google Shape;49;p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0" name="Google Shape;50;p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 name="Google Shape;51;p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2" name="Google Shape;52;p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 name="Google Shape;53;p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4" name="Google Shape;54;p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82" name="Google Shape;82;p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3" name="Google Shape;83;p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974043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0574480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5"/>
          <p:cNvSpPr/>
          <p:nvPr/>
        </p:nvSpPr>
        <p:spPr>
          <a:xfrm flipH="1">
            <a:off x="900420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0" name="Google Shape;90;p5"/>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chemeClr val="dk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91" name="Google Shape;91;p5"/>
          <p:cNvGrpSpPr/>
          <p:nvPr/>
        </p:nvGrpSpPr>
        <p:grpSpPr>
          <a:xfrm>
            <a:off x="4222061" y="3518861"/>
            <a:ext cx="3747881" cy="3452772"/>
            <a:chOff x="5281332" y="2453918"/>
            <a:chExt cx="3011797" cy="2774649"/>
          </a:xfrm>
        </p:grpSpPr>
        <p:sp>
          <p:nvSpPr>
            <p:cNvPr id="92" name="Google Shape;92;p5"/>
            <p:cNvSpPr/>
            <p:nvPr/>
          </p:nvSpPr>
          <p:spPr>
            <a:xfrm flipH="1">
              <a:off x="6610216" y="2812997"/>
              <a:ext cx="1575485" cy="1258541"/>
            </a:xfrm>
            <a:custGeom>
              <a:avLst/>
              <a:gdLst/>
              <a:ahLst/>
              <a:cxnLst/>
              <a:rect l="l" t="t" r="r" b="b"/>
              <a:pathLst>
                <a:path w="21837" h="17444" extrusionOk="0">
                  <a:moveTo>
                    <a:pt x="0" y="0"/>
                  </a:moveTo>
                  <a:cubicBezTo>
                    <a:pt x="4144" y="5394"/>
                    <a:pt x="7680" y="9085"/>
                    <a:pt x="11192" y="11752"/>
                  </a:cubicBezTo>
                  <a:cubicBezTo>
                    <a:pt x="14693" y="14407"/>
                    <a:pt x="18145" y="16062"/>
                    <a:pt x="21836" y="17443"/>
                  </a:cubicBezTo>
                  <a:cubicBezTo>
                    <a:pt x="18907" y="11300"/>
                    <a:pt x="13371" y="6728"/>
                    <a:pt x="8632" y="3953"/>
                  </a:cubicBezTo>
                  <a:cubicBezTo>
                    <a:pt x="6263" y="2537"/>
                    <a:pt x="4096" y="1548"/>
                    <a:pt x="2536" y="929"/>
                  </a:cubicBezTo>
                  <a:cubicBezTo>
                    <a:pt x="965" y="298"/>
                    <a:pt x="0" y="1"/>
                    <a:pt x="0" y="0"/>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3" name="Google Shape;93;p5"/>
            <p:cNvSpPr/>
            <p:nvPr/>
          </p:nvSpPr>
          <p:spPr>
            <a:xfrm flipH="1">
              <a:off x="6675510" y="3910937"/>
              <a:ext cx="1395116" cy="414055"/>
            </a:xfrm>
            <a:custGeom>
              <a:avLst/>
              <a:gdLst/>
              <a:ahLst/>
              <a:cxnLst/>
              <a:rect l="l" t="t" r="r" b="b"/>
              <a:pathLst>
                <a:path w="19337" h="5739" extrusionOk="0">
                  <a:moveTo>
                    <a:pt x="13189" y="1"/>
                  </a:moveTo>
                  <a:cubicBezTo>
                    <a:pt x="11727" y="1"/>
                    <a:pt x="10218" y="185"/>
                    <a:pt x="8764" y="463"/>
                  </a:cubicBezTo>
                  <a:cubicBezTo>
                    <a:pt x="5013" y="1177"/>
                    <a:pt x="1620" y="2499"/>
                    <a:pt x="1" y="2761"/>
                  </a:cubicBezTo>
                  <a:cubicBezTo>
                    <a:pt x="1" y="2761"/>
                    <a:pt x="3453" y="4511"/>
                    <a:pt x="7561" y="5345"/>
                  </a:cubicBezTo>
                  <a:cubicBezTo>
                    <a:pt x="8760" y="5578"/>
                    <a:pt x="10023" y="5738"/>
                    <a:pt x="11281" y="5738"/>
                  </a:cubicBezTo>
                  <a:cubicBezTo>
                    <a:pt x="14321" y="5738"/>
                    <a:pt x="17332" y="4804"/>
                    <a:pt x="19336" y="1713"/>
                  </a:cubicBezTo>
                  <a:cubicBezTo>
                    <a:pt x="17664" y="455"/>
                    <a:pt x="15484" y="1"/>
                    <a:pt x="13189" y="1"/>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4" name="Google Shape;94;p5"/>
            <p:cNvSpPr/>
            <p:nvPr/>
          </p:nvSpPr>
          <p:spPr>
            <a:xfrm flipH="1">
              <a:off x="6363688" y="2453918"/>
              <a:ext cx="552433" cy="1611559"/>
            </a:xfrm>
            <a:custGeom>
              <a:avLst/>
              <a:gdLst/>
              <a:ahLst/>
              <a:cxnLst/>
              <a:rect l="l" t="t" r="r" b="b"/>
              <a:pathLst>
                <a:path w="7657" h="22337" extrusionOk="0">
                  <a:moveTo>
                    <a:pt x="215" y="1"/>
                  </a:moveTo>
                  <a:lnTo>
                    <a:pt x="215" y="1"/>
                  </a:lnTo>
                  <a:cubicBezTo>
                    <a:pt x="322" y="2501"/>
                    <a:pt x="1" y="6311"/>
                    <a:pt x="263" y="10335"/>
                  </a:cubicBezTo>
                  <a:cubicBezTo>
                    <a:pt x="513" y="14383"/>
                    <a:pt x="1346" y="18646"/>
                    <a:pt x="3930" y="22337"/>
                  </a:cubicBezTo>
                  <a:cubicBezTo>
                    <a:pt x="7656" y="18253"/>
                    <a:pt x="6930" y="12538"/>
                    <a:pt x="5025" y="7990"/>
                  </a:cubicBezTo>
                  <a:cubicBezTo>
                    <a:pt x="4073" y="5716"/>
                    <a:pt x="2882" y="3692"/>
                    <a:pt x="1918" y="2275"/>
                  </a:cubicBezTo>
                  <a:cubicBezTo>
                    <a:pt x="953" y="846"/>
                    <a:pt x="215" y="1"/>
                    <a:pt x="215"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5" name="Google Shape;95;p5"/>
            <p:cNvSpPr/>
            <p:nvPr/>
          </p:nvSpPr>
          <p:spPr>
            <a:xfrm flipH="1">
              <a:off x="6215065" y="4313665"/>
              <a:ext cx="1372823" cy="470113"/>
            </a:xfrm>
            <a:custGeom>
              <a:avLst/>
              <a:gdLst/>
              <a:ahLst/>
              <a:cxnLst/>
              <a:rect l="l" t="t" r="r" b="b"/>
              <a:pathLst>
                <a:path w="19028" h="6516" extrusionOk="0">
                  <a:moveTo>
                    <a:pt x="12777" y="1"/>
                  </a:moveTo>
                  <a:cubicBezTo>
                    <a:pt x="10848" y="1"/>
                    <a:pt x="8862" y="449"/>
                    <a:pt x="7073" y="1072"/>
                  </a:cubicBezTo>
                  <a:cubicBezTo>
                    <a:pt x="3120" y="2453"/>
                    <a:pt x="1" y="4644"/>
                    <a:pt x="1" y="4644"/>
                  </a:cubicBezTo>
                  <a:cubicBezTo>
                    <a:pt x="1" y="4644"/>
                    <a:pt x="799" y="4966"/>
                    <a:pt x="2085" y="5335"/>
                  </a:cubicBezTo>
                  <a:cubicBezTo>
                    <a:pt x="3382" y="5728"/>
                    <a:pt x="5156" y="6156"/>
                    <a:pt x="7133" y="6382"/>
                  </a:cubicBezTo>
                  <a:cubicBezTo>
                    <a:pt x="7907" y="6464"/>
                    <a:pt x="8712" y="6515"/>
                    <a:pt x="9531" y="6515"/>
                  </a:cubicBezTo>
                  <a:cubicBezTo>
                    <a:pt x="12904" y="6515"/>
                    <a:pt x="16498" y="5642"/>
                    <a:pt x="19027" y="2394"/>
                  </a:cubicBezTo>
                  <a:cubicBezTo>
                    <a:pt x="17315" y="643"/>
                    <a:pt x="15087" y="1"/>
                    <a:pt x="12777" y="1"/>
                  </a:cubicBezTo>
                  <a:close/>
                </a:path>
              </a:pathLst>
            </a:custGeom>
            <a:solidFill>
              <a:srgbClr val="EF8520"/>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6" name="Google Shape;96;p5"/>
            <p:cNvSpPr/>
            <p:nvPr/>
          </p:nvSpPr>
          <p:spPr>
            <a:xfrm flipH="1">
              <a:off x="5855193" y="2772594"/>
              <a:ext cx="543776" cy="1698352"/>
            </a:xfrm>
            <a:custGeom>
              <a:avLst/>
              <a:gdLst/>
              <a:ahLst/>
              <a:cxnLst/>
              <a:rect l="l" t="t" r="r" b="b"/>
              <a:pathLst>
                <a:path w="7537" h="23540" extrusionOk="0">
                  <a:moveTo>
                    <a:pt x="5418" y="1"/>
                  </a:moveTo>
                  <a:cubicBezTo>
                    <a:pt x="2608" y="2930"/>
                    <a:pt x="1012" y="7168"/>
                    <a:pt x="488" y="11479"/>
                  </a:cubicBezTo>
                  <a:cubicBezTo>
                    <a:pt x="0" y="15777"/>
                    <a:pt x="548" y="20146"/>
                    <a:pt x="2334" y="23540"/>
                  </a:cubicBezTo>
                  <a:cubicBezTo>
                    <a:pt x="2334" y="23540"/>
                    <a:pt x="2179" y="23206"/>
                    <a:pt x="2489" y="22099"/>
                  </a:cubicBezTo>
                  <a:cubicBezTo>
                    <a:pt x="2798" y="21003"/>
                    <a:pt x="3632" y="19122"/>
                    <a:pt x="5572" y="15967"/>
                  </a:cubicBezTo>
                  <a:cubicBezTo>
                    <a:pt x="7501" y="12824"/>
                    <a:pt x="7537" y="8812"/>
                    <a:pt x="7001" y="5597"/>
                  </a:cubicBezTo>
                  <a:cubicBezTo>
                    <a:pt x="6477" y="2382"/>
                    <a:pt x="5418" y="1"/>
                    <a:pt x="5418" y="1"/>
                  </a:cubicBezTo>
                  <a:close/>
                </a:path>
              </a:pathLst>
            </a:custGeom>
            <a:solidFill>
              <a:srgbClr val="EB6D19"/>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7" name="Google Shape;97;p5"/>
            <p:cNvSpPr/>
            <p:nvPr/>
          </p:nvSpPr>
          <p:spPr>
            <a:xfrm flipH="1">
              <a:off x="6155831" y="3580069"/>
              <a:ext cx="2137298" cy="1648498"/>
            </a:xfrm>
            <a:custGeom>
              <a:avLst/>
              <a:gdLst/>
              <a:ahLst/>
              <a:cxnLst/>
              <a:rect l="l" t="t" r="r" b="b"/>
              <a:pathLst>
                <a:path w="29624" h="22849" extrusionOk="0">
                  <a:moveTo>
                    <a:pt x="24052" y="22277"/>
                  </a:moveTo>
                  <a:cubicBezTo>
                    <a:pt x="24171" y="22277"/>
                    <a:pt x="24302" y="22277"/>
                    <a:pt x="24444" y="22289"/>
                  </a:cubicBezTo>
                  <a:cubicBezTo>
                    <a:pt x="25171" y="22408"/>
                    <a:pt x="25957" y="22277"/>
                    <a:pt x="26707" y="22253"/>
                  </a:cubicBezTo>
                  <a:lnTo>
                    <a:pt x="26719" y="22230"/>
                  </a:lnTo>
                  <a:cubicBezTo>
                    <a:pt x="27445" y="21337"/>
                    <a:pt x="25826" y="21849"/>
                    <a:pt x="28338" y="18777"/>
                  </a:cubicBezTo>
                  <a:cubicBezTo>
                    <a:pt x="29624" y="17229"/>
                    <a:pt x="28659" y="11955"/>
                    <a:pt x="24206" y="7406"/>
                  </a:cubicBezTo>
                  <a:cubicBezTo>
                    <a:pt x="26016" y="11002"/>
                    <a:pt x="25242" y="15907"/>
                    <a:pt x="24849" y="14586"/>
                  </a:cubicBezTo>
                  <a:cubicBezTo>
                    <a:pt x="24433" y="13205"/>
                    <a:pt x="24456" y="7287"/>
                    <a:pt x="22182" y="5609"/>
                  </a:cubicBezTo>
                  <a:cubicBezTo>
                    <a:pt x="20003" y="4013"/>
                    <a:pt x="17098" y="2370"/>
                    <a:pt x="13788" y="1418"/>
                  </a:cubicBezTo>
                  <a:cubicBezTo>
                    <a:pt x="17182" y="5490"/>
                    <a:pt x="17991" y="9228"/>
                    <a:pt x="16824" y="9240"/>
                  </a:cubicBezTo>
                  <a:cubicBezTo>
                    <a:pt x="16312" y="9240"/>
                    <a:pt x="14110" y="1322"/>
                    <a:pt x="10455" y="656"/>
                  </a:cubicBezTo>
                  <a:cubicBezTo>
                    <a:pt x="7419" y="108"/>
                    <a:pt x="3954" y="1"/>
                    <a:pt x="1" y="358"/>
                  </a:cubicBezTo>
                  <a:cubicBezTo>
                    <a:pt x="346" y="3585"/>
                    <a:pt x="537" y="6609"/>
                    <a:pt x="1763" y="8942"/>
                  </a:cubicBezTo>
                  <a:cubicBezTo>
                    <a:pt x="4644" y="14479"/>
                    <a:pt x="13491" y="13895"/>
                    <a:pt x="14146" y="15455"/>
                  </a:cubicBezTo>
                  <a:cubicBezTo>
                    <a:pt x="14646" y="16622"/>
                    <a:pt x="6537" y="15586"/>
                    <a:pt x="3025" y="12621"/>
                  </a:cubicBezTo>
                  <a:cubicBezTo>
                    <a:pt x="4632" y="16384"/>
                    <a:pt x="7609" y="19813"/>
                    <a:pt x="9776" y="21325"/>
                  </a:cubicBezTo>
                  <a:cubicBezTo>
                    <a:pt x="11955" y="22849"/>
                    <a:pt x="17360" y="20158"/>
                    <a:pt x="18789" y="20134"/>
                  </a:cubicBezTo>
                  <a:cubicBezTo>
                    <a:pt x="20170" y="20122"/>
                    <a:pt x="19741" y="21408"/>
                    <a:pt x="16027" y="22265"/>
                  </a:cubicBezTo>
                  <a:cubicBezTo>
                    <a:pt x="16265" y="22253"/>
                    <a:pt x="15789" y="22301"/>
                    <a:pt x="16027" y="22265"/>
                  </a:cubicBezTo>
                  <a:cubicBezTo>
                    <a:pt x="16443" y="22182"/>
                    <a:pt x="16467" y="22325"/>
                    <a:pt x="16884" y="22242"/>
                  </a:cubicBezTo>
                  <a:cubicBezTo>
                    <a:pt x="17289" y="22146"/>
                    <a:pt x="17694" y="22134"/>
                    <a:pt x="17991" y="22265"/>
                  </a:cubicBezTo>
                  <a:cubicBezTo>
                    <a:pt x="18682" y="22206"/>
                    <a:pt x="19396" y="22253"/>
                    <a:pt x="20075" y="22265"/>
                  </a:cubicBezTo>
                  <a:cubicBezTo>
                    <a:pt x="20432" y="22277"/>
                    <a:pt x="20718" y="22218"/>
                    <a:pt x="21075" y="22265"/>
                  </a:cubicBezTo>
                  <a:cubicBezTo>
                    <a:pt x="22075" y="22075"/>
                    <a:pt x="23016" y="22194"/>
                    <a:pt x="24052" y="22277"/>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8" name="Google Shape;98;p5"/>
            <p:cNvSpPr/>
            <p:nvPr/>
          </p:nvSpPr>
          <p:spPr>
            <a:xfrm flipH="1">
              <a:off x="6486556" y="3898744"/>
              <a:ext cx="1501606" cy="1277444"/>
            </a:xfrm>
            <a:custGeom>
              <a:avLst/>
              <a:gdLst/>
              <a:ahLst/>
              <a:cxnLst/>
              <a:rect l="l" t="t" r="r" b="b"/>
              <a:pathLst>
                <a:path w="20813" h="17706" fill="none" extrusionOk="0">
                  <a:moveTo>
                    <a:pt x="1" y="1"/>
                  </a:moveTo>
                  <a:cubicBezTo>
                    <a:pt x="1" y="1"/>
                    <a:pt x="8740" y="5002"/>
                    <a:pt x="20813" y="17706"/>
                  </a:cubicBez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9" name="Google Shape;99;p5"/>
            <p:cNvSpPr/>
            <p:nvPr/>
          </p:nvSpPr>
          <p:spPr>
            <a:xfrm flipH="1">
              <a:off x="7336092" y="4019880"/>
              <a:ext cx="123805" cy="355687"/>
            </a:xfrm>
            <a:custGeom>
              <a:avLst/>
              <a:gdLst/>
              <a:ahLst/>
              <a:cxnLst/>
              <a:rect l="l" t="t" r="r" b="b"/>
              <a:pathLst>
                <a:path w="1716" h="4930" fill="none" extrusionOk="0">
                  <a:moveTo>
                    <a:pt x="1" y="1"/>
                  </a:moveTo>
                  <a:lnTo>
                    <a:pt x="1715" y="493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0" name="Google Shape;100;p5"/>
            <p:cNvSpPr/>
            <p:nvPr/>
          </p:nvSpPr>
          <p:spPr>
            <a:xfrm flipH="1">
              <a:off x="5295978" y="4884929"/>
              <a:ext cx="210526" cy="306699"/>
            </a:xfrm>
            <a:custGeom>
              <a:avLst/>
              <a:gdLst/>
              <a:ahLst/>
              <a:cxnLst/>
              <a:rect l="l" t="t" r="r" b="b"/>
              <a:pathLst>
                <a:path w="2918" h="4251" extrusionOk="0">
                  <a:moveTo>
                    <a:pt x="2311" y="4060"/>
                  </a:moveTo>
                  <a:cubicBezTo>
                    <a:pt x="2644" y="2834"/>
                    <a:pt x="2870" y="1489"/>
                    <a:pt x="2918" y="0"/>
                  </a:cubicBezTo>
                  <a:cubicBezTo>
                    <a:pt x="2287" y="1774"/>
                    <a:pt x="1013" y="3310"/>
                    <a:pt x="1" y="4251"/>
                  </a:cubicBezTo>
                  <a:cubicBezTo>
                    <a:pt x="775" y="4191"/>
                    <a:pt x="1549" y="4072"/>
                    <a:pt x="2311" y="4060"/>
                  </a:cubicBezTo>
                  <a:close/>
                </a:path>
              </a:pathLst>
            </a:custGeom>
            <a:solidFill>
              <a:srgbClr val="74D2DD"/>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flipH="1">
              <a:off x="6267516" y="5085931"/>
              <a:ext cx="117745" cy="99708"/>
            </a:xfrm>
            <a:custGeom>
              <a:avLst/>
              <a:gdLst/>
              <a:ahLst/>
              <a:cxnLst/>
              <a:rect l="l" t="t" r="r" b="b"/>
              <a:pathLst>
                <a:path w="1632" h="1382" extrusionOk="0">
                  <a:moveTo>
                    <a:pt x="620" y="1358"/>
                  </a:moveTo>
                  <a:cubicBezTo>
                    <a:pt x="953" y="1358"/>
                    <a:pt x="1298" y="1358"/>
                    <a:pt x="1632" y="1346"/>
                  </a:cubicBezTo>
                  <a:cubicBezTo>
                    <a:pt x="1168" y="989"/>
                    <a:pt x="632" y="548"/>
                    <a:pt x="1" y="0"/>
                  </a:cubicBezTo>
                  <a:cubicBezTo>
                    <a:pt x="120" y="489"/>
                    <a:pt x="215" y="929"/>
                    <a:pt x="322" y="1381"/>
                  </a:cubicBezTo>
                  <a:cubicBezTo>
                    <a:pt x="417" y="1358"/>
                    <a:pt x="525" y="1358"/>
                    <a:pt x="620" y="1358"/>
                  </a:cubicBezTo>
                  <a:close/>
                </a:path>
              </a:pathLst>
            </a:custGeom>
            <a:solidFill>
              <a:srgbClr val="74D2DD"/>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flipH="1">
              <a:off x="5281332" y="3115367"/>
              <a:ext cx="1367628" cy="2076261"/>
            </a:xfrm>
            <a:custGeom>
              <a:avLst/>
              <a:gdLst/>
              <a:ahLst/>
              <a:cxnLst/>
              <a:rect l="l" t="t" r="r" b="b"/>
              <a:pathLst>
                <a:path w="18956" h="28778" extrusionOk="0">
                  <a:moveTo>
                    <a:pt x="6847" y="28599"/>
                  </a:moveTo>
                  <a:cubicBezTo>
                    <a:pt x="7049" y="28587"/>
                    <a:pt x="7263" y="28587"/>
                    <a:pt x="7478" y="28575"/>
                  </a:cubicBezTo>
                  <a:cubicBezTo>
                    <a:pt x="7787" y="28575"/>
                    <a:pt x="8037" y="28647"/>
                    <a:pt x="8263" y="28766"/>
                  </a:cubicBezTo>
                  <a:cubicBezTo>
                    <a:pt x="8966" y="28718"/>
                    <a:pt x="9645" y="28730"/>
                    <a:pt x="10323" y="28766"/>
                  </a:cubicBezTo>
                  <a:cubicBezTo>
                    <a:pt x="10645" y="28766"/>
                    <a:pt x="10954" y="28766"/>
                    <a:pt x="11264" y="28778"/>
                  </a:cubicBezTo>
                  <a:cubicBezTo>
                    <a:pt x="11788" y="28754"/>
                    <a:pt x="12288" y="28706"/>
                    <a:pt x="12824" y="28694"/>
                  </a:cubicBezTo>
                  <a:cubicBezTo>
                    <a:pt x="13526" y="28671"/>
                    <a:pt x="14228" y="28754"/>
                    <a:pt x="14931" y="28778"/>
                  </a:cubicBezTo>
                  <a:cubicBezTo>
                    <a:pt x="16193" y="27206"/>
                    <a:pt x="18955" y="24206"/>
                    <a:pt x="18658" y="22027"/>
                  </a:cubicBezTo>
                  <a:cubicBezTo>
                    <a:pt x="18348" y="19562"/>
                    <a:pt x="17586" y="16586"/>
                    <a:pt x="16122" y="13800"/>
                  </a:cubicBezTo>
                  <a:cubicBezTo>
                    <a:pt x="15562" y="18634"/>
                    <a:pt x="13597" y="21551"/>
                    <a:pt x="12847" y="20777"/>
                  </a:cubicBezTo>
                  <a:cubicBezTo>
                    <a:pt x="12514" y="20432"/>
                    <a:pt x="16372" y="13955"/>
                    <a:pt x="14490" y="11097"/>
                  </a:cubicBezTo>
                  <a:cubicBezTo>
                    <a:pt x="12931" y="8740"/>
                    <a:pt x="10311" y="2382"/>
                    <a:pt x="7573" y="0"/>
                  </a:cubicBezTo>
                  <a:cubicBezTo>
                    <a:pt x="5644" y="2275"/>
                    <a:pt x="4251" y="8323"/>
                    <a:pt x="3477" y="10609"/>
                  </a:cubicBezTo>
                  <a:cubicBezTo>
                    <a:pt x="1632" y="16038"/>
                    <a:pt x="7632" y="21539"/>
                    <a:pt x="7037" y="22944"/>
                  </a:cubicBezTo>
                  <a:cubicBezTo>
                    <a:pt x="6573" y="24015"/>
                    <a:pt x="2108" y="17991"/>
                    <a:pt x="1858" y="13776"/>
                  </a:cubicBezTo>
                  <a:cubicBezTo>
                    <a:pt x="381" y="17229"/>
                    <a:pt x="0" y="21372"/>
                    <a:pt x="370" y="23777"/>
                  </a:cubicBezTo>
                  <a:cubicBezTo>
                    <a:pt x="703" y="25908"/>
                    <a:pt x="4823" y="27623"/>
                    <a:pt x="6418" y="28635"/>
                  </a:cubicBezTo>
                  <a:cubicBezTo>
                    <a:pt x="6549" y="28611"/>
                    <a:pt x="6692" y="28599"/>
                    <a:pt x="6847" y="28599"/>
                  </a:cubicBezTo>
                  <a:close/>
                </a:path>
              </a:pathLst>
            </a:custGeom>
            <a:solidFill>
              <a:srgbClr val="208F9E"/>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flipH="1">
              <a:off x="5588896" y="2647202"/>
              <a:ext cx="1918186" cy="2544426"/>
            </a:xfrm>
            <a:custGeom>
              <a:avLst/>
              <a:gdLst/>
              <a:ahLst/>
              <a:cxnLst/>
              <a:rect l="l" t="t" r="r" b="b"/>
              <a:pathLst>
                <a:path w="26587" h="35267" extrusionOk="0">
                  <a:moveTo>
                    <a:pt x="4060" y="1"/>
                  </a:moveTo>
                  <a:cubicBezTo>
                    <a:pt x="4060" y="1"/>
                    <a:pt x="0" y="12693"/>
                    <a:pt x="16562" y="35172"/>
                  </a:cubicBezTo>
                  <a:cubicBezTo>
                    <a:pt x="17300" y="35172"/>
                    <a:pt x="18026" y="35124"/>
                    <a:pt x="18752" y="35088"/>
                  </a:cubicBezTo>
                  <a:cubicBezTo>
                    <a:pt x="18943" y="35076"/>
                    <a:pt x="19157" y="35076"/>
                    <a:pt x="19372" y="35064"/>
                  </a:cubicBezTo>
                  <a:cubicBezTo>
                    <a:pt x="19681" y="35064"/>
                    <a:pt x="19931" y="35136"/>
                    <a:pt x="20157" y="35255"/>
                  </a:cubicBezTo>
                  <a:cubicBezTo>
                    <a:pt x="20484" y="35233"/>
                    <a:pt x="20805" y="35224"/>
                    <a:pt x="21124" y="35224"/>
                  </a:cubicBezTo>
                  <a:cubicBezTo>
                    <a:pt x="21491" y="35224"/>
                    <a:pt x="21854" y="35236"/>
                    <a:pt x="22217" y="35255"/>
                  </a:cubicBezTo>
                  <a:cubicBezTo>
                    <a:pt x="22539" y="35255"/>
                    <a:pt x="22848" y="35255"/>
                    <a:pt x="23158" y="35267"/>
                  </a:cubicBezTo>
                  <a:cubicBezTo>
                    <a:pt x="23682" y="35243"/>
                    <a:pt x="24182" y="35195"/>
                    <a:pt x="24718" y="35183"/>
                  </a:cubicBezTo>
                  <a:cubicBezTo>
                    <a:pt x="24818" y="35180"/>
                    <a:pt x="24918" y="35178"/>
                    <a:pt x="25017" y="35178"/>
                  </a:cubicBezTo>
                  <a:cubicBezTo>
                    <a:pt x="25542" y="35178"/>
                    <a:pt x="26056" y="35225"/>
                    <a:pt x="26587" y="35255"/>
                  </a:cubicBezTo>
                  <a:cubicBezTo>
                    <a:pt x="24325" y="27337"/>
                    <a:pt x="17669" y="8311"/>
                    <a:pt x="4060" y="1"/>
                  </a:cubicBezTo>
                  <a:close/>
                </a:path>
              </a:pathLst>
            </a:custGeom>
            <a:solidFill>
              <a:srgbClr val="68B5B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flipH="1">
              <a:off x="5956560" y="3081025"/>
              <a:ext cx="1091808" cy="2099492"/>
            </a:xfrm>
            <a:custGeom>
              <a:avLst/>
              <a:gdLst/>
              <a:ahLst/>
              <a:cxnLst/>
              <a:rect l="l" t="t" r="r" b="b"/>
              <a:pathLst>
                <a:path w="15133" h="29100" fill="none" extrusionOk="0">
                  <a:moveTo>
                    <a:pt x="0" y="0"/>
                  </a:moveTo>
                  <a:lnTo>
                    <a:pt x="15133" y="29099"/>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flipH="1">
              <a:off x="6455604" y="3628191"/>
              <a:ext cx="69694" cy="457920"/>
            </a:xfrm>
            <a:custGeom>
              <a:avLst/>
              <a:gdLst/>
              <a:ahLst/>
              <a:cxnLst/>
              <a:rect l="l" t="t" r="r" b="b"/>
              <a:pathLst>
                <a:path w="966" h="6347" fill="none" extrusionOk="0">
                  <a:moveTo>
                    <a:pt x="1" y="6347"/>
                  </a:moveTo>
                  <a:lnTo>
                    <a:pt x="965" y="1"/>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flipH="1">
              <a:off x="6173003" y="4646986"/>
              <a:ext cx="270625" cy="116879"/>
            </a:xfrm>
            <a:custGeom>
              <a:avLst/>
              <a:gdLst/>
              <a:ahLst/>
              <a:cxnLst/>
              <a:rect l="l" t="t" r="r" b="b"/>
              <a:pathLst>
                <a:path w="3751" h="1620" fill="none" extrusionOk="0">
                  <a:moveTo>
                    <a:pt x="0" y="0"/>
                  </a:moveTo>
                  <a:lnTo>
                    <a:pt x="3751" y="162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07" name="Google Shape;107;p5"/>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8" name="Google Shape;108;p5"/>
          <p:cNvSpPr txBox="1">
            <a:spLocks noGrp="1"/>
          </p:cNvSpPr>
          <p:nvPr>
            <p:ph type="subTitle" idx="1"/>
          </p:nvPr>
        </p:nvSpPr>
        <p:spPr>
          <a:xfrm>
            <a:off x="13023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9" name="Google Shape;109;p5"/>
          <p:cNvSpPr txBox="1">
            <a:spLocks noGrp="1"/>
          </p:cNvSpPr>
          <p:nvPr>
            <p:ph type="subTitle" idx="2"/>
          </p:nvPr>
        </p:nvSpPr>
        <p:spPr>
          <a:xfrm>
            <a:off x="8082867"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0" name="Google Shape;110;p5"/>
          <p:cNvSpPr txBox="1">
            <a:spLocks noGrp="1"/>
          </p:cNvSpPr>
          <p:nvPr>
            <p:ph type="subTitle" idx="3"/>
          </p:nvPr>
        </p:nvSpPr>
        <p:spPr>
          <a:xfrm>
            <a:off x="13023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1" name="Google Shape;111;p5"/>
          <p:cNvSpPr txBox="1">
            <a:spLocks noGrp="1"/>
          </p:cNvSpPr>
          <p:nvPr>
            <p:ph type="subTitle" idx="4"/>
          </p:nvPr>
        </p:nvSpPr>
        <p:spPr>
          <a:xfrm>
            <a:off x="8082867"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2" name="Google Shape;112;p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46125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5330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2.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theme" Target="../theme/theme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30/11/2023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A9F99A-A5ED-4F72-8752-AF20B15EE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774DEC-3659-4505-8E46-55AB38C82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662B6C9-A8FA-4975-966B-3487F49F1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FA3FC5-365A-4E15-B4BF-B0C447403491}" type="datetimeFigureOut">
              <a:rPr lang="zh-CN" altLang="en-US" smtClean="0">
                <a:solidFill>
                  <a:srgbClr val="000000">
                    <a:tint val="75000"/>
                  </a:srgbClr>
                </a:solidFill>
              </a:rPr>
              <a:pPr defTabSz="914400"/>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E3EC6DC-ECF0-4D74-8517-8456CDCFB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8FE130A-6CC3-4E0B-9099-C8E46A238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3767F0-9E3B-4C63-BCA9-65728BFAA28C}" type="slidenum">
              <a:rPr lang="zh-CN" altLang="en-US" smtClean="0">
                <a:solidFill>
                  <a:srgbClr val="000000">
                    <a:tint val="75000"/>
                  </a:srgbClr>
                </a:solidFill>
              </a:rPr>
              <a:pPr defTabSz="914400"/>
              <a:t>‹#›</a:t>
            </a:fld>
            <a:endParaRPr lang="zh-CN" altLang="en-US">
              <a:solidFill>
                <a:srgbClr val="000000">
                  <a:tint val="75000"/>
                </a:srgbClr>
              </a:solidFill>
            </a:endParaRPr>
          </a:p>
        </p:txBody>
      </p:sp>
    </p:spTree>
    <p:extLst>
      <p:ext uri="{BB962C8B-B14F-4D97-AF65-F5344CB8AC3E}">
        <p14:creationId xmlns:p14="http://schemas.microsoft.com/office/powerpoint/2010/main" val="34511792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3CAA3B8-92EB-4A12-BAD9-E5F404CEEB5A}" type="datetimeFigureOut">
              <a:rPr lang="en-US" smtClean="0">
                <a:solidFill>
                  <a:prstClr val="black">
                    <a:tint val="75000"/>
                  </a:prstClr>
                </a:solidFill>
              </a:rPr>
              <a:pPr defTabSz="914400"/>
              <a:t>30/11/2023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BED599-5431-4DA4-AD5B-BEBFEE4FFBA5}"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139532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solidFill>
                  <a:prstClr val="black">
                    <a:tint val="75000"/>
                  </a:prstClr>
                </a:solidFill>
              </a:rPr>
              <a:pPr/>
              <a:t>30/11/2023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91114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633" y="782633"/>
            <a:ext cx="80128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1pPr>
            <a:lvl2pPr lvl="1">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2pPr>
            <a:lvl3pPr lvl="2">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3pPr>
            <a:lvl4pPr lvl="3">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4pPr>
            <a:lvl5pPr lvl="4">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5pPr>
            <a:lvl6pPr lvl="5">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6pPr>
            <a:lvl7pPr lvl="6">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7pPr>
            <a:lvl8pPr lvl="7">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8pPr>
            <a:lvl9pPr lvl="8">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9pPr>
          </a:lstStyle>
          <a:p>
            <a:endParaRPr/>
          </a:p>
        </p:txBody>
      </p:sp>
      <p:sp>
        <p:nvSpPr>
          <p:cNvPr id="7" name="Google Shape;7;p1"/>
          <p:cNvSpPr txBox="1">
            <a:spLocks noGrp="1"/>
          </p:cNvSpPr>
          <p:nvPr>
            <p:ph type="body" idx="1"/>
          </p:nvPr>
        </p:nvSpPr>
        <p:spPr>
          <a:xfrm>
            <a:off x="838633" y="2006600"/>
            <a:ext cx="8012800" cy="4107600"/>
          </a:xfrm>
          <a:prstGeom prst="rect">
            <a:avLst/>
          </a:prstGeom>
          <a:noFill/>
          <a:ln>
            <a:noFill/>
          </a:ln>
        </p:spPr>
        <p:txBody>
          <a:bodyPr spcFirstLastPara="1" wrap="square" lIns="91425" tIns="91425" rIns="91425" bIns="91425" anchor="t" anchorCtr="0"/>
          <a:lstStyle>
            <a:lvl1pPr marL="457200" lvl="0" indent="-317500">
              <a:spcBef>
                <a:spcPts val="600"/>
              </a:spcBef>
              <a:spcAft>
                <a:spcPts val="0"/>
              </a:spcAft>
              <a:buClr>
                <a:srgbClr val="BDCC64"/>
              </a:buClr>
              <a:buSzPts val="1400"/>
              <a:buFont typeface="Neuton"/>
              <a:buChar char="✢"/>
              <a:defRPr sz="2400">
                <a:solidFill>
                  <a:srgbClr val="666666"/>
                </a:solidFill>
                <a:latin typeface="Neuton"/>
                <a:ea typeface="Neuton"/>
                <a:cs typeface="Neuton"/>
                <a:sym typeface="Neuton"/>
              </a:defRPr>
            </a:lvl1pPr>
            <a:lvl2pPr marL="914400" lvl="1"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2pPr>
            <a:lvl3pPr marL="1371600" lvl="2"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3pPr>
            <a:lvl4pPr marL="1828800" lvl="3"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4pPr>
            <a:lvl5pPr marL="2286000" lvl="4"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5pPr>
            <a:lvl6pPr marL="2743200" lvl="5"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6pPr>
            <a:lvl7pPr marL="3200400" lvl="6"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7pPr>
            <a:lvl8pPr marL="3657600" lvl="7"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8pPr>
            <a:lvl9pPr marL="4114800" lvl="8"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rgbClr val="97BFAC"/>
                </a:solidFill>
                <a:latin typeface="Neuton"/>
                <a:ea typeface="Neuton"/>
                <a:cs typeface="Neuton"/>
                <a:sym typeface="Neuton"/>
              </a:defRPr>
            </a:lvl1pPr>
            <a:lvl2pPr lvl="1" algn="r">
              <a:buNone/>
              <a:defRPr sz="1600">
                <a:solidFill>
                  <a:srgbClr val="97BFAC"/>
                </a:solidFill>
                <a:latin typeface="Neuton"/>
                <a:ea typeface="Neuton"/>
                <a:cs typeface="Neuton"/>
                <a:sym typeface="Neuton"/>
              </a:defRPr>
            </a:lvl2pPr>
            <a:lvl3pPr lvl="2" algn="r">
              <a:buNone/>
              <a:defRPr sz="1600">
                <a:solidFill>
                  <a:srgbClr val="97BFAC"/>
                </a:solidFill>
                <a:latin typeface="Neuton"/>
                <a:ea typeface="Neuton"/>
                <a:cs typeface="Neuton"/>
                <a:sym typeface="Neuton"/>
              </a:defRPr>
            </a:lvl3pPr>
            <a:lvl4pPr lvl="3" algn="r">
              <a:buNone/>
              <a:defRPr sz="1600">
                <a:solidFill>
                  <a:srgbClr val="97BFAC"/>
                </a:solidFill>
                <a:latin typeface="Neuton"/>
                <a:ea typeface="Neuton"/>
                <a:cs typeface="Neuton"/>
                <a:sym typeface="Neuton"/>
              </a:defRPr>
            </a:lvl4pPr>
            <a:lvl5pPr lvl="4" algn="r">
              <a:buNone/>
              <a:defRPr sz="1600">
                <a:solidFill>
                  <a:srgbClr val="97BFAC"/>
                </a:solidFill>
                <a:latin typeface="Neuton"/>
                <a:ea typeface="Neuton"/>
                <a:cs typeface="Neuton"/>
                <a:sym typeface="Neuton"/>
              </a:defRPr>
            </a:lvl5pPr>
            <a:lvl6pPr lvl="5" algn="r">
              <a:buNone/>
              <a:defRPr sz="1600">
                <a:solidFill>
                  <a:srgbClr val="97BFAC"/>
                </a:solidFill>
                <a:latin typeface="Neuton"/>
                <a:ea typeface="Neuton"/>
                <a:cs typeface="Neuton"/>
                <a:sym typeface="Neuton"/>
              </a:defRPr>
            </a:lvl6pPr>
            <a:lvl7pPr lvl="6" algn="r">
              <a:buNone/>
              <a:defRPr sz="1600">
                <a:solidFill>
                  <a:srgbClr val="97BFAC"/>
                </a:solidFill>
                <a:latin typeface="Neuton"/>
                <a:ea typeface="Neuton"/>
                <a:cs typeface="Neuton"/>
                <a:sym typeface="Neuton"/>
              </a:defRPr>
            </a:lvl7pPr>
            <a:lvl8pPr lvl="7" algn="r">
              <a:buNone/>
              <a:defRPr sz="1600">
                <a:solidFill>
                  <a:srgbClr val="97BFAC"/>
                </a:solidFill>
                <a:latin typeface="Neuton"/>
                <a:ea typeface="Neuton"/>
                <a:cs typeface="Neuton"/>
                <a:sym typeface="Neuton"/>
              </a:defRPr>
            </a:lvl8pPr>
            <a:lvl9pPr lvl="8" algn="r">
              <a:buNone/>
              <a:defRPr sz="1600">
                <a:solidFill>
                  <a:srgbClr val="97BFAC"/>
                </a:solidFill>
                <a:latin typeface="Neuton"/>
                <a:ea typeface="Neuton"/>
                <a:cs typeface="Neuton"/>
                <a:sym typeface="Neuton"/>
              </a:defRPr>
            </a:lvl9pPr>
          </a:lstStyle>
          <a:p>
            <a:pPr defTabSz="914400">
              <a:buClr>
                <a:srgbClr val="000000"/>
              </a:buClr>
              <a:buFont typeface="Arial"/>
              <a:buNone/>
            </a:pPr>
            <a:fld id="{00000000-1234-1234-1234-123412341234}" type="slidenum">
              <a:rPr lang="en" kern="0"/>
              <a:pPr defTabSz="914400">
                <a:buClr>
                  <a:srgbClr val="000000"/>
                </a:buClr>
                <a:buFont typeface="Arial"/>
                <a:buNone/>
              </a:pPr>
              <a:t>‹#›</a:t>
            </a:fld>
            <a:endParaRPr kern="0"/>
          </a:p>
        </p:txBody>
      </p:sp>
    </p:spTree>
    <p:extLst>
      <p:ext uri="{BB962C8B-B14F-4D97-AF65-F5344CB8AC3E}">
        <p14:creationId xmlns:p14="http://schemas.microsoft.com/office/powerpoint/2010/main" val="709868372"/>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A9F99A-A5ED-4F72-8752-AF20B15EE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774DEC-3659-4505-8E46-55AB38C82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662B6C9-A8FA-4975-966B-3487F49F1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FA3FC5-365A-4E15-B4BF-B0C447403491}" type="datetimeFigureOut">
              <a:rPr lang="zh-CN" altLang="en-US" smtClean="0">
                <a:solidFill>
                  <a:srgbClr val="000000">
                    <a:tint val="75000"/>
                  </a:srgbClr>
                </a:solidFill>
              </a:rPr>
              <a:pPr defTabSz="914400"/>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E3EC6DC-ECF0-4D74-8517-8456CDCFB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8FE130A-6CC3-4E0B-9099-C8E46A238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3767F0-9E3B-4C63-BCA9-65728BFAA28C}" type="slidenum">
              <a:rPr lang="zh-CN" altLang="en-US" smtClean="0">
                <a:solidFill>
                  <a:srgbClr val="000000">
                    <a:tint val="75000"/>
                  </a:srgbClr>
                </a:solidFill>
              </a:rPr>
              <a:pPr defTabSz="914400"/>
              <a:t>‹#›</a:t>
            </a:fld>
            <a:endParaRPr lang="zh-CN" altLang="en-US">
              <a:solidFill>
                <a:srgbClr val="000000">
                  <a:tint val="75000"/>
                </a:srgbClr>
              </a:solidFill>
            </a:endParaRPr>
          </a:p>
        </p:txBody>
      </p:sp>
    </p:spTree>
    <p:extLst>
      <p:ext uri="{BB962C8B-B14F-4D97-AF65-F5344CB8AC3E}">
        <p14:creationId xmlns:p14="http://schemas.microsoft.com/office/powerpoint/2010/main" val="167350924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3CAA3B8-92EB-4A12-BAD9-E5F404CEEB5A}" type="datetimeFigureOut">
              <a:rPr lang="en-US" smtClean="0">
                <a:solidFill>
                  <a:prstClr val="black">
                    <a:tint val="75000"/>
                  </a:prstClr>
                </a:solidFill>
              </a:rPr>
              <a:pPr defTabSz="914400"/>
              <a:t>30/11/2023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BED599-5431-4DA4-AD5B-BEBFEE4FFBA5}"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779616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A9F99A-A5ED-4F72-8752-AF20B15EE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774DEC-3659-4505-8E46-55AB38C82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662B6C9-A8FA-4975-966B-3487F49F1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FA3FC5-365A-4E15-B4BF-B0C447403491}" type="datetimeFigureOut">
              <a:rPr lang="zh-CN" altLang="en-US" smtClean="0">
                <a:solidFill>
                  <a:srgbClr val="000000">
                    <a:tint val="75000"/>
                  </a:srgbClr>
                </a:solidFill>
              </a:rPr>
              <a:pPr defTabSz="914400"/>
              <a:t>2023/11/30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E3EC6DC-ECF0-4D74-8517-8456CDCFB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8FE130A-6CC3-4E0B-9099-C8E46A238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3767F0-9E3B-4C63-BCA9-65728BFAA28C}" type="slidenum">
              <a:rPr lang="zh-CN" altLang="en-US" smtClean="0">
                <a:solidFill>
                  <a:srgbClr val="000000">
                    <a:tint val="75000"/>
                  </a:srgbClr>
                </a:solidFill>
              </a:rPr>
              <a:pPr defTabSz="914400"/>
              <a:t>‹#›</a:t>
            </a:fld>
            <a:endParaRPr lang="zh-CN" altLang="en-US">
              <a:solidFill>
                <a:srgbClr val="000000">
                  <a:tint val="75000"/>
                </a:srgbClr>
              </a:solidFill>
            </a:endParaRPr>
          </a:p>
        </p:txBody>
      </p:sp>
    </p:spTree>
    <p:extLst>
      <p:ext uri="{BB962C8B-B14F-4D97-AF65-F5344CB8AC3E}">
        <p14:creationId xmlns:p14="http://schemas.microsoft.com/office/powerpoint/2010/main" val="54521131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1A129"/>
              </a:buClr>
              <a:buSzPts val="5200"/>
              <a:buFont typeface="Archivo Narrow"/>
              <a:buNone/>
              <a:defRPr sz="5200" b="1">
                <a:solidFill>
                  <a:srgbClr val="F1A129"/>
                </a:solidFill>
                <a:latin typeface="Archivo Narrow"/>
                <a:ea typeface="Archivo Narrow"/>
                <a:cs typeface="Archivo Narrow"/>
                <a:sym typeface="Archivo Narr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Zilla Slab Medium"/>
              <a:buChar char="●"/>
              <a:defRPr sz="1800">
                <a:solidFill>
                  <a:schemeClr val="dk2"/>
                </a:solidFill>
                <a:latin typeface="Zilla Slab Medium"/>
                <a:ea typeface="Zilla Slab Medium"/>
                <a:cs typeface="Zilla Slab Medium"/>
                <a:sym typeface="Zilla Slab Medium"/>
              </a:defRPr>
            </a:lvl1pPr>
            <a:lvl2pPr marL="914400" lvl="1"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2pPr>
            <a:lvl3pPr marL="1371600" lvl="2"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3pPr>
            <a:lvl4pPr marL="1828800" lvl="3"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4pPr>
            <a:lvl5pPr marL="2286000" lvl="4"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5pPr>
            <a:lvl6pPr marL="2743200" lvl="5"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6pPr>
            <a:lvl7pPr marL="3200400" lvl="6"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7pPr>
            <a:lvl8pPr marL="3657600" lvl="7"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8pPr>
            <a:lvl9pPr marL="4114800" lvl="8" indent="-317500">
              <a:lnSpc>
                <a:spcPct val="115000"/>
              </a:lnSpc>
              <a:spcBef>
                <a:spcPts val="1600"/>
              </a:spcBef>
              <a:spcAft>
                <a:spcPts val="160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9pPr>
          </a:lstStyle>
          <a:p>
            <a:endParaRPr/>
          </a:p>
        </p:txBody>
      </p:sp>
    </p:spTree>
    <p:extLst>
      <p:ext uri="{BB962C8B-B14F-4D97-AF65-F5344CB8AC3E}">
        <p14:creationId xmlns:p14="http://schemas.microsoft.com/office/powerpoint/2010/main" val="3551194571"/>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8.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0.xml"/><Relationship Id="rId1" Type="http://schemas.openxmlformats.org/officeDocument/2006/relationships/themeOverride" Target="../theme/themeOverride1.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image" Target="../media/image37.jpeg"/><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image" Target="../media/image60.jpeg"/><Relationship Id="rId1" Type="http://schemas.openxmlformats.org/officeDocument/2006/relationships/slideLayout" Target="../slideLayouts/slideLayout90.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 Id="rId14" Type="http://schemas.openxmlformats.org/officeDocument/2006/relationships/image" Target="../media/image7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27.xml"/><Relationship Id="rId4" Type="http://schemas.openxmlformats.org/officeDocument/2006/relationships/image" Target="../media/image79.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等腰三角形 16">
            <a:extLst>
              <a:ext uri="{FF2B5EF4-FFF2-40B4-BE49-F238E27FC236}">
                <a16:creationId xmlns:a16="http://schemas.microsoft.com/office/drawing/2014/main" id="{D9174B27-C608-4956-B11F-5D6445EEF32D}"/>
              </a:ext>
            </a:extLst>
          </p:cNvPr>
          <p:cNvSpPr/>
          <p:nvPr/>
        </p:nvSpPr>
        <p:spPr>
          <a:xfrm>
            <a:off x="831921" y="1058424"/>
            <a:ext cx="673768" cy="689810"/>
          </a:xfrm>
          <a:prstGeom prst="triangle">
            <a:avLst/>
          </a:prstGeom>
          <a:solidFill>
            <a:srgbClr val="9AE5E9"/>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21" name="文本框 20">
            <a:extLst>
              <a:ext uri="{FF2B5EF4-FFF2-40B4-BE49-F238E27FC236}">
                <a16:creationId xmlns:a16="http://schemas.microsoft.com/office/drawing/2014/main" id="{D778A58A-D716-414F-A482-7B36EE6B3158}"/>
              </a:ext>
            </a:extLst>
          </p:cNvPr>
          <p:cNvSpPr txBox="1"/>
          <p:nvPr/>
        </p:nvSpPr>
        <p:spPr>
          <a:xfrm>
            <a:off x="0" y="350538"/>
            <a:ext cx="2753329" cy="1323439"/>
          </a:xfrm>
          <a:prstGeom prst="rect">
            <a:avLst/>
          </a:prstGeom>
          <a:solidFill>
            <a:schemeClr val="tx2">
              <a:lumMod val="40000"/>
              <a:lumOff val="60000"/>
            </a:schemeClr>
          </a:solidFill>
        </p:spPr>
        <p:txBody>
          <a:bodyPr wrap="square" rtlCol="0">
            <a:spAutoFit/>
          </a:bodyPr>
          <a:lstStyle/>
          <a:p>
            <a:pPr algn="ctr" defTabSz="914400"/>
            <a:r>
              <a:rPr lang="en-US" altLang="zh-CN" sz="4000" dirty="0" smtClean="0">
                <a:solidFill>
                  <a:srgbClr val="FFFFFF"/>
                </a:solidFill>
                <a:latin typeface="#9Slide03 Swiss Condensed Bold" panose="02000500000000000000" pitchFamily="2" charset="0"/>
                <a:ea typeface="微软雅黑" panose="020B0503020204020204" pitchFamily="34" charset="-122"/>
              </a:rPr>
              <a:t>QUAN SÁT</a:t>
            </a:r>
            <a:endParaRPr lang="zh-CN" altLang="en-US" sz="4000" dirty="0">
              <a:solidFill>
                <a:srgbClr val="FFFFFF"/>
              </a:solidFill>
              <a:latin typeface="#9Slide03 Swiss Condensed Bold" panose="02000500000000000000" pitchFamily="2" charset="0"/>
              <a:ea typeface="微软雅黑" panose="020B0503020204020204" pitchFamily="34" charset="-122"/>
            </a:endParaRPr>
          </a:p>
        </p:txBody>
      </p:sp>
      <p:pic>
        <p:nvPicPr>
          <p:cNvPr id="5126" name="Picture 6" descr="Kích thước những &amp;#39;gã khổng lồ&amp;#39; dưới đại dương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50538"/>
            <a:ext cx="8990006" cy="56412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90092" y="234461"/>
            <a:ext cx="9237785" cy="582637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 name="TextBox 3"/>
          <p:cNvSpPr txBox="1"/>
          <p:nvPr/>
        </p:nvSpPr>
        <p:spPr>
          <a:xfrm>
            <a:off x="5158154" y="6236677"/>
            <a:ext cx="5029200" cy="369332"/>
          </a:xfrm>
          <a:prstGeom prst="rect">
            <a:avLst/>
          </a:prstGeom>
          <a:noFill/>
        </p:spPr>
        <p:txBody>
          <a:bodyPr wrap="square" rtlCol="0">
            <a:spAutoFit/>
          </a:bodyPr>
          <a:lstStyle/>
          <a:p>
            <a:pPr algn="ctr" defTabSz="914400"/>
            <a:r>
              <a:rPr lang="vi-VN" dirty="0" smtClean="0">
                <a:solidFill>
                  <a:srgbClr val="000000"/>
                </a:solidFill>
                <a:latin typeface="#9Slide03 Swiss Condensed Bold" panose="02000500000000000000" pitchFamily="2" charset="0"/>
              </a:rPr>
              <a:t>Hình. Kích thước một số sinh vật dưới biển</a:t>
            </a:r>
            <a:endParaRPr lang="vi-VN" dirty="0">
              <a:solidFill>
                <a:srgbClr val="000000"/>
              </a:solidFill>
              <a:latin typeface="#9Slide03 Swiss Condensed Bold" panose="02000500000000000000" pitchFamily="2" charset="0"/>
            </a:endParaRPr>
          </a:p>
        </p:txBody>
      </p:sp>
    </p:spTree>
    <p:extLst>
      <p:ext uri="{BB962C8B-B14F-4D97-AF65-F5344CB8AC3E}">
        <p14:creationId xmlns:p14="http://schemas.microsoft.com/office/powerpoint/2010/main" val="419460776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rown deer under tree"/>
          <p:cNvPicPr>
            <a:picLocks noChangeAspect="1" noChangeArrowheads="1"/>
          </p:cNvPicPr>
          <p:nvPr/>
        </p:nvPicPr>
        <p:blipFill rotWithShape="1">
          <a:blip r:embed="rId2">
            <a:extLst>
              <a:ext uri="{28A0092B-C50C-407E-A947-70E740481C1C}">
                <a14:useLocalDpi xmlns:a14="http://schemas.microsoft.com/office/drawing/2010/main" val="0"/>
              </a:ext>
            </a:extLst>
          </a:blip>
          <a:srcRect b="10420"/>
          <a:stretch/>
        </p:blipFill>
        <p:spPr bwMode="auto">
          <a:xfrm>
            <a:off x="7088203" y="1"/>
            <a:ext cx="51037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08009" y="250257"/>
            <a:ext cx="6545179" cy="2444817"/>
          </a:xfrm>
          <a:prstGeom prst="roundRect">
            <a:avLst>
              <a:gd name="adj" fmla="val 9187"/>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ounded Rectangle 3"/>
          <p:cNvSpPr/>
          <p:nvPr/>
        </p:nvSpPr>
        <p:spPr>
          <a:xfrm>
            <a:off x="644894" y="616017"/>
            <a:ext cx="5852160" cy="1761423"/>
          </a:xfrm>
          <a:prstGeom prst="roundRect">
            <a:avLst>
              <a:gd name="adj" fmla="val 473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5">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CƠ THỂ ĐƠN BÀO VÀ </a:t>
            </a:r>
          </a:p>
          <a:p>
            <a:pPr algn="ctr"/>
            <a:r>
              <a:rPr lang="en-US" sz="5400" dirty="0" smtClean="0">
                <a:solidFill>
                  <a:schemeClr val="accent5">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CƠ THỂ ĐA BÀO</a:t>
            </a:r>
            <a:endParaRPr lang="en-US" sz="5400" dirty="0">
              <a:solidFill>
                <a:schemeClr val="accent5">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nvGrpSpPr>
          <p:cNvPr id="8" name="Group 7"/>
          <p:cNvGrpSpPr/>
          <p:nvPr/>
        </p:nvGrpSpPr>
        <p:grpSpPr>
          <a:xfrm>
            <a:off x="138782" y="3292090"/>
            <a:ext cx="6721237" cy="2745104"/>
            <a:chOff x="138782" y="3292090"/>
            <a:chExt cx="6721237" cy="2745104"/>
          </a:xfrm>
        </p:grpSpPr>
        <p:pic>
          <p:nvPicPr>
            <p:cNvPr id="6" name="Picture 4" descr="Nấm men saccharomyces cerevisiae và những ứng dụng tuyệt vời có thể bạn  chưa biết – CÔNG TY TNHH THƯƠNG MẠI DỊCH VỤ NHA PHƯỚC THỊ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3" b="98976" l="0" r="100000"/>
                      </a14:imgEffect>
                    </a14:imgLayer>
                  </a14:imgProps>
                </a:ext>
                <a:ext uri="{28A0092B-C50C-407E-A947-70E740481C1C}">
                  <a14:useLocalDpi xmlns:a14="http://schemas.microsoft.com/office/drawing/2010/main" val="0"/>
                </a:ext>
              </a:extLst>
            </a:blip>
            <a:srcRect/>
            <a:stretch>
              <a:fillRect/>
            </a:stretch>
          </p:blipFill>
          <p:spPr bwMode="auto">
            <a:xfrm>
              <a:off x="308009" y="3292090"/>
              <a:ext cx="3128004" cy="17900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Vi khuẩn Ecoli là gì? Nhiễm khuẩn Ecoli là gì?"/>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200" l="6400" r="98400"/>
                      </a14:imgEffect>
                    </a14:imgLayer>
                  </a14:imgProps>
                </a:ext>
                <a:ext uri="{28A0092B-C50C-407E-A947-70E740481C1C}">
                  <a14:useLocalDpi xmlns:a14="http://schemas.microsoft.com/office/drawing/2010/main" val="0"/>
                </a:ext>
              </a:extLst>
            </a:blip>
            <a:srcRect l="8398"/>
            <a:stretch/>
          </p:blipFill>
          <p:spPr bwMode="auto">
            <a:xfrm>
              <a:off x="3580599" y="3292090"/>
              <a:ext cx="3279420" cy="1790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8782" y="5157724"/>
              <a:ext cx="3301258" cy="338554"/>
            </a:xfrm>
            <a:prstGeom prst="rect">
              <a:avLst/>
            </a:prstGeom>
            <a:noFill/>
          </p:spPr>
          <p:txBody>
            <a:bodyPr wrap="square" rtlCol="0">
              <a:spAutoFit/>
            </a:bodyPr>
            <a:lstStyle/>
            <a:p>
              <a:pPr algn="ctr"/>
              <a:r>
                <a:rPr lang="vi-VN" sz="1600" dirty="0" smtClean="0">
                  <a:latin typeface="Times New Roman" panose="02020603050405020304" pitchFamily="18" charset="0"/>
                  <a:ea typeface="#9Slide03 Roboto Condensed" panose="02000000000000000000" pitchFamily="2" charset="0"/>
                  <a:cs typeface="Times New Roman" panose="02020603050405020304" pitchFamily="18" charset="0"/>
                </a:rPr>
                <a:t>Các cơ thể nấm men bánh mì đơn bào</a:t>
              </a:r>
              <a:endParaRPr lang="vi-VN" sz="16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9" name="TextBox 8"/>
            <p:cNvSpPr txBox="1"/>
            <p:nvPr/>
          </p:nvSpPr>
          <p:spPr>
            <a:xfrm>
              <a:off x="3551930" y="5157724"/>
              <a:ext cx="3301258" cy="338554"/>
            </a:xfrm>
            <a:prstGeom prst="rect">
              <a:avLst/>
            </a:prstGeom>
            <a:noFill/>
          </p:spPr>
          <p:txBody>
            <a:bodyPr wrap="square" rtlCol="0">
              <a:spAutoFit/>
            </a:bodyPr>
            <a:lstStyle/>
            <a:p>
              <a:pPr algn="ctr"/>
              <a:r>
                <a:rPr lang="vi-VN" sz="1600" dirty="0" smtClean="0">
                  <a:latin typeface="Times New Roman" panose="02020603050405020304" pitchFamily="18" charset="0"/>
                  <a:ea typeface="#9Slide03 Roboto Condensed" panose="02000000000000000000" pitchFamily="2" charset="0"/>
                  <a:cs typeface="Times New Roman" panose="02020603050405020304" pitchFamily="18" charset="0"/>
                </a:rPr>
                <a:t>Vi khuẩn</a:t>
              </a:r>
              <a:endParaRPr lang="vi-VN" sz="16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TextBox 9"/>
            <p:cNvSpPr txBox="1"/>
            <p:nvPr/>
          </p:nvSpPr>
          <p:spPr>
            <a:xfrm>
              <a:off x="1901301" y="5667862"/>
              <a:ext cx="3301258" cy="369332"/>
            </a:xfrm>
            <a:prstGeom prst="rect">
              <a:avLst/>
            </a:prstGeom>
            <a:solidFill>
              <a:srgbClr val="0A2019"/>
            </a:solidFill>
          </p:spPr>
          <p:txBody>
            <a:bodyPr wrap="square" rtlCol="0">
              <a:spAutoFit/>
            </a:bodyPr>
            <a:lstStyle/>
            <a:p>
              <a:pPr algn="ctr"/>
              <a:r>
                <a:rPr lang="vi-VN" dirty="0" smtClean="0">
                  <a:latin typeface="Times New Roman" panose="02020603050405020304" pitchFamily="18" charset="0"/>
                  <a:ea typeface="#9Slide03 Roboto Condensed" panose="02000000000000000000" pitchFamily="2" charset="0"/>
                  <a:cs typeface="Times New Roman" panose="02020603050405020304" pitchFamily="18" charset="0"/>
                </a:rPr>
                <a:t>Hình 22.3. Một số cơ thể đơn bào</a:t>
              </a:r>
              <a:endParaRPr lang="vi-VN"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39646974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淘宝店chenying0907 5"/>
          <p:cNvSpPr>
            <a:spLocks/>
          </p:cNvSpPr>
          <p:nvPr/>
        </p:nvSpPr>
        <p:spPr bwMode="auto">
          <a:xfrm>
            <a:off x="967770" y="1134058"/>
            <a:ext cx="1927354" cy="3089798"/>
          </a:xfrm>
          <a:custGeom>
            <a:avLst/>
            <a:gdLst>
              <a:gd name="T0" fmla="*/ 5067 w 6381"/>
              <a:gd name="T1" fmla="*/ 2220 h 10218"/>
              <a:gd name="T2" fmla="*/ 5805 w 6381"/>
              <a:gd name="T3" fmla="*/ 2072 h 10218"/>
              <a:gd name="T4" fmla="*/ 6324 w 6381"/>
              <a:gd name="T5" fmla="*/ 1680 h 10218"/>
              <a:gd name="T6" fmla="*/ 6150 w 6381"/>
              <a:gd name="T7" fmla="*/ 1262 h 10218"/>
              <a:gd name="T8" fmla="*/ 5034 w 6381"/>
              <a:gd name="T9" fmla="*/ 1299 h 10218"/>
              <a:gd name="T10" fmla="*/ 4382 w 6381"/>
              <a:gd name="T11" fmla="*/ 1669 h 10218"/>
              <a:gd name="T12" fmla="*/ 3914 w 6381"/>
              <a:gd name="T13" fmla="*/ 2019 h 10218"/>
              <a:gd name="T14" fmla="*/ 3125 w 6381"/>
              <a:gd name="T15" fmla="*/ 2583 h 10218"/>
              <a:gd name="T16" fmla="*/ 3200 w 6381"/>
              <a:gd name="T17" fmla="*/ 1887 h 10218"/>
              <a:gd name="T18" fmla="*/ 3374 w 6381"/>
              <a:gd name="T19" fmla="*/ 1403 h 10218"/>
              <a:gd name="T20" fmla="*/ 2938 w 6381"/>
              <a:gd name="T21" fmla="*/ 195 h 10218"/>
              <a:gd name="T22" fmla="*/ 2625 w 6381"/>
              <a:gd name="T23" fmla="*/ 89 h 10218"/>
              <a:gd name="T24" fmla="*/ 2506 w 6381"/>
              <a:gd name="T25" fmla="*/ 909 h 10218"/>
              <a:gd name="T26" fmla="*/ 2756 w 6381"/>
              <a:gd name="T27" fmla="*/ 1738 h 10218"/>
              <a:gd name="T28" fmla="*/ 3037 w 6381"/>
              <a:gd name="T29" fmla="*/ 2085 h 10218"/>
              <a:gd name="T30" fmla="*/ 2588 w 6381"/>
              <a:gd name="T31" fmla="*/ 3185 h 10218"/>
              <a:gd name="T32" fmla="*/ 1834 w 6381"/>
              <a:gd name="T33" fmla="*/ 4541 h 10218"/>
              <a:gd name="T34" fmla="*/ 1461 w 6381"/>
              <a:gd name="T35" fmla="*/ 4068 h 10218"/>
              <a:gd name="T36" fmla="*/ 1608 w 6381"/>
              <a:gd name="T37" fmla="*/ 3539 h 10218"/>
              <a:gd name="T38" fmla="*/ 1954 w 6381"/>
              <a:gd name="T39" fmla="*/ 2049 h 10218"/>
              <a:gd name="T40" fmla="*/ 1568 w 6381"/>
              <a:gd name="T41" fmla="*/ 1366 h 10218"/>
              <a:gd name="T42" fmla="*/ 1053 w 6381"/>
              <a:gd name="T43" fmla="*/ 2266 h 10218"/>
              <a:gd name="T44" fmla="*/ 943 w 6381"/>
              <a:gd name="T45" fmla="*/ 3027 h 10218"/>
              <a:gd name="T46" fmla="*/ 1235 w 6381"/>
              <a:gd name="T47" fmla="*/ 3632 h 10218"/>
              <a:gd name="T48" fmla="*/ 1453 w 6381"/>
              <a:gd name="T49" fmla="*/ 4554 h 10218"/>
              <a:gd name="T50" fmla="*/ 1499 w 6381"/>
              <a:gd name="T51" fmla="*/ 5587 h 10218"/>
              <a:gd name="T52" fmla="*/ 1239 w 6381"/>
              <a:gd name="T53" fmla="*/ 7493 h 10218"/>
              <a:gd name="T54" fmla="*/ 911 w 6381"/>
              <a:gd name="T55" fmla="*/ 8101 h 10218"/>
              <a:gd name="T56" fmla="*/ 919 w 6381"/>
              <a:gd name="T57" fmla="*/ 7357 h 10218"/>
              <a:gd name="T58" fmla="*/ 301 w 6381"/>
              <a:gd name="T59" fmla="*/ 6296 h 10218"/>
              <a:gd name="T60" fmla="*/ 51 w 6381"/>
              <a:gd name="T61" fmla="*/ 6526 h 10218"/>
              <a:gd name="T62" fmla="*/ 294 w 6381"/>
              <a:gd name="T63" fmla="*/ 7848 h 10218"/>
              <a:gd name="T64" fmla="*/ 1067 w 6381"/>
              <a:gd name="T65" fmla="*/ 8475 h 10218"/>
              <a:gd name="T66" fmla="*/ 1180 w 6381"/>
              <a:gd name="T67" fmla="*/ 8963 h 10218"/>
              <a:gd name="T68" fmla="*/ 1154 w 6381"/>
              <a:gd name="T69" fmla="*/ 10105 h 10218"/>
              <a:gd name="T70" fmla="*/ 1363 w 6381"/>
              <a:gd name="T71" fmla="*/ 9318 h 10218"/>
              <a:gd name="T72" fmla="*/ 1956 w 6381"/>
              <a:gd name="T73" fmla="*/ 8533 h 10218"/>
              <a:gd name="T74" fmla="*/ 2293 w 6381"/>
              <a:gd name="T75" fmla="*/ 8207 h 10218"/>
              <a:gd name="T76" fmla="*/ 2547 w 6381"/>
              <a:gd name="T77" fmla="*/ 7630 h 10218"/>
              <a:gd name="T78" fmla="*/ 2487 w 6381"/>
              <a:gd name="T79" fmla="*/ 6997 h 10218"/>
              <a:gd name="T80" fmla="*/ 2065 w 6381"/>
              <a:gd name="T81" fmla="*/ 7016 h 10218"/>
              <a:gd name="T82" fmla="*/ 1738 w 6381"/>
              <a:gd name="T83" fmla="*/ 7732 h 10218"/>
              <a:gd name="T84" fmla="*/ 1788 w 6381"/>
              <a:gd name="T85" fmla="*/ 8430 h 10218"/>
              <a:gd name="T86" fmla="*/ 1482 w 6381"/>
              <a:gd name="T87" fmla="*/ 9028 h 10218"/>
              <a:gd name="T88" fmla="*/ 1485 w 6381"/>
              <a:gd name="T89" fmla="*/ 6936 h 10218"/>
              <a:gd name="T90" fmla="*/ 1872 w 6381"/>
              <a:gd name="T91" fmla="*/ 6478 h 10218"/>
              <a:gd name="T92" fmla="*/ 2482 w 6381"/>
              <a:gd name="T93" fmla="*/ 6345 h 10218"/>
              <a:gd name="T94" fmla="*/ 3015 w 6381"/>
              <a:gd name="T95" fmla="*/ 5946 h 10218"/>
              <a:gd name="T96" fmla="*/ 3187 w 6381"/>
              <a:gd name="T97" fmla="*/ 5281 h 10218"/>
              <a:gd name="T98" fmla="*/ 2836 w 6381"/>
              <a:gd name="T99" fmla="*/ 4893 h 10218"/>
              <a:gd name="T100" fmla="*/ 2271 w 6381"/>
              <a:gd name="T101" fmla="*/ 5312 h 10218"/>
              <a:gd name="T102" fmla="*/ 1960 w 6381"/>
              <a:gd name="T103" fmla="*/ 5971 h 10218"/>
              <a:gd name="T104" fmla="*/ 1848 w 6381"/>
              <a:gd name="T105" fmla="*/ 6338 h 10218"/>
              <a:gd name="T106" fmla="*/ 1663 w 6381"/>
              <a:gd name="T107" fmla="*/ 5754 h 10218"/>
              <a:gd name="T108" fmla="*/ 2165 w 6381"/>
              <a:gd name="T109" fmla="*/ 4237 h 10218"/>
              <a:gd name="T110" fmla="*/ 3017 w 6381"/>
              <a:gd name="T111" fmla="*/ 3810 h 10218"/>
              <a:gd name="T112" fmla="*/ 3521 w 6381"/>
              <a:gd name="T113" fmla="*/ 3975 h 10218"/>
              <a:gd name="T114" fmla="*/ 4387 w 6381"/>
              <a:gd name="T115" fmla="*/ 3778 h 10218"/>
              <a:gd name="T116" fmla="*/ 4821 w 6381"/>
              <a:gd name="T117" fmla="*/ 3413 h 10218"/>
              <a:gd name="T118" fmla="*/ 4007 w 6381"/>
              <a:gd name="T119" fmla="*/ 3196 h 10218"/>
              <a:gd name="T120" fmla="*/ 3053 w 6381"/>
              <a:gd name="T121" fmla="*/ 3557 h 10218"/>
              <a:gd name="T122" fmla="*/ 2314 w 6381"/>
              <a:gd name="T123" fmla="*/ 3952 h 10218"/>
              <a:gd name="T124" fmla="*/ 3316 w 6381"/>
              <a:gd name="T125" fmla="*/ 2703 h 10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1" h="10218">
                <a:moveTo>
                  <a:pt x="4392" y="2029"/>
                </a:moveTo>
                <a:lnTo>
                  <a:pt x="4422" y="2046"/>
                </a:lnTo>
                <a:lnTo>
                  <a:pt x="4453" y="2062"/>
                </a:lnTo>
                <a:lnTo>
                  <a:pt x="4486" y="2078"/>
                </a:lnTo>
                <a:lnTo>
                  <a:pt x="4518" y="2094"/>
                </a:lnTo>
                <a:lnTo>
                  <a:pt x="4551" y="2107"/>
                </a:lnTo>
                <a:lnTo>
                  <a:pt x="4583" y="2120"/>
                </a:lnTo>
                <a:lnTo>
                  <a:pt x="4616" y="2133"/>
                </a:lnTo>
                <a:lnTo>
                  <a:pt x="4650" y="2144"/>
                </a:lnTo>
                <a:lnTo>
                  <a:pt x="4683" y="2155"/>
                </a:lnTo>
                <a:lnTo>
                  <a:pt x="4718" y="2164"/>
                </a:lnTo>
                <a:lnTo>
                  <a:pt x="4752" y="2174"/>
                </a:lnTo>
                <a:lnTo>
                  <a:pt x="4787" y="2183"/>
                </a:lnTo>
                <a:lnTo>
                  <a:pt x="4821" y="2190"/>
                </a:lnTo>
                <a:lnTo>
                  <a:pt x="4855" y="2197"/>
                </a:lnTo>
                <a:lnTo>
                  <a:pt x="4891" y="2203"/>
                </a:lnTo>
                <a:lnTo>
                  <a:pt x="4925" y="2208"/>
                </a:lnTo>
                <a:lnTo>
                  <a:pt x="4961" y="2212"/>
                </a:lnTo>
                <a:lnTo>
                  <a:pt x="4996" y="2215"/>
                </a:lnTo>
                <a:lnTo>
                  <a:pt x="5032" y="2218"/>
                </a:lnTo>
                <a:lnTo>
                  <a:pt x="5067" y="2220"/>
                </a:lnTo>
                <a:lnTo>
                  <a:pt x="5102" y="2221"/>
                </a:lnTo>
                <a:lnTo>
                  <a:pt x="5138" y="2221"/>
                </a:lnTo>
                <a:lnTo>
                  <a:pt x="5173" y="2220"/>
                </a:lnTo>
                <a:lnTo>
                  <a:pt x="5209" y="2219"/>
                </a:lnTo>
                <a:lnTo>
                  <a:pt x="5244" y="2217"/>
                </a:lnTo>
                <a:lnTo>
                  <a:pt x="5280" y="2214"/>
                </a:lnTo>
                <a:lnTo>
                  <a:pt x="5315" y="2210"/>
                </a:lnTo>
                <a:lnTo>
                  <a:pt x="5350" y="2206"/>
                </a:lnTo>
                <a:lnTo>
                  <a:pt x="5386" y="2201"/>
                </a:lnTo>
                <a:lnTo>
                  <a:pt x="5420" y="2194"/>
                </a:lnTo>
                <a:lnTo>
                  <a:pt x="5456" y="2188"/>
                </a:lnTo>
                <a:lnTo>
                  <a:pt x="5490" y="2180"/>
                </a:lnTo>
                <a:lnTo>
                  <a:pt x="5527" y="2171"/>
                </a:lnTo>
                <a:lnTo>
                  <a:pt x="5562" y="2161"/>
                </a:lnTo>
                <a:lnTo>
                  <a:pt x="5598" y="2150"/>
                </a:lnTo>
                <a:lnTo>
                  <a:pt x="5633" y="2139"/>
                </a:lnTo>
                <a:lnTo>
                  <a:pt x="5668" y="2128"/>
                </a:lnTo>
                <a:lnTo>
                  <a:pt x="5703" y="2115"/>
                </a:lnTo>
                <a:lnTo>
                  <a:pt x="5737" y="2102"/>
                </a:lnTo>
                <a:lnTo>
                  <a:pt x="5772" y="2087"/>
                </a:lnTo>
                <a:lnTo>
                  <a:pt x="5805" y="2072"/>
                </a:lnTo>
                <a:lnTo>
                  <a:pt x="5838" y="2056"/>
                </a:lnTo>
                <a:lnTo>
                  <a:pt x="5872" y="2040"/>
                </a:lnTo>
                <a:lnTo>
                  <a:pt x="5904" y="2022"/>
                </a:lnTo>
                <a:lnTo>
                  <a:pt x="5937" y="2005"/>
                </a:lnTo>
                <a:lnTo>
                  <a:pt x="5968" y="1985"/>
                </a:lnTo>
                <a:lnTo>
                  <a:pt x="5999" y="1966"/>
                </a:lnTo>
                <a:lnTo>
                  <a:pt x="6031" y="1946"/>
                </a:lnTo>
                <a:lnTo>
                  <a:pt x="6057" y="1928"/>
                </a:lnTo>
                <a:lnTo>
                  <a:pt x="6085" y="1908"/>
                </a:lnTo>
                <a:lnTo>
                  <a:pt x="6113" y="1888"/>
                </a:lnTo>
                <a:lnTo>
                  <a:pt x="6141" y="1866"/>
                </a:lnTo>
                <a:lnTo>
                  <a:pt x="6171" y="1843"/>
                </a:lnTo>
                <a:lnTo>
                  <a:pt x="6199" y="1818"/>
                </a:lnTo>
                <a:lnTo>
                  <a:pt x="6227" y="1793"/>
                </a:lnTo>
                <a:lnTo>
                  <a:pt x="6254" y="1766"/>
                </a:lnTo>
                <a:lnTo>
                  <a:pt x="6267" y="1752"/>
                </a:lnTo>
                <a:lnTo>
                  <a:pt x="6280" y="1738"/>
                </a:lnTo>
                <a:lnTo>
                  <a:pt x="6291" y="1724"/>
                </a:lnTo>
                <a:lnTo>
                  <a:pt x="6303" y="1709"/>
                </a:lnTo>
                <a:lnTo>
                  <a:pt x="6314" y="1695"/>
                </a:lnTo>
                <a:lnTo>
                  <a:pt x="6324" y="1680"/>
                </a:lnTo>
                <a:lnTo>
                  <a:pt x="6334" y="1664"/>
                </a:lnTo>
                <a:lnTo>
                  <a:pt x="6343" y="1649"/>
                </a:lnTo>
                <a:lnTo>
                  <a:pt x="6351" y="1633"/>
                </a:lnTo>
                <a:lnTo>
                  <a:pt x="6358" y="1618"/>
                </a:lnTo>
                <a:lnTo>
                  <a:pt x="6364" y="1602"/>
                </a:lnTo>
                <a:lnTo>
                  <a:pt x="6370" y="1585"/>
                </a:lnTo>
                <a:lnTo>
                  <a:pt x="6374" y="1568"/>
                </a:lnTo>
                <a:lnTo>
                  <a:pt x="6377" y="1552"/>
                </a:lnTo>
                <a:lnTo>
                  <a:pt x="6380" y="1535"/>
                </a:lnTo>
                <a:lnTo>
                  <a:pt x="6381" y="1519"/>
                </a:lnTo>
                <a:lnTo>
                  <a:pt x="6380" y="1482"/>
                </a:lnTo>
                <a:lnTo>
                  <a:pt x="6374" y="1449"/>
                </a:lnTo>
                <a:lnTo>
                  <a:pt x="6363" y="1418"/>
                </a:lnTo>
                <a:lnTo>
                  <a:pt x="6349" y="1390"/>
                </a:lnTo>
                <a:lnTo>
                  <a:pt x="6330" y="1366"/>
                </a:lnTo>
                <a:lnTo>
                  <a:pt x="6307" y="1342"/>
                </a:lnTo>
                <a:lnTo>
                  <a:pt x="6282" y="1322"/>
                </a:lnTo>
                <a:lnTo>
                  <a:pt x="6254" y="1304"/>
                </a:lnTo>
                <a:lnTo>
                  <a:pt x="6221" y="1289"/>
                </a:lnTo>
                <a:lnTo>
                  <a:pt x="6188" y="1275"/>
                </a:lnTo>
                <a:lnTo>
                  <a:pt x="6150" y="1262"/>
                </a:lnTo>
                <a:lnTo>
                  <a:pt x="6112" y="1253"/>
                </a:lnTo>
                <a:lnTo>
                  <a:pt x="6071" y="1244"/>
                </a:lnTo>
                <a:lnTo>
                  <a:pt x="6030" y="1238"/>
                </a:lnTo>
                <a:lnTo>
                  <a:pt x="5986" y="1233"/>
                </a:lnTo>
                <a:lnTo>
                  <a:pt x="5943" y="1229"/>
                </a:lnTo>
                <a:lnTo>
                  <a:pt x="5897" y="1226"/>
                </a:lnTo>
                <a:lnTo>
                  <a:pt x="5853" y="1225"/>
                </a:lnTo>
                <a:lnTo>
                  <a:pt x="5807" y="1224"/>
                </a:lnTo>
                <a:lnTo>
                  <a:pt x="5762" y="1225"/>
                </a:lnTo>
                <a:lnTo>
                  <a:pt x="5716" y="1226"/>
                </a:lnTo>
                <a:lnTo>
                  <a:pt x="5672" y="1228"/>
                </a:lnTo>
                <a:lnTo>
                  <a:pt x="5629" y="1230"/>
                </a:lnTo>
                <a:lnTo>
                  <a:pt x="5586" y="1233"/>
                </a:lnTo>
                <a:lnTo>
                  <a:pt x="5506" y="1240"/>
                </a:lnTo>
                <a:lnTo>
                  <a:pt x="5435" y="1247"/>
                </a:lnTo>
                <a:lnTo>
                  <a:pt x="5372" y="1254"/>
                </a:lnTo>
                <a:lnTo>
                  <a:pt x="5322" y="1259"/>
                </a:lnTo>
                <a:lnTo>
                  <a:pt x="5253" y="1266"/>
                </a:lnTo>
                <a:lnTo>
                  <a:pt x="5181" y="1276"/>
                </a:lnTo>
                <a:lnTo>
                  <a:pt x="5109" y="1286"/>
                </a:lnTo>
                <a:lnTo>
                  <a:pt x="5034" y="1299"/>
                </a:lnTo>
                <a:lnTo>
                  <a:pt x="4997" y="1306"/>
                </a:lnTo>
                <a:lnTo>
                  <a:pt x="4960" y="1314"/>
                </a:lnTo>
                <a:lnTo>
                  <a:pt x="4922" y="1322"/>
                </a:lnTo>
                <a:lnTo>
                  <a:pt x="4885" y="1332"/>
                </a:lnTo>
                <a:lnTo>
                  <a:pt x="4848" y="1342"/>
                </a:lnTo>
                <a:lnTo>
                  <a:pt x="4812" y="1354"/>
                </a:lnTo>
                <a:lnTo>
                  <a:pt x="4776" y="1366"/>
                </a:lnTo>
                <a:lnTo>
                  <a:pt x="4741" y="1379"/>
                </a:lnTo>
                <a:lnTo>
                  <a:pt x="4707" y="1393"/>
                </a:lnTo>
                <a:lnTo>
                  <a:pt x="4673" y="1409"/>
                </a:lnTo>
                <a:lnTo>
                  <a:pt x="4640" y="1425"/>
                </a:lnTo>
                <a:lnTo>
                  <a:pt x="4608" y="1444"/>
                </a:lnTo>
                <a:lnTo>
                  <a:pt x="4577" y="1463"/>
                </a:lnTo>
                <a:lnTo>
                  <a:pt x="4548" y="1483"/>
                </a:lnTo>
                <a:lnTo>
                  <a:pt x="4519" y="1505"/>
                </a:lnTo>
                <a:lnTo>
                  <a:pt x="4493" y="1529"/>
                </a:lnTo>
                <a:lnTo>
                  <a:pt x="4468" y="1553"/>
                </a:lnTo>
                <a:lnTo>
                  <a:pt x="4443" y="1580"/>
                </a:lnTo>
                <a:lnTo>
                  <a:pt x="4421" y="1608"/>
                </a:lnTo>
                <a:lnTo>
                  <a:pt x="4401" y="1638"/>
                </a:lnTo>
                <a:lnTo>
                  <a:pt x="4382" y="1669"/>
                </a:lnTo>
                <a:lnTo>
                  <a:pt x="4365" y="1703"/>
                </a:lnTo>
                <a:lnTo>
                  <a:pt x="4351" y="1737"/>
                </a:lnTo>
                <a:lnTo>
                  <a:pt x="4338" y="1775"/>
                </a:lnTo>
                <a:lnTo>
                  <a:pt x="4336" y="1783"/>
                </a:lnTo>
                <a:lnTo>
                  <a:pt x="4335" y="1790"/>
                </a:lnTo>
                <a:lnTo>
                  <a:pt x="4335" y="1798"/>
                </a:lnTo>
                <a:lnTo>
                  <a:pt x="4335" y="1805"/>
                </a:lnTo>
                <a:lnTo>
                  <a:pt x="4335" y="1812"/>
                </a:lnTo>
                <a:lnTo>
                  <a:pt x="4337" y="1819"/>
                </a:lnTo>
                <a:lnTo>
                  <a:pt x="4339" y="1826"/>
                </a:lnTo>
                <a:lnTo>
                  <a:pt x="4341" y="1832"/>
                </a:lnTo>
                <a:lnTo>
                  <a:pt x="4297" y="1849"/>
                </a:lnTo>
                <a:lnTo>
                  <a:pt x="4253" y="1865"/>
                </a:lnTo>
                <a:lnTo>
                  <a:pt x="4209" y="1882"/>
                </a:lnTo>
                <a:lnTo>
                  <a:pt x="4166" y="1900"/>
                </a:lnTo>
                <a:lnTo>
                  <a:pt x="4123" y="1918"/>
                </a:lnTo>
                <a:lnTo>
                  <a:pt x="4081" y="1938"/>
                </a:lnTo>
                <a:lnTo>
                  <a:pt x="4038" y="1957"/>
                </a:lnTo>
                <a:lnTo>
                  <a:pt x="3997" y="1977"/>
                </a:lnTo>
                <a:lnTo>
                  <a:pt x="3955" y="1997"/>
                </a:lnTo>
                <a:lnTo>
                  <a:pt x="3914" y="2019"/>
                </a:lnTo>
                <a:lnTo>
                  <a:pt x="3873" y="2041"/>
                </a:lnTo>
                <a:lnTo>
                  <a:pt x="3833" y="2063"/>
                </a:lnTo>
                <a:lnTo>
                  <a:pt x="3792" y="2085"/>
                </a:lnTo>
                <a:lnTo>
                  <a:pt x="3752" y="2110"/>
                </a:lnTo>
                <a:lnTo>
                  <a:pt x="3712" y="2133"/>
                </a:lnTo>
                <a:lnTo>
                  <a:pt x="3674" y="2157"/>
                </a:lnTo>
                <a:lnTo>
                  <a:pt x="3634" y="2183"/>
                </a:lnTo>
                <a:lnTo>
                  <a:pt x="3596" y="2208"/>
                </a:lnTo>
                <a:lnTo>
                  <a:pt x="3558" y="2234"/>
                </a:lnTo>
                <a:lnTo>
                  <a:pt x="3520" y="2261"/>
                </a:lnTo>
                <a:lnTo>
                  <a:pt x="3483" y="2288"/>
                </a:lnTo>
                <a:lnTo>
                  <a:pt x="3445" y="2315"/>
                </a:lnTo>
                <a:lnTo>
                  <a:pt x="3409" y="2343"/>
                </a:lnTo>
                <a:lnTo>
                  <a:pt x="3372" y="2372"/>
                </a:lnTo>
                <a:lnTo>
                  <a:pt x="3336" y="2400"/>
                </a:lnTo>
                <a:lnTo>
                  <a:pt x="3300" y="2430"/>
                </a:lnTo>
                <a:lnTo>
                  <a:pt x="3265" y="2459"/>
                </a:lnTo>
                <a:lnTo>
                  <a:pt x="3229" y="2489"/>
                </a:lnTo>
                <a:lnTo>
                  <a:pt x="3194" y="2520"/>
                </a:lnTo>
                <a:lnTo>
                  <a:pt x="3160" y="2551"/>
                </a:lnTo>
                <a:lnTo>
                  <a:pt x="3125" y="2583"/>
                </a:lnTo>
                <a:lnTo>
                  <a:pt x="3092" y="2615"/>
                </a:lnTo>
                <a:lnTo>
                  <a:pt x="3101" y="2576"/>
                </a:lnTo>
                <a:lnTo>
                  <a:pt x="3110" y="2538"/>
                </a:lnTo>
                <a:lnTo>
                  <a:pt x="3119" y="2500"/>
                </a:lnTo>
                <a:lnTo>
                  <a:pt x="3126" y="2461"/>
                </a:lnTo>
                <a:lnTo>
                  <a:pt x="3134" y="2423"/>
                </a:lnTo>
                <a:lnTo>
                  <a:pt x="3140" y="2384"/>
                </a:lnTo>
                <a:lnTo>
                  <a:pt x="3147" y="2346"/>
                </a:lnTo>
                <a:lnTo>
                  <a:pt x="3152" y="2307"/>
                </a:lnTo>
                <a:lnTo>
                  <a:pt x="3159" y="2268"/>
                </a:lnTo>
                <a:lnTo>
                  <a:pt x="3164" y="2229"/>
                </a:lnTo>
                <a:lnTo>
                  <a:pt x="3168" y="2190"/>
                </a:lnTo>
                <a:lnTo>
                  <a:pt x="3172" y="2151"/>
                </a:lnTo>
                <a:lnTo>
                  <a:pt x="3178" y="2073"/>
                </a:lnTo>
                <a:lnTo>
                  <a:pt x="3181" y="1995"/>
                </a:lnTo>
                <a:lnTo>
                  <a:pt x="3182" y="1966"/>
                </a:lnTo>
                <a:lnTo>
                  <a:pt x="3183" y="1938"/>
                </a:lnTo>
                <a:lnTo>
                  <a:pt x="3184" y="1908"/>
                </a:lnTo>
                <a:lnTo>
                  <a:pt x="3185" y="1879"/>
                </a:lnTo>
                <a:lnTo>
                  <a:pt x="3192" y="1884"/>
                </a:lnTo>
                <a:lnTo>
                  <a:pt x="3200" y="1887"/>
                </a:lnTo>
                <a:lnTo>
                  <a:pt x="3208" y="1890"/>
                </a:lnTo>
                <a:lnTo>
                  <a:pt x="3216" y="1892"/>
                </a:lnTo>
                <a:lnTo>
                  <a:pt x="3225" y="1894"/>
                </a:lnTo>
                <a:lnTo>
                  <a:pt x="3233" y="1894"/>
                </a:lnTo>
                <a:lnTo>
                  <a:pt x="3243" y="1894"/>
                </a:lnTo>
                <a:lnTo>
                  <a:pt x="3251" y="1893"/>
                </a:lnTo>
                <a:lnTo>
                  <a:pt x="3259" y="1890"/>
                </a:lnTo>
                <a:lnTo>
                  <a:pt x="3266" y="1887"/>
                </a:lnTo>
                <a:lnTo>
                  <a:pt x="3273" y="1883"/>
                </a:lnTo>
                <a:lnTo>
                  <a:pt x="3280" y="1877"/>
                </a:lnTo>
                <a:lnTo>
                  <a:pt x="3286" y="1871"/>
                </a:lnTo>
                <a:lnTo>
                  <a:pt x="3291" y="1863"/>
                </a:lnTo>
                <a:lnTo>
                  <a:pt x="3296" y="1854"/>
                </a:lnTo>
                <a:lnTo>
                  <a:pt x="3300" y="1844"/>
                </a:lnTo>
                <a:lnTo>
                  <a:pt x="3317" y="1781"/>
                </a:lnTo>
                <a:lnTo>
                  <a:pt x="3334" y="1718"/>
                </a:lnTo>
                <a:lnTo>
                  <a:pt x="3347" y="1655"/>
                </a:lnTo>
                <a:lnTo>
                  <a:pt x="3357" y="1592"/>
                </a:lnTo>
                <a:lnTo>
                  <a:pt x="3365" y="1529"/>
                </a:lnTo>
                <a:lnTo>
                  <a:pt x="3371" y="1466"/>
                </a:lnTo>
                <a:lnTo>
                  <a:pt x="3374" y="1403"/>
                </a:lnTo>
                <a:lnTo>
                  <a:pt x="3375" y="1340"/>
                </a:lnTo>
                <a:lnTo>
                  <a:pt x="3374" y="1278"/>
                </a:lnTo>
                <a:lnTo>
                  <a:pt x="3370" y="1215"/>
                </a:lnTo>
                <a:lnTo>
                  <a:pt x="3364" y="1152"/>
                </a:lnTo>
                <a:lnTo>
                  <a:pt x="3356" y="1090"/>
                </a:lnTo>
                <a:lnTo>
                  <a:pt x="3346" y="1030"/>
                </a:lnTo>
                <a:lnTo>
                  <a:pt x="3334" y="968"/>
                </a:lnTo>
                <a:lnTo>
                  <a:pt x="3319" y="908"/>
                </a:lnTo>
                <a:lnTo>
                  <a:pt x="3301" y="847"/>
                </a:lnTo>
                <a:lnTo>
                  <a:pt x="3282" y="789"/>
                </a:lnTo>
                <a:lnTo>
                  <a:pt x="3261" y="730"/>
                </a:lnTo>
                <a:lnTo>
                  <a:pt x="3238" y="672"/>
                </a:lnTo>
                <a:lnTo>
                  <a:pt x="3212" y="616"/>
                </a:lnTo>
                <a:lnTo>
                  <a:pt x="3185" y="559"/>
                </a:lnTo>
                <a:lnTo>
                  <a:pt x="3156" y="504"/>
                </a:lnTo>
                <a:lnTo>
                  <a:pt x="3124" y="449"/>
                </a:lnTo>
                <a:lnTo>
                  <a:pt x="3091" y="397"/>
                </a:lnTo>
                <a:lnTo>
                  <a:pt x="3055" y="344"/>
                </a:lnTo>
                <a:lnTo>
                  <a:pt x="3018" y="294"/>
                </a:lnTo>
                <a:lnTo>
                  <a:pt x="2978" y="244"/>
                </a:lnTo>
                <a:lnTo>
                  <a:pt x="2938" y="195"/>
                </a:lnTo>
                <a:lnTo>
                  <a:pt x="2894" y="148"/>
                </a:lnTo>
                <a:lnTo>
                  <a:pt x="2850" y="102"/>
                </a:lnTo>
                <a:lnTo>
                  <a:pt x="2803" y="58"/>
                </a:lnTo>
                <a:lnTo>
                  <a:pt x="2755" y="14"/>
                </a:lnTo>
                <a:lnTo>
                  <a:pt x="2746" y="9"/>
                </a:lnTo>
                <a:lnTo>
                  <a:pt x="2739" y="5"/>
                </a:lnTo>
                <a:lnTo>
                  <a:pt x="2730" y="2"/>
                </a:lnTo>
                <a:lnTo>
                  <a:pt x="2722" y="0"/>
                </a:lnTo>
                <a:lnTo>
                  <a:pt x="2714" y="0"/>
                </a:lnTo>
                <a:lnTo>
                  <a:pt x="2705" y="1"/>
                </a:lnTo>
                <a:lnTo>
                  <a:pt x="2697" y="2"/>
                </a:lnTo>
                <a:lnTo>
                  <a:pt x="2689" y="5"/>
                </a:lnTo>
                <a:lnTo>
                  <a:pt x="2681" y="8"/>
                </a:lnTo>
                <a:lnTo>
                  <a:pt x="2673" y="12"/>
                </a:lnTo>
                <a:lnTo>
                  <a:pt x="2665" y="17"/>
                </a:lnTo>
                <a:lnTo>
                  <a:pt x="2658" y="23"/>
                </a:lnTo>
                <a:lnTo>
                  <a:pt x="2652" y="29"/>
                </a:lnTo>
                <a:lnTo>
                  <a:pt x="2647" y="36"/>
                </a:lnTo>
                <a:lnTo>
                  <a:pt x="2643" y="44"/>
                </a:lnTo>
                <a:lnTo>
                  <a:pt x="2639" y="52"/>
                </a:lnTo>
                <a:lnTo>
                  <a:pt x="2625" y="89"/>
                </a:lnTo>
                <a:lnTo>
                  <a:pt x="2611" y="127"/>
                </a:lnTo>
                <a:lnTo>
                  <a:pt x="2599" y="165"/>
                </a:lnTo>
                <a:lnTo>
                  <a:pt x="2587" y="202"/>
                </a:lnTo>
                <a:lnTo>
                  <a:pt x="2575" y="241"/>
                </a:lnTo>
                <a:lnTo>
                  <a:pt x="2564" y="279"/>
                </a:lnTo>
                <a:lnTo>
                  <a:pt x="2555" y="318"/>
                </a:lnTo>
                <a:lnTo>
                  <a:pt x="2546" y="357"/>
                </a:lnTo>
                <a:lnTo>
                  <a:pt x="2538" y="396"/>
                </a:lnTo>
                <a:lnTo>
                  <a:pt x="2531" y="435"/>
                </a:lnTo>
                <a:lnTo>
                  <a:pt x="2524" y="475"/>
                </a:lnTo>
                <a:lnTo>
                  <a:pt x="2519" y="513"/>
                </a:lnTo>
                <a:lnTo>
                  <a:pt x="2514" y="553"/>
                </a:lnTo>
                <a:lnTo>
                  <a:pt x="2510" y="592"/>
                </a:lnTo>
                <a:lnTo>
                  <a:pt x="2506" y="632"/>
                </a:lnTo>
                <a:lnTo>
                  <a:pt x="2503" y="671"/>
                </a:lnTo>
                <a:lnTo>
                  <a:pt x="2501" y="711"/>
                </a:lnTo>
                <a:lnTo>
                  <a:pt x="2500" y="750"/>
                </a:lnTo>
                <a:lnTo>
                  <a:pt x="2500" y="791"/>
                </a:lnTo>
                <a:lnTo>
                  <a:pt x="2501" y="830"/>
                </a:lnTo>
                <a:lnTo>
                  <a:pt x="2502" y="870"/>
                </a:lnTo>
                <a:lnTo>
                  <a:pt x="2506" y="909"/>
                </a:lnTo>
                <a:lnTo>
                  <a:pt x="2509" y="949"/>
                </a:lnTo>
                <a:lnTo>
                  <a:pt x="2513" y="988"/>
                </a:lnTo>
                <a:lnTo>
                  <a:pt x="2517" y="1028"/>
                </a:lnTo>
                <a:lnTo>
                  <a:pt x="2523" y="1067"/>
                </a:lnTo>
                <a:lnTo>
                  <a:pt x="2530" y="1107"/>
                </a:lnTo>
                <a:lnTo>
                  <a:pt x="2537" y="1146"/>
                </a:lnTo>
                <a:lnTo>
                  <a:pt x="2545" y="1185"/>
                </a:lnTo>
                <a:lnTo>
                  <a:pt x="2554" y="1224"/>
                </a:lnTo>
                <a:lnTo>
                  <a:pt x="2564" y="1263"/>
                </a:lnTo>
                <a:lnTo>
                  <a:pt x="2574" y="1302"/>
                </a:lnTo>
                <a:lnTo>
                  <a:pt x="2583" y="1332"/>
                </a:lnTo>
                <a:lnTo>
                  <a:pt x="2597" y="1373"/>
                </a:lnTo>
                <a:lnTo>
                  <a:pt x="2613" y="1419"/>
                </a:lnTo>
                <a:lnTo>
                  <a:pt x="2633" y="1473"/>
                </a:lnTo>
                <a:lnTo>
                  <a:pt x="2655" y="1530"/>
                </a:lnTo>
                <a:lnTo>
                  <a:pt x="2681" y="1589"/>
                </a:lnTo>
                <a:lnTo>
                  <a:pt x="2695" y="1620"/>
                </a:lnTo>
                <a:lnTo>
                  <a:pt x="2709" y="1650"/>
                </a:lnTo>
                <a:lnTo>
                  <a:pt x="2724" y="1680"/>
                </a:lnTo>
                <a:lnTo>
                  <a:pt x="2739" y="1709"/>
                </a:lnTo>
                <a:lnTo>
                  <a:pt x="2756" y="1738"/>
                </a:lnTo>
                <a:lnTo>
                  <a:pt x="2772" y="1766"/>
                </a:lnTo>
                <a:lnTo>
                  <a:pt x="2789" y="1793"/>
                </a:lnTo>
                <a:lnTo>
                  <a:pt x="2806" y="1818"/>
                </a:lnTo>
                <a:lnTo>
                  <a:pt x="2824" y="1843"/>
                </a:lnTo>
                <a:lnTo>
                  <a:pt x="2843" y="1865"/>
                </a:lnTo>
                <a:lnTo>
                  <a:pt x="2861" y="1885"/>
                </a:lnTo>
                <a:lnTo>
                  <a:pt x="2880" y="1903"/>
                </a:lnTo>
                <a:lnTo>
                  <a:pt x="2899" y="1919"/>
                </a:lnTo>
                <a:lnTo>
                  <a:pt x="2919" y="1933"/>
                </a:lnTo>
                <a:lnTo>
                  <a:pt x="2939" y="1944"/>
                </a:lnTo>
                <a:lnTo>
                  <a:pt x="2959" y="1951"/>
                </a:lnTo>
                <a:lnTo>
                  <a:pt x="2979" y="1956"/>
                </a:lnTo>
                <a:lnTo>
                  <a:pt x="3000" y="1957"/>
                </a:lnTo>
                <a:lnTo>
                  <a:pt x="3021" y="1954"/>
                </a:lnTo>
                <a:lnTo>
                  <a:pt x="3042" y="1948"/>
                </a:lnTo>
                <a:lnTo>
                  <a:pt x="3042" y="1956"/>
                </a:lnTo>
                <a:lnTo>
                  <a:pt x="3042" y="1965"/>
                </a:lnTo>
                <a:lnTo>
                  <a:pt x="3042" y="1974"/>
                </a:lnTo>
                <a:lnTo>
                  <a:pt x="3042" y="1982"/>
                </a:lnTo>
                <a:lnTo>
                  <a:pt x="3040" y="2034"/>
                </a:lnTo>
                <a:lnTo>
                  <a:pt x="3037" y="2085"/>
                </a:lnTo>
                <a:lnTo>
                  <a:pt x="3033" y="2137"/>
                </a:lnTo>
                <a:lnTo>
                  <a:pt x="3029" y="2189"/>
                </a:lnTo>
                <a:lnTo>
                  <a:pt x="3023" y="2239"/>
                </a:lnTo>
                <a:lnTo>
                  <a:pt x="3017" y="2290"/>
                </a:lnTo>
                <a:lnTo>
                  <a:pt x="3010" y="2341"/>
                </a:lnTo>
                <a:lnTo>
                  <a:pt x="3002" y="2391"/>
                </a:lnTo>
                <a:lnTo>
                  <a:pt x="2994" y="2442"/>
                </a:lnTo>
                <a:lnTo>
                  <a:pt x="2983" y="2492"/>
                </a:lnTo>
                <a:lnTo>
                  <a:pt x="2973" y="2542"/>
                </a:lnTo>
                <a:lnTo>
                  <a:pt x="2963" y="2593"/>
                </a:lnTo>
                <a:lnTo>
                  <a:pt x="2952" y="2642"/>
                </a:lnTo>
                <a:lnTo>
                  <a:pt x="2940" y="2693"/>
                </a:lnTo>
                <a:lnTo>
                  <a:pt x="2928" y="2743"/>
                </a:lnTo>
                <a:lnTo>
                  <a:pt x="2916" y="2793"/>
                </a:lnTo>
                <a:lnTo>
                  <a:pt x="2866" y="2847"/>
                </a:lnTo>
                <a:lnTo>
                  <a:pt x="2817" y="2900"/>
                </a:lnTo>
                <a:lnTo>
                  <a:pt x="2770" y="2956"/>
                </a:lnTo>
                <a:lnTo>
                  <a:pt x="2723" y="3012"/>
                </a:lnTo>
                <a:lnTo>
                  <a:pt x="2678" y="3069"/>
                </a:lnTo>
                <a:lnTo>
                  <a:pt x="2632" y="3126"/>
                </a:lnTo>
                <a:lnTo>
                  <a:pt x="2588" y="3185"/>
                </a:lnTo>
                <a:lnTo>
                  <a:pt x="2544" y="3244"/>
                </a:lnTo>
                <a:lnTo>
                  <a:pt x="2501" y="3303"/>
                </a:lnTo>
                <a:lnTo>
                  <a:pt x="2459" y="3364"/>
                </a:lnTo>
                <a:lnTo>
                  <a:pt x="2418" y="3425"/>
                </a:lnTo>
                <a:lnTo>
                  <a:pt x="2377" y="3487"/>
                </a:lnTo>
                <a:lnTo>
                  <a:pt x="2337" y="3549"/>
                </a:lnTo>
                <a:lnTo>
                  <a:pt x="2299" y="3612"/>
                </a:lnTo>
                <a:lnTo>
                  <a:pt x="2261" y="3676"/>
                </a:lnTo>
                <a:lnTo>
                  <a:pt x="2223" y="3740"/>
                </a:lnTo>
                <a:lnTo>
                  <a:pt x="2187" y="3805"/>
                </a:lnTo>
                <a:lnTo>
                  <a:pt x="2150" y="3869"/>
                </a:lnTo>
                <a:lnTo>
                  <a:pt x="2116" y="3935"/>
                </a:lnTo>
                <a:lnTo>
                  <a:pt x="2081" y="4001"/>
                </a:lnTo>
                <a:lnTo>
                  <a:pt x="2048" y="4067"/>
                </a:lnTo>
                <a:lnTo>
                  <a:pt x="2014" y="4134"/>
                </a:lnTo>
                <a:lnTo>
                  <a:pt x="1983" y="4201"/>
                </a:lnTo>
                <a:lnTo>
                  <a:pt x="1952" y="4268"/>
                </a:lnTo>
                <a:lnTo>
                  <a:pt x="1921" y="4336"/>
                </a:lnTo>
                <a:lnTo>
                  <a:pt x="1891" y="4404"/>
                </a:lnTo>
                <a:lnTo>
                  <a:pt x="1863" y="4473"/>
                </a:lnTo>
                <a:lnTo>
                  <a:pt x="1834" y="4541"/>
                </a:lnTo>
                <a:lnTo>
                  <a:pt x="1807" y="4609"/>
                </a:lnTo>
                <a:lnTo>
                  <a:pt x="1780" y="4678"/>
                </a:lnTo>
                <a:lnTo>
                  <a:pt x="1754" y="4748"/>
                </a:lnTo>
                <a:lnTo>
                  <a:pt x="1729" y="4817"/>
                </a:lnTo>
                <a:lnTo>
                  <a:pt x="1694" y="4747"/>
                </a:lnTo>
                <a:lnTo>
                  <a:pt x="1660" y="4676"/>
                </a:lnTo>
                <a:lnTo>
                  <a:pt x="1629" y="4605"/>
                </a:lnTo>
                <a:lnTo>
                  <a:pt x="1599" y="4534"/>
                </a:lnTo>
                <a:lnTo>
                  <a:pt x="1585" y="4499"/>
                </a:lnTo>
                <a:lnTo>
                  <a:pt x="1572" y="4464"/>
                </a:lnTo>
                <a:lnTo>
                  <a:pt x="1560" y="4428"/>
                </a:lnTo>
                <a:lnTo>
                  <a:pt x="1547" y="4393"/>
                </a:lnTo>
                <a:lnTo>
                  <a:pt x="1536" y="4356"/>
                </a:lnTo>
                <a:lnTo>
                  <a:pt x="1524" y="4321"/>
                </a:lnTo>
                <a:lnTo>
                  <a:pt x="1513" y="4284"/>
                </a:lnTo>
                <a:lnTo>
                  <a:pt x="1503" y="4249"/>
                </a:lnTo>
                <a:lnTo>
                  <a:pt x="1494" y="4212"/>
                </a:lnTo>
                <a:lnTo>
                  <a:pt x="1485" y="4176"/>
                </a:lnTo>
                <a:lnTo>
                  <a:pt x="1476" y="4141"/>
                </a:lnTo>
                <a:lnTo>
                  <a:pt x="1468" y="4104"/>
                </a:lnTo>
                <a:lnTo>
                  <a:pt x="1461" y="4068"/>
                </a:lnTo>
                <a:lnTo>
                  <a:pt x="1454" y="4031"/>
                </a:lnTo>
                <a:lnTo>
                  <a:pt x="1448" y="3995"/>
                </a:lnTo>
                <a:lnTo>
                  <a:pt x="1441" y="3958"/>
                </a:lnTo>
                <a:lnTo>
                  <a:pt x="1436" y="3922"/>
                </a:lnTo>
                <a:lnTo>
                  <a:pt x="1431" y="3885"/>
                </a:lnTo>
                <a:lnTo>
                  <a:pt x="1427" y="3849"/>
                </a:lnTo>
                <a:lnTo>
                  <a:pt x="1423" y="3812"/>
                </a:lnTo>
                <a:lnTo>
                  <a:pt x="1420" y="3775"/>
                </a:lnTo>
                <a:lnTo>
                  <a:pt x="1417" y="3739"/>
                </a:lnTo>
                <a:lnTo>
                  <a:pt x="1415" y="3701"/>
                </a:lnTo>
                <a:lnTo>
                  <a:pt x="1413" y="3664"/>
                </a:lnTo>
                <a:lnTo>
                  <a:pt x="1422" y="3667"/>
                </a:lnTo>
                <a:lnTo>
                  <a:pt x="1430" y="3668"/>
                </a:lnTo>
                <a:lnTo>
                  <a:pt x="1439" y="3668"/>
                </a:lnTo>
                <a:lnTo>
                  <a:pt x="1449" y="3667"/>
                </a:lnTo>
                <a:lnTo>
                  <a:pt x="1458" y="3665"/>
                </a:lnTo>
                <a:lnTo>
                  <a:pt x="1467" y="3661"/>
                </a:lnTo>
                <a:lnTo>
                  <a:pt x="1476" y="3656"/>
                </a:lnTo>
                <a:lnTo>
                  <a:pt x="1485" y="3650"/>
                </a:lnTo>
                <a:lnTo>
                  <a:pt x="1549" y="3596"/>
                </a:lnTo>
                <a:lnTo>
                  <a:pt x="1608" y="3539"/>
                </a:lnTo>
                <a:lnTo>
                  <a:pt x="1664" y="3481"/>
                </a:lnTo>
                <a:lnTo>
                  <a:pt x="1715" y="3421"/>
                </a:lnTo>
                <a:lnTo>
                  <a:pt x="1761" y="3358"/>
                </a:lnTo>
                <a:lnTo>
                  <a:pt x="1804" y="3294"/>
                </a:lnTo>
                <a:lnTo>
                  <a:pt x="1841" y="3227"/>
                </a:lnTo>
                <a:lnTo>
                  <a:pt x="1876" y="3161"/>
                </a:lnTo>
                <a:lnTo>
                  <a:pt x="1906" y="3092"/>
                </a:lnTo>
                <a:lnTo>
                  <a:pt x="1932" y="3022"/>
                </a:lnTo>
                <a:lnTo>
                  <a:pt x="1955" y="2950"/>
                </a:lnTo>
                <a:lnTo>
                  <a:pt x="1974" y="2878"/>
                </a:lnTo>
                <a:lnTo>
                  <a:pt x="1989" y="2804"/>
                </a:lnTo>
                <a:lnTo>
                  <a:pt x="2000" y="2730"/>
                </a:lnTo>
                <a:lnTo>
                  <a:pt x="2008" y="2655"/>
                </a:lnTo>
                <a:lnTo>
                  <a:pt x="2012" y="2581"/>
                </a:lnTo>
                <a:lnTo>
                  <a:pt x="2013" y="2505"/>
                </a:lnTo>
                <a:lnTo>
                  <a:pt x="2011" y="2429"/>
                </a:lnTo>
                <a:lnTo>
                  <a:pt x="2006" y="2353"/>
                </a:lnTo>
                <a:lnTo>
                  <a:pt x="1997" y="2277"/>
                </a:lnTo>
                <a:lnTo>
                  <a:pt x="1986" y="2200"/>
                </a:lnTo>
                <a:lnTo>
                  <a:pt x="1971" y="2124"/>
                </a:lnTo>
                <a:lnTo>
                  <a:pt x="1954" y="2049"/>
                </a:lnTo>
                <a:lnTo>
                  <a:pt x="1933" y="1974"/>
                </a:lnTo>
                <a:lnTo>
                  <a:pt x="1910" y="1899"/>
                </a:lnTo>
                <a:lnTo>
                  <a:pt x="1884" y="1826"/>
                </a:lnTo>
                <a:lnTo>
                  <a:pt x="1856" y="1753"/>
                </a:lnTo>
                <a:lnTo>
                  <a:pt x="1824" y="1682"/>
                </a:lnTo>
                <a:lnTo>
                  <a:pt x="1791" y="1611"/>
                </a:lnTo>
                <a:lnTo>
                  <a:pt x="1754" y="1541"/>
                </a:lnTo>
                <a:lnTo>
                  <a:pt x="1716" y="1473"/>
                </a:lnTo>
                <a:lnTo>
                  <a:pt x="1675" y="1406"/>
                </a:lnTo>
                <a:lnTo>
                  <a:pt x="1669" y="1397"/>
                </a:lnTo>
                <a:lnTo>
                  <a:pt x="1662" y="1389"/>
                </a:lnTo>
                <a:lnTo>
                  <a:pt x="1654" y="1382"/>
                </a:lnTo>
                <a:lnTo>
                  <a:pt x="1645" y="1376"/>
                </a:lnTo>
                <a:lnTo>
                  <a:pt x="1636" y="1371"/>
                </a:lnTo>
                <a:lnTo>
                  <a:pt x="1627" y="1367"/>
                </a:lnTo>
                <a:lnTo>
                  <a:pt x="1617" y="1363"/>
                </a:lnTo>
                <a:lnTo>
                  <a:pt x="1607" y="1361"/>
                </a:lnTo>
                <a:lnTo>
                  <a:pt x="1597" y="1361"/>
                </a:lnTo>
                <a:lnTo>
                  <a:pt x="1587" y="1361"/>
                </a:lnTo>
                <a:lnTo>
                  <a:pt x="1577" y="1363"/>
                </a:lnTo>
                <a:lnTo>
                  <a:pt x="1568" y="1366"/>
                </a:lnTo>
                <a:lnTo>
                  <a:pt x="1558" y="1371"/>
                </a:lnTo>
                <a:lnTo>
                  <a:pt x="1550" y="1378"/>
                </a:lnTo>
                <a:lnTo>
                  <a:pt x="1542" y="1386"/>
                </a:lnTo>
                <a:lnTo>
                  <a:pt x="1535" y="1395"/>
                </a:lnTo>
                <a:lnTo>
                  <a:pt x="1487" y="1467"/>
                </a:lnTo>
                <a:lnTo>
                  <a:pt x="1439" y="1540"/>
                </a:lnTo>
                <a:lnTo>
                  <a:pt x="1393" y="1613"/>
                </a:lnTo>
                <a:lnTo>
                  <a:pt x="1346" y="1687"/>
                </a:lnTo>
                <a:lnTo>
                  <a:pt x="1302" y="1761"/>
                </a:lnTo>
                <a:lnTo>
                  <a:pt x="1258" y="1835"/>
                </a:lnTo>
                <a:lnTo>
                  <a:pt x="1236" y="1874"/>
                </a:lnTo>
                <a:lnTo>
                  <a:pt x="1216" y="1911"/>
                </a:lnTo>
                <a:lnTo>
                  <a:pt x="1195" y="1950"/>
                </a:lnTo>
                <a:lnTo>
                  <a:pt x="1175" y="1988"/>
                </a:lnTo>
                <a:lnTo>
                  <a:pt x="1156" y="2028"/>
                </a:lnTo>
                <a:lnTo>
                  <a:pt x="1137" y="2066"/>
                </a:lnTo>
                <a:lnTo>
                  <a:pt x="1118" y="2106"/>
                </a:lnTo>
                <a:lnTo>
                  <a:pt x="1101" y="2145"/>
                </a:lnTo>
                <a:lnTo>
                  <a:pt x="1084" y="2185"/>
                </a:lnTo>
                <a:lnTo>
                  <a:pt x="1068" y="2225"/>
                </a:lnTo>
                <a:lnTo>
                  <a:pt x="1053" y="2266"/>
                </a:lnTo>
                <a:lnTo>
                  <a:pt x="1037" y="2306"/>
                </a:lnTo>
                <a:lnTo>
                  <a:pt x="1024" y="2347"/>
                </a:lnTo>
                <a:lnTo>
                  <a:pt x="1011" y="2388"/>
                </a:lnTo>
                <a:lnTo>
                  <a:pt x="999" y="2430"/>
                </a:lnTo>
                <a:lnTo>
                  <a:pt x="988" y="2471"/>
                </a:lnTo>
                <a:lnTo>
                  <a:pt x="978" y="2514"/>
                </a:lnTo>
                <a:lnTo>
                  <a:pt x="969" y="2556"/>
                </a:lnTo>
                <a:lnTo>
                  <a:pt x="962" y="2599"/>
                </a:lnTo>
                <a:lnTo>
                  <a:pt x="954" y="2642"/>
                </a:lnTo>
                <a:lnTo>
                  <a:pt x="950" y="2669"/>
                </a:lnTo>
                <a:lnTo>
                  <a:pt x="947" y="2697"/>
                </a:lnTo>
                <a:lnTo>
                  <a:pt x="944" y="2726"/>
                </a:lnTo>
                <a:lnTo>
                  <a:pt x="941" y="2757"/>
                </a:lnTo>
                <a:lnTo>
                  <a:pt x="939" y="2789"/>
                </a:lnTo>
                <a:lnTo>
                  <a:pt x="938" y="2821"/>
                </a:lnTo>
                <a:lnTo>
                  <a:pt x="937" y="2854"/>
                </a:lnTo>
                <a:lnTo>
                  <a:pt x="937" y="2888"/>
                </a:lnTo>
                <a:lnTo>
                  <a:pt x="937" y="2923"/>
                </a:lnTo>
                <a:lnTo>
                  <a:pt x="939" y="2957"/>
                </a:lnTo>
                <a:lnTo>
                  <a:pt x="940" y="2992"/>
                </a:lnTo>
                <a:lnTo>
                  <a:pt x="943" y="3027"/>
                </a:lnTo>
                <a:lnTo>
                  <a:pt x="947" y="3062"/>
                </a:lnTo>
                <a:lnTo>
                  <a:pt x="951" y="3097"/>
                </a:lnTo>
                <a:lnTo>
                  <a:pt x="956" y="3132"/>
                </a:lnTo>
                <a:lnTo>
                  <a:pt x="964" y="3167"/>
                </a:lnTo>
                <a:lnTo>
                  <a:pt x="971" y="3201"/>
                </a:lnTo>
                <a:lnTo>
                  <a:pt x="979" y="3235"/>
                </a:lnTo>
                <a:lnTo>
                  <a:pt x="989" y="3268"/>
                </a:lnTo>
                <a:lnTo>
                  <a:pt x="999" y="3300"/>
                </a:lnTo>
                <a:lnTo>
                  <a:pt x="1011" y="3332"/>
                </a:lnTo>
                <a:lnTo>
                  <a:pt x="1024" y="3362"/>
                </a:lnTo>
                <a:lnTo>
                  <a:pt x="1039" y="3391"/>
                </a:lnTo>
                <a:lnTo>
                  <a:pt x="1055" y="3419"/>
                </a:lnTo>
                <a:lnTo>
                  <a:pt x="1072" y="3446"/>
                </a:lnTo>
                <a:lnTo>
                  <a:pt x="1091" y="3471"/>
                </a:lnTo>
                <a:lnTo>
                  <a:pt x="1110" y="3495"/>
                </a:lnTo>
                <a:lnTo>
                  <a:pt x="1133" y="3517"/>
                </a:lnTo>
                <a:lnTo>
                  <a:pt x="1156" y="3537"/>
                </a:lnTo>
                <a:lnTo>
                  <a:pt x="1180" y="3555"/>
                </a:lnTo>
                <a:lnTo>
                  <a:pt x="1207" y="3573"/>
                </a:lnTo>
                <a:lnTo>
                  <a:pt x="1235" y="3587"/>
                </a:lnTo>
                <a:lnTo>
                  <a:pt x="1235" y="3632"/>
                </a:lnTo>
                <a:lnTo>
                  <a:pt x="1237" y="3678"/>
                </a:lnTo>
                <a:lnTo>
                  <a:pt x="1239" y="3723"/>
                </a:lnTo>
                <a:lnTo>
                  <a:pt x="1242" y="3768"/>
                </a:lnTo>
                <a:lnTo>
                  <a:pt x="1247" y="3814"/>
                </a:lnTo>
                <a:lnTo>
                  <a:pt x="1252" y="3859"/>
                </a:lnTo>
                <a:lnTo>
                  <a:pt x="1257" y="3904"/>
                </a:lnTo>
                <a:lnTo>
                  <a:pt x="1264" y="3949"/>
                </a:lnTo>
                <a:lnTo>
                  <a:pt x="1272" y="3994"/>
                </a:lnTo>
                <a:lnTo>
                  <a:pt x="1280" y="4038"/>
                </a:lnTo>
                <a:lnTo>
                  <a:pt x="1291" y="4083"/>
                </a:lnTo>
                <a:lnTo>
                  <a:pt x="1301" y="4127"/>
                </a:lnTo>
                <a:lnTo>
                  <a:pt x="1312" y="4171"/>
                </a:lnTo>
                <a:lnTo>
                  <a:pt x="1324" y="4216"/>
                </a:lnTo>
                <a:lnTo>
                  <a:pt x="1337" y="4259"/>
                </a:lnTo>
                <a:lnTo>
                  <a:pt x="1351" y="4302"/>
                </a:lnTo>
                <a:lnTo>
                  <a:pt x="1365" y="4345"/>
                </a:lnTo>
                <a:lnTo>
                  <a:pt x="1382" y="4388"/>
                </a:lnTo>
                <a:lnTo>
                  <a:pt x="1398" y="4429"/>
                </a:lnTo>
                <a:lnTo>
                  <a:pt x="1415" y="4472"/>
                </a:lnTo>
                <a:lnTo>
                  <a:pt x="1433" y="4512"/>
                </a:lnTo>
                <a:lnTo>
                  <a:pt x="1453" y="4554"/>
                </a:lnTo>
                <a:lnTo>
                  <a:pt x="1472" y="4594"/>
                </a:lnTo>
                <a:lnTo>
                  <a:pt x="1493" y="4634"/>
                </a:lnTo>
                <a:lnTo>
                  <a:pt x="1514" y="4673"/>
                </a:lnTo>
                <a:lnTo>
                  <a:pt x="1537" y="4713"/>
                </a:lnTo>
                <a:lnTo>
                  <a:pt x="1560" y="4751"/>
                </a:lnTo>
                <a:lnTo>
                  <a:pt x="1584" y="4789"/>
                </a:lnTo>
                <a:lnTo>
                  <a:pt x="1608" y="4826"/>
                </a:lnTo>
                <a:lnTo>
                  <a:pt x="1635" y="4862"/>
                </a:lnTo>
                <a:lnTo>
                  <a:pt x="1661" y="4898"/>
                </a:lnTo>
                <a:lnTo>
                  <a:pt x="1688" y="4933"/>
                </a:lnTo>
                <a:lnTo>
                  <a:pt x="1668" y="4993"/>
                </a:lnTo>
                <a:lnTo>
                  <a:pt x="1649" y="5053"/>
                </a:lnTo>
                <a:lnTo>
                  <a:pt x="1630" y="5112"/>
                </a:lnTo>
                <a:lnTo>
                  <a:pt x="1612" y="5171"/>
                </a:lnTo>
                <a:lnTo>
                  <a:pt x="1594" y="5231"/>
                </a:lnTo>
                <a:lnTo>
                  <a:pt x="1577" y="5291"/>
                </a:lnTo>
                <a:lnTo>
                  <a:pt x="1560" y="5350"/>
                </a:lnTo>
                <a:lnTo>
                  <a:pt x="1544" y="5409"/>
                </a:lnTo>
                <a:lnTo>
                  <a:pt x="1529" y="5469"/>
                </a:lnTo>
                <a:lnTo>
                  <a:pt x="1513" y="5529"/>
                </a:lnTo>
                <a:lnTo>
                  <a:pt x="1499" y="5587"/>
                </a:lnTo>
                <a:lnTo>
                  <a:pt x="1485" y="5646"/>
                </a:lnTo>
                <a:lnTo>
                  <a:pt x="1472" y="5706"/>
                </a:lnTo>
                <a:lnTo>
                  <a:pt x="1459" y="5764"/>
                </a:lnTo>
                <a:lnTo>
                  <a:pt x="1446" y="5823"/>
                </a:lnTo>
                <a:lnTo>
                  <a:pt x="1435" y="5881"/>
                </a:lnTo>
                <a:lnTo>
                  <a:pt x="1420" y="5961"/>
                </a:lnTo>
                <a:lnTo>
                  <a:pt x="1405" y="6041"/>
                </a:lnTo>
                <a:lnTo>
                  <a:pt x="1391" y="6121"/>
                </a:lnTo>
                <a:lnTo>
                  <a:pt x="1378" y="6202"/>
                </a:lnTo>
                <a:lnTo>
                  <a:pt x="1365" y="6282"/>
                </a:lnTo>
                <a:lnTo>
                  <a:pt x="1353" y="6362"/>
                </a:lnTo>
                <a:lnTo>
                  <a:pt x="1342" y="6442"/>
                </a:lnTo>
                <a:lnTo>
                  <a:pt x="1331" y="6523"/>
                </a:lnTo>
                <a:lnTo>
                  <a:pt x="1321" y="6603"/>
                </a:lnTo>
                <a:lnTo>
                  <a:pt x="1311" y="6684"/>
                </a:lnTo>
                <a:lnTo>
                  <a:pt x="1302" y="6765"/>
                </a:lnTo>
                <a:lnTo>
                  <a:pt x="1293" y="6845"/>
                </a:lnTo>
                <a:lnTo>
                  <a:pt x="1276" y="7007"/>
                </a:lnTo>
                <a:lnTo>
                  <a:pt x="1262" y="7169"/>
                </a:lnTo>
                <a:lnTo>
                  <a:pt x="1250" y="7331"/>
                </a:lnTo>
                <a:lnTo>
                  <a:pt x="1239" y="7493"/>
                </a:lnTo>
                <a:lnTo>
                  <a:pt x="1229" y="7655"/>
                </a:lnTo>
                <a:lnTo>
                  <a:pt x="1220" y="7818"/>
                </a:lnTo>
                <a:lnTo>
                  <a:pt x="1213" y="7980"/>
                </a:lnTo>
                <a:lnTo>
                  <a:pt x="1206" y="8143"/>
                </a:lnTo>
                <a:lnTo>
                  <a:pt x="1199" y="8305"/>
                </a:lnTo>
                <a:lnTo>
                  <a:pt x="1194" y="8468"/>
                </a:lnTo>
                <a:lnTo>
                  <a:pt x="1192" y="8464"/>
                </a:lnTo>
                <a:lnTo>
                  <a:pt x="1190" y="8461"/>
                </a:lnTo>
                <a:lnTo>
                  <a:pt x="1164" y="8434"/>
                </a:lnTo>
                <a:lnTo>
                  <a:pt x="1140" y="8407"/>
                </a:lnTo>
                <a:lnTo>
                  <a:pt x="1115" y="8380"/>
                </a:lnTo>
                <a:lnTo>
                  <a:pt x="1092" y="8353"/>
                </a:lnTo>
                <a:lnTo>
                  <a:pt x="1069" y="8326"/>
                </a:lnTo>
                <a:lnTo>
                  <a:pt x="1047" y="8298"/>
                </a:lnTo>
                <a:lnTo>
                  <a:pt x="1025" y="8270"/>
                </a:lnTo>
                <a:lnTo>
                  <a:pt x="1005" y="8243"/>
                </a:lnTo>
                <a:lnTo>
                  <a:pt x="985" y="8214"/>
                </a:lnTo>
                <a:lnTo>
                  <a:pt x="966" y="8187"/>
                </a:lnTo>
                <a:lnTo>
                  <a:pt x="946" y="8159"/>
                </a:lnTo>
                <a:lnTo>
                  <a:pt x="928" y="8129"/>
                </a:lnTo>
                <a:lnTo>
                  <a:pt x="911" y="8101"/>
                </a:lnTo>
                <a:lnTo>
                  <a:pt x="894" y="8072"/>
                </a:lnTo>
                <a:lnTo>
                  <a:pt x="876" y="8042"/>
                </a:lnTo>
                <a:lnTo>
                  <a:pt x="861" y="8013"/>
                </a:lnTo>
                <a:lnTo>
                  <a:pt x="865" y="8009"/>
                </a:lnTo>
                <a:lnTo>
                  <a:pt x="869" y="8005"/>
                </a:lnTo>
                <a:lnTo>
                  <a:pt x="873" y="8000"/>
                </a:lnTo>
                <a:lnTo>
                  <a:pt x="877" y="7994"/>
                </a:lnTo>
                <a:lnTo>
                  <a:pt x="881" y="7989"/>
                </a:lnTo>
                <a:lnTo>
                  <a:pt x="884" y="7982"/>
                </a:lnTo>
                <a:lnTo>
                  <a:pt x="886" y="7975"/>
                </a:lnTo>
                <a:lnTo>
                  <a:pt x="888" y="7968"/>
                </a:lnTo>
                <a:lnTo>
                  <a:pt x="899" y="7908"/>
                </a:lnTo>
                <a:lnTo>
                  <a:pt x="908" y="7847"/>
                </a:lnTo>
                <a:lnTo>
                  <a:pt x="916" y="7786"/>
                </a:lnTo>
                <a:lnTo>
                  <a:pt x="922" y="7725"/>
                </a:lnTo>
                <a:lnTo>
                  <a:pt x="926" y="7664"/>
                </a:lnTo>
                <a:lnTo>
                  <a:pt x="928" y="7602"/>
                </a:lnTo>
                <a:lnTo>
                  <a:pt x="929" y="7540"/>
                </a:lnTo>
                <a:lnTo>
                  <a:pt x="927" y="7479"/>
                </a:lnTo>
                <a:lnTo>
                  <a:pt x="924" y="7418"/>
                </a:lnTo>
                <a:lnTo>
                  <a:pt x="919" y="7357"/>
                </a:lnTo>
                <a:lnTo>
                  <a:pt x="912" y="7296"/>
                </a:lnTo>
                <a:lnTo>
                  <a:pt x="903" y="7235"/>
                </a:lnTo>
                <a:lnTo>
                  <a:pt x="891" y="7176"/>
                </a:lnTo>
                <a:lnTo>
                  <a:pt x="877" y="7116"/>
                </a:lnTo>
                <a:lnTo>
                  <a:pt x="862" y="7058"/>
                </a:lnTo>
                <a:lnTo>
                  <a:pt x="844" y="7001"/>
                </a:lnTo>
                <a:lnTo>
                  <a:pt x="825" y="6944"/>
                </a:lnTo>
                <a:lnTo>
                  <a:pt x="803" y="6888"/>
                </a:lnTo>
                <a:lnTo>
                  <a:pt x="778" y="6834"/>
                </a:lnTo>
                <a:lnTo>
                  <a:pt x="751" y="6780"/>
                </a:lnTo>
                <a:lnTo>
                  <a:pt x="723" y="6727"/>
                </a:lnTo>
                <a:lnTo>
                  <a:pt x="691" y="6677"/>
                </a:lnTo>
                <a:lnTo>
                  <a:pt x="658" y="6627"/>
                </a:lnTo>
                <a:lnTo>
                  <a:pt x="621" y="6579"/>
                </a:lnTo>
                <a:lnTo>
                  <a:pt x="584" y="6533"/>
                </a:lnTo>
                <a:lnTo>
                  <a:pt x="542" y="6488"/>
                </a:lnTo>
                <a:lnTo>
                  <a:pt x="500" y="6446"/>
                </a:lnTo>
                <a:lnTo>
                  <a:pt x="453" y="6405"/>
                </a:lnTo>
                <a:lnTo>
                  <a:pt x="406" y="6367"/>
                </a:lnTo>
                <a:lnTo>
                  <a:pt x="354" y="6330"/>
                </a:lnTo>
                <a:lnTo>
                  <a:pt x="301" y="6296"/>
                </a:lnTo>
                <a:lnTo>
                  <a:pt x="245" y="6264"/>
                </a:lnTo>
                <a:lnTo>
                  <a:pt x="236" y="6260"/>
                </a:lnTo>
                <a:lnTo>
                  <a:pt x="228" y="6255"/>
                </a:lnTo>
                <a:lnTo>
                  <a:pt x="218" y="6253"/>
                </a:lnTo>
                <a:lnTo>
                  <a:pt x="209" y="6251"/>
                </a:lnTo>
                <a:lnTo>
                  <a:pt x="200" y="6250"/>
                </a:lnTo>
                <a:lnTo>
                  <a:pt x="192" y="6251"/>
                </a:lnTo>
                <a:lnTo>
                  <a:pt x="183" y="6252"/>
                </a:lnTo>
                <a:lnTo>
                  <a:pt x="175" y="6254"/>
                </a:lnTo>
                <a:lnTo>
                  <a:pt x="167" y="6256"/>
                </a:lnTo>
                <a:lnTo>
                  <a:pt x="160" y="6261"/>
                </a:lnTo>
                <a:lnTo>
                  <a:pt x="153" y="6266"/>
                </a:lnTo>
                <a:lnTo>
                  <a:pt x="145" y="6271"/>
                </a:lnTo>
                <a:lnTo>
                  <a:pt x="139" y="6277"/>
                </a:lnTo>
                <a:lnTo>
                  <a:pt x="133" y="6285"/>
                </a:lnTo>
                <a:lnTo>
                  <a:pt x="128" y="6293"/>
                </a:lnTo>
                <a:lnTo>
                  <a:pt x="124" y="6302"/>
                </a:lnTo>
                <a:lnTo>
                  <a:pt x="103" y="6354"/>
                </a:lnTo>
                <a:lnTo>
                  <a:pt x="84" y="6408"/>
                </a:lnTo>
                <a:lnTo>
                  <a:pt x="67" y="6465"/>
                </a:lnTo>
                <a:lnTo>
                  <a:pt x="51" y="6526"/>
                </a:lnTo>
                <a:lnTo>
                  <a:pt x="37" y="6589"/>
                </a:lnTo>
                <a:lnTo>
                  <a:pt x="26" y="6652"/>
                </a:lnTo>
                <a:lnTo>
                  <a:pt x="16" y="6719"/>
                </a:lnTo>
                <a:lnTo>
                  <a:pt x="9" y="6786"/>
                </a:lnTo>
                <a:lnTo>
                  <a:pt x="4" y="6855"/>
                </a:lnTo>
                <a:lnTo>
                  <a:pt x="1" y="6925"/>
                </a:lnTo>
                <a:lnTo>
                  <a:pt x="0" y="6994"/>
                </a:lnTo>
                <a:lnTo>
                  <a:pt x="2" y="7064"/>
                </a:lnTo>
                <a:lnTo>
                  <a:pt x="7" y="7134"/>
                </a:lnTo>
                <a:lnTo>
                  <a:pt x="14" y="7204"/>
                </a:lnTo>
                <a:lnTo>
                  <a:pt x="24" y="7273"/>
                </a:lnTo>
                <a:lnTo>
                  <a:pt x="36" y="7340"/>
                </a:lnTo>
                <a:lnTo>
                  <a:pt x="52" y="7407"/>
                </a:lnTo>
                <a:lnTo>
                  <a:pt x="71" y="7470"/>
                </a:lnTo>
                <a:lnTo>
                  <a:pt x="93" y="7533"/>
                </a:lnTo>
                <a:lnTo>
                  <a:pt x="118" y="7593"/>
                </a:lnTo>
                <a:lnTo>
                  <a:pt x="147" y="7651"/>
                </a:lnTo>
                <a:lnTo>
                  <a:pt x="178" y="7705"/>
                </a:lnTo>
                <a:lnTo>
                  <a:pt x="213" y="7757"/>
                </a:lnTo>
                <a:lnTo>
                  <a:pt x="252" y="7804"/>
                </a:lnTo>
                <a:lnTo>
                  <a:pt x="294" y="7848"/>
                </a:lnTo>
                <a:lnTo>
                  <a:pt x="341" y="7888"/>
                </a:lnTo>
                <a:lnTo>
                  <a:pt x="391" y="7923"/>
                </a:lnTo>
                <a:lnTo>
                  <a:pt x="444" y="7953"/>
                </a:lnTo>
                <a:lnTo>
                  <a:pt x="503" y="7979"/>
                </a:lnTo>
                <a:lnTo>
                  <a:pt x="565" y="7999"/>
                </a:lnTo>
                <a:lnTo>
                  <a:pt x="630" y="8013"/>
                </a:lnTo>
                <a:lnTo>
                  <a:pt x="701" y="8021"/>
                </a:lnTo>
                <a:lnTo>
                  <a:pt x="721" y="8059"/>
                </a:lnTo>
                <a:lnTo>
                  <a:pt x="742" y="8095"/>
                </a:lnTo>
                <a:lnTo>
                  <a:pt x="764" y="8130"/>
                </a:lnTo>
                <a:lnTo>
                  <a:pt x="787" y="8166"/>
                </a:lnTo>
                <a:lnTo>
                  <a:pt x="812" y="8200"/>
                </a:lnTo>
                <a:lnTo>
                  <a:pt x="836" y="8235"/>
                </a:lnTo>
                <a:lnTo>
                  <a:pt x="862" y="8267"/>
                </a:lnTo>
                <a:lnTo>
                  <a:pt x="889" y="8299"/>
                </a:lnTo>
                <a:lnTo>
                  <a:pt x="917" y="8331"/>
                </a:lnTo>
                <a:lnTo>
                  <a:pt x="945" y="8362"/>
                </a:lnTo>
                <a:lnTo>
                  <a:pt x="975" y="8392"/>
                </a:lnTo>
                <a:lnTo>
                  <a:pt x="1004" y="8420"/>
                </a:lnTo>
                <a:lnTo>
                  <a:pt x="1035" y="8448"/>
                </a:lnTo>
                <a:lnTo>
                  <a:pt x="1067" y="8475"/>
                </a:lnTo>
                <a:lnTo>
                  <a:pt x="1099" y="8501"/>
                </a:lnTo>
                <a:lnTo>
                  <a:pt x="1132" y="8525"/>
                </a:lnTo>
                <a:lnTo>
                  <a:pt x="1136" y="8528"/>
                </a:lnTo>
                <a:lnTo>
                  <a:pt x="1141" y="8530"/>
                </a:lnTo>
                <a:lnTo>
                  <a:pt x="1145" y="8532"/>
                </a:lnTo>
                <a:lnTo>
                  <a:pt x="1149" y="8533"/>
                </a:lnTo>
                <a:lnTo>
                  <a:pt x="1157" y="8533"/>
                </a:lnTo>
                <a:lnTo>
                  <a:pt x="1166" y="8532"/>
                </a:lnTo>
                <a:lnTo>
                  <a:pt x="1173" y="8529"/>
                </a:lnTo>
                <a:lnTo>
                  <a:pt x="1181" y="8524"/>
                </a:lnTo>
                <a:lnTo>
                  <a:pt x="1187" y="8519"/>
                </a:lnTo>
                <a:lnTo>
                  <a:pt x="1192" y="8512"/>
                </a:lnTo>
                <a:lnTo>
                  <a:pt x="1191" y="8563"/>
                </a:lnTo>
                <a:lnTo>
                  <a:pt x="1189" y="8612"/>
                </a:lnTo>
                <a:lnTo>
                  <a:pt x="1188" y="8663"/>
                </a:lnTo>
                <a:lnTo>
                  <a:pt x="1187" y="8712"/>
                </a:lnTo>
                <a:lnTo>
                  <a:pt x="1185" y="8763"/>
                </a:lnTo>
                <a:lnTo>
                  <a:pt x="1184" y="8813"/>
                </a:lnTo>
                <a:lnTo>
                  <a:pt x="1182" y="8863"/>
                </a:lnTo>
                <a:lnTo>
                  <a:pt x="1181" y="8913"/>
                </a:lnTo>
                <a:lnTo>
                  <a:pt x="1180" y="8963"/>
                </a:lnTo>
                <a:lnTo>
                  <a:pt x="1178" y="9013"/>
                </a:lnTo>
                <a:lnTo>
                  <a:pt x="1177" y="9063"/>
                </a:lnTo>
                <a:lnTo>
                  <a:pt x="1176" y="9113"/>
                </a:lnTo>
                <a:lnTo>
                  <a:pt x="1174" y="9163"/>
                </a:lnTo>
                <a:lnTo>
                  <a:pt x="1173" y="9214"/>
                </a:lnTo>
                <a:lnTo>
                  <a:pt x="1172" y="9263"/>
                </a:lnTo>
                <a:lnTo>
                  <a:pt x="1170" y="9313"/>
                </a:lnTo>
                <a:lnTo>
                  <a:pt x="1169" y="9370"/>
                </a:lnTo>
                <a:lnTo>
                  <a:pt x="1167" y="9426"/>
                </a:lnTo>
                <a:lnTo>
                  <a:pt x="1166" y="9483"/>
                </a:lnTo>
                <a:lnTo>
                  <a:pt x="1164" y="9539"/>
                </a:lnTo>
                <a:lnTo>
                  <a:pt x="1163" y="9595"/>
                </a:lnTo>
                <a:lnTo>
                  <a:pt x="1162" y="9652"/>
                </a:lnTo>
                <a:lnTo>
                  <a:pt x="1161" y="9709"/>
                </a:lnTo>
                <a:lnTo>
                  <a:pt x="1160" y="9764"/>
                </a:lnTo>
                <a:lnTo>
                  <a:pt x="1158" y="9821"/>
                </a:lnTo>
                <a:lnTo>
                  <a:pt x="1157" y="9878"/>
                </a:lnTo>
                <a:lnTo>
                  <a:pt x="1156" y="9934"/>
                </a:lnTo>
                <a:lnTo>
                  <a:pt x="1155" y="9991"/>
                </a:lnTo>
                <a:lnTo>
                  <a:pt x="1155" y="10048"/>
                </a:lnTo>
                <a:lnTo>
                  <a:pt x="1154" y="10105"/>
                </a:lnTo>
                <a:lnTo>
                  <a:pt x="1153" y="10161"/>
                </a:lnTo>
                <a:lnTo>
                  <a:pt x="1152" y="10218"/>
                </a:lnTo>
                <a:lnTo>
                  <a:pt x="1337" y="10162"/>
                </a:lnTo>
                <a:lnTo>
                  <a:pt x="1339" y="10110"/>
                </a:lnTo>
                <a:lnTo>
                  <a:pt x="1340" y="10057"/>
                </a:lnTo>
                <a:lnTo>
                  <a:pt x="1341" y="10004"/>
                </a:lnTo>
                <a:lnTo>
                  <a:pt x="1343" y="9952"/>
                </a:lnTo>
                <a:lnTo>
                  <a:pt x="1344" y="9899"/>
                </a:lnTo>
                <a:lnTo>
                  <a:pt x="1345" y="9846"/>
                </a:lnTo>
                <a:lnTo>
                  <a:pt x="1346" y="9794"/>
                </a:lnTo>
                <a:lnTo>
                  <a:pt x="1348" y="9742"/>
                </a:lnTo>
                <a:lnTo>
                  <a:pt x="1349" y="9689"/>
                </a:lnTo>
                <a:lnTo>
                  <a:pt x="1350" y="9637"/>
                </a:lnTo>
                <a:lnTo>
                  <a:pt x="1351" y="9584"/>
                </a:lnTo>
                <a:lnTo>
                  <a:pt x="1353" y="9532"/>
                </a:lnTo>
                <a:lnTo>
                  <a:pt x="1354" y="9479"/>
                </a:lnTo>
                <a:lnTo>
                  <a:pt x="1355" y="9426"/>
                </a:lnTo>
                <a:lnTo>
                  <a:pt x="1357" y="9374"/>
                </a:lnTo>
                <a:lnTo>
                  <a:pt x="1358" y="9321"/>
                </a:lnTo>
                <a:lnTo>
                  <a:pt x="1360" y="9320"/>
                </a:lnTo>
                <a:lnTo>
                  <a:pt x="1363" y="9318"/>
                </a:lnTo>
                <a:lnTo>
                  <a:pt x="1404" y="9281"/>
                </a:lnTo>
                <a:lnTo>
                  <a:pt x="1443" y="9245"/>
                </a:lnTo>
                <a:lnTo>
                  <a:pt x="1482" y="9207"/>
                </a:lnTo>
                <a:lnTo>
                  <a:pt x="1519" y="9167"/>
                </a:lnTo>
                <a:lnTo>
                  <a:pt x="1556" y="9128"/>
                </a:lnTo>
                <a:lnTo>
                  <a:pt x="1592" y="9086"/>
                </a:lnTo>
                <a:lnTo>
                  <a:pt x="1627" y="9045"/>
                </a:lnTo>
                <a:lnTo>
                  <a:pt x="1661" y="9002"/>
                </a:lnTo>
                <a:lnTo>
                  <a:pt x="1695" y="8959"/>
                </a:lnTo>
                <a:lnTo>
                  <a:pt x="1727" y="8915"/>
                </a:lnTo>
                <a:lnTo>
                  <a:pt x="1758" y="8870"/>
                </a:lnTo>
                <a:lnTo>
                  <a:pt x="1788" y="8825"/>
                </a:lnTo>
                <a:lnTo>
                  <a:pt x="1818" y="8779"/>
                </a:lnTo>
                <a:lnTo>
                  <a:pt x="1846" y="8733"/>
                </a:lnTo>
                <a:lnTo>
                  <a:pt x="1874" y="8685"/>
                </a:lnTo>
                <a:lnTo>
                  <a:pt x="1900" y="8639"/>
                </a:lnTo>
                <a:lnTo>
                  <a:pt x="1911" y="8618"/>
                </a:lnTo>
                <a:lnTo>
                  <a:pt x="1922" y="8597"/>
                </a:lnTo>
                <a:lnTo>
                  <a:pt x="1933" y="8576"/>
                </a:lnTo>
                <a:lnTo>
                  <a:pt x="1945" y="8555"/>
                </a:lnTo>
                <a:lnTo>
                  <a:pt x="1956" y="8533"/>
                </a:lnTo>
                <a:lnTo>
                  <a:pt x="1967" y="8512"/>
                </a:lnTo>
                <a:lnTo>
                  <a:pt x="1978" y="8490"/>
                </a:lnTo>
                <a:lnTo>
                  <a:pt x="1989" y="8468"/>
                </a:lnTo>
                <a:lnTo>
                  <a:pt x="2001" y="8468"/>
                </a:lnTo>
                <a:lnTo>
                  <a:pt x="2013" y="8464"/>
                </a:lnTo>
                <a:lnTo>
                  <a:pt x="2019" y="8462"/>
                </a:lnTo>
                <a:lnTo>
                  <a:pt x="2025" y="8460"/>
                </a:lnTo>
                <a:lnTo>
                  <a:pt x="2031" y="8457"/>
                </a:lnTo>
                <a:lnTo>
                  <a:pt x="2037" y="8453"/>
                </a:lnTo>
                <a:lnTo>
                  <a:pt x="2061" y="8436"/>
                </a:lnTo>
                <a:lnTo>
                  <a:pt x="2084" y="8418"/>
                </a:lnTo>
                <a:lnTo>
                  <a:pt x="2108" y="8399"/>
                </a:lnTo>
                <a:lnTo>
                  <a:pt x="2130" y="8379"/>
                </a:lnTo>
                <a:lnTo>
                  <a:pt x="2152" y="8360"/>
                </a:lnTo>
                <a:lnTo>
                  <a:pt x="2173" y="8340"/>
                </a:lnTo>
                <a:lnTo>
                  <a:pt x="2195" y="8319"/>
                </a:lnTo>
                <a:lnTo>
                  <a:pt x="2216" y="8297"/>
                </a:lnTo>
                <a:lnTo>
                  <a:pt x="2235" y="8275"/>
                </a:lnTo>
                <a:lnTo>
                  <a:pt x="2255" y="8253"/>
                </a:lnTo>
                <a:lnTo>
                  <a:pt x="2274" y="8231"/>
                </a:lnTo>
                <a:lnTo>
                  <a:pt x="2293" y="8207"/>
                </a:lnTo>
                <a:lnTo>
                  <a:pt x="2310" y="8184"/>
                </a:lnTo>
                <a:lnTo>
                  <a:pt x="2327" y="8160"/>
                </a:lnTo>
                <a:lnTo>
                  <a:pt x="2345" y="8135"/>
                </a:lnTo>
                <a:lnTo>
                  <a:pt x="2361" y="8110"/>
                </a:lnTo>
                <a:lnTo>
                  <a:pt x="2376" y="8085"/>
                </a:lnTo>
                <a:lnTo>
                  <a:pt x="2391" y="8060"/>
                </a:lnTo>
                <a:lnTo>
                  <a:pt x="2405" y="8033"/>
                </a:lnTo>
                <a:lnTo>
                  <a:pt x="2419" y="8008"/>
                </a:lnTo>
                <a:lnTo>
                  <a:pt x="2433" y="7981"/>
                </a:lnTo>
                <a:lnTo>
                  <a:pt x="2446" y="7954"/>
                </a:lnTo>
                <a:lnTo>
                  <a:pt x="2458" y="7927"/>
                </a:lnTo>
                <a:lnTo>
                  <a:pt x="2469" y="7900"/>
                </a:lnTo>
                <a:lnTo>
                  <a:pt x="2480" y="7872"/>
                </a:lnTo>
                <a:lnTo>
                  <a:pt x="2490" y="7844"/>
                </a:lnTo>
                <a:lnTo>
                  <a:pt x="2500" y="7816"/>
                </a:lnTo>
                <a:lnTo>
                  <a:pt x="2510" y="7787"/>
                </a:lnTo>
                <a:lnTo>
                  <a:pt x="2518" y="7759"/>
                </a:lnTo>
                <a:lnTo>
                  <a:pt x="2526" y="7730"/>
                </a:lnTo>
                <a:lnTo>
                  <a:pt x="2533" y="7701"/>
                </a:lnTo>
                <a:lnTo>
                  <a:pt x="2539" y="7673"/>
                </a:lnTo>
                <a:lnTo>
                  <a:pt x="2547" y="7630"/>
                </a:lnTo>
                <a:lnTo>
                  <a:pt x="2555" y="7584"/>
                </a:lnTo>
                <a:lnTo>
                  <a:pt x="2561" y="7533"/>
                </a:lnTo>
                <a:lnTo>
                  <a:pt x="2567" y="7479"/>
                </a:lnTo>
                <a:lnTo>
                  <a:pt x="2569" y="7452"/>
                </a:lnTo>
                <a:lnTo>
                  <a:pt x="2570" y="7424"/>
                </a:lnTo>
                <a:lnTo>
                  <a:pt x="2571" y="7395"/>
                </a:lnTo>
                <a:lnTo>
                  <a:pt x="2571" y="7367"/>
                </a:lnTo>
                <a:lnTo>
                  <a:pt x="2571" y="7338"/>
                </a:lnTo>
                <a:lnTo>
                  <a:pt x="2570" y="7309"/>
                </a:lnTo>
                <a:lnTo>
                  <a:pt x="2568" y="7281"/>
                </a:lnTo>
                <a:lnTo>
                  <a:pt x="2566" y="7252"/>
                </a:lnTo>
                <a:lnTo>
                  <a:pt x="2563" y="7223"/>
                </a:lnTo>
                <a:lnTo>
                  <a:pt x="2559" y="7196"/>
                </a:lnTo>
                <a:lnTo>
                  <a:pt x="2553" y="7169"/>
                </a:lnTo>
                <a:lnTo>
                  <a:pt x="2547" y="7141"/>
                </a:lnTo>
                <a:lnTo>
                  <a:pt x="2540" y="7115"/>
                </a:lnTo>
                <a:lnTo>
                  <a:pt x="2532" y="7090"/>
                </a:lnTo>
                <a:lnTo>
                  <a:pt x="2523" y="7064"/>
                </a:lnTo>
                <a:lnTo>
                  <a:pt x="2513" y="7041"/>
                </a:lnTo>
                <a:lnTo>
                  <a:pt x="2500" y="7019"/>
                </a:lnTo>
                <a:lnTo>
                  <a:pt x="2487" y="6997"/>
                </a:lnTo>
                <a:lnTo>
                  <a:pt x="2473" y="6976"/>
                </a:lnTo>
                <a:lnTo>
                  <a:pt x="2458" y="6958"/>
                </a:lnTo>
                <a:lnTo>
                  <a:pt x="2441" y="6941"/>
                </a:lnTo>
                <a:lnTo>
                  <a:pt x="2421" y="6925"/>
                </a:lnTo>
                <a:lnTo>
                  <a:pt x="2402" y="6910"/>
                </a:lnTo>
                <a:lnTo>
                  <a:pt x="2380" y="6897"/>
                </a:lnTo>
                <a:lnTo>
                  <a:pt x="2356" y="6887"/>
                </a:lnTo>
                <a:lnTo>
                  <a:pt x="2331" y="6879"/>
                </a:lnTo>
                <a:lnTo>
                  <a:pt x="2308" y="6875"/>
                </a:lnTo>
                <a:lnTo>
                  <a:pt x="2285" y="6874"/>
                </a:lnTo>
                <a:lnTo>
                  <a:pt x="2263" y="6875"/>
                </a:lnTo>
                <a:lnTo>
                  <a:pt x="2240" y="6880"/>
                </a:lnTo>
                <a:lnTo>
                  <a:pt x="2219" y="6887"/>
                </a:lnTo>
                <a:lnTo>
                  <a:pt x="2198" y="6896"/>
                </a:lnTo>
                <a:lnTo>
                  <a:pt x="2177" y="6908"/>
                </a:lnTo>
                <a:lnTo>
                  <a:pt x="2157" y="6922"/>
                </a:lnTo>
                <a:lnTo>
                  <a:pt x="2138" y="6938"/>
                </a:lnTo>
                <a:lnTo>
                  <a:pt x="2119" y="6955"/>
                </a:lnTo>
                <a:lnTo>
                  <a:pt x="2101" y="6973"/>
                </a:lnTo>
                <a:lnTo>
                  <a:pt x="2082" y="6994"/>
                </a:lnTo>
                <a:lnTo>
                  <a:pt x="2065" y="7016"/>
                </a:lnTo>
                <a:lnTo>
                  <a:pt x="2048" y="7038"/>
                </a:lnTo>
                <a:lnTo>
                  <a:pt x="2032" y="7061"/>
                </a:lnTo>
                <a:lnTo>
                  <a:pt x="2015" y="7086"/>
                </a:lnTo>
                <a:lnTo>
                  <a:pt x="2000" y="7111"/>
                </a:lnTo>
                <a:lnTo>
                  <a:pt x="1986" y="7136"/>
                </a:lnTo>
                <a:lnTo>
                  <a:pt x="1958" y="7187"/>
                </a:lnTo>
                <a:lnTo>
                  <a:pt x="1932" y="7237"/>
                </a:lnTo>
                <a:lnTo>
                  <a:pt x="1909" y="7286"/>
                </a:lnTo>
                <a:lnTo>
                  <a:pt x="1888" y="7332"/>
                </a:lnTo>
                <a:lnTo>
                  <a:pt x="1870" y="7373"/>
                </a:lnTo>
                <a:lnTo>
                  <a:pt x="1853" y="7409"/>
                </a:lnTo>
                <a:lnTo>
                  <a:pt x="1839" y="7439"/>
                </a:lnTo>
                <a:lnTo>
                  <a:pt x="1826" y="7470"/>
                </a:lnTo>
                <a:lnTo>
                  <a:pt x="1813" y="7503"/>
                </a:lnTo>
                <a:lnTo>
                  <a:pt x="1800" y="7534"/>
                </a:lnTo>
                <a:lnTo>
                  <a:pt x="1788" y="7566"/>
                </a:lnTo>
                <a:lnTo>
                  <a:pt x="1777" y="7599"/>
                </a:lnTo>
                <a:lnTo>
                  <a:pt x="1765" y="7632"/>
                </a:lnTo>
                <a:lnTo>
                  <a:pt x="1755" y="7665"/>
                </a:lnTo>
                <a:lnTo>
                  <a:pt x="1746" y="7698"/>
                </a:lnTo>
                <a:lnTo>
                  <a:pt x="1738" y="7732"/>
                </a:lnTo>
                <a:lnTo>
                  <a:pt x="1730" y="7765"/>
                </a:lnTo>
                <a:lnTo>
                  <a:pt x="1723" y="7798"/>
                </a:lnTo>
                <a:lnTo>
                  <a:pt x="1717" y="7832"/>
                </a:lnTo>
                <a:lnTo>
                  <a:pt x="1712" y="7865"/>
                </a:lnTo>
                <a:lnTo>
                  <a:pt x="1708" y="7900"/>
                </a:lnTo>
                <a:lnTo>
                  <a:pt x="1704" y="7933"/>
                </a:lnTo>
                <a:lnTo>
                  <a:pt x="1702" y="7966"/>
                </a:lnTo>
                <a:lnTo>
                  <a:pt x="1700" y="8001"/>
                </a:lnTo>
                <a:lnTo>
                  <a:pt x="1700" y="8034"/>
                </a:lnTo>
                <a:lnTo>
                  <a:pt x="1701" y="8068"/>
                </a:lnTo>
                <a:lnTo>
                  <a:pt x="1702" y="8102"/>
                </a:lnTo>
                <a:lnTo>
                  <a:pt x="1705" y="8135"/>
                </a:lnTo>
                <a:lnTo>
                  <a:pt x="1709" y="8169"/>
                </a:lnTo>
                <a:lnTo>
                  <a:pt x="1715" y="8202"/>
                </a:lnTo>
                <a:lnTo>
                  <a:pt x="1721" y="8235"/>
                </a:lnTo>
                <a:lnTo>
                  <a:pt x="1729" y="8268"/>
                </a:lnTo>
                <a:lnTo>
                  <a:pt x="1738" y="8300"/>
                </a:lnTo>
                <a:lnTo>
                  <a:pt x="1748" y="8334"/>
                </a:lnTo>
                <a:lnTo>
                  <a:pt x="1760" y="8366"/>
                </a:lnTo>
                <a:lnTo>
                  <a:pt x="1774" y="8398"/>
                </a:lnTo>
                <a:lnTo>
                  <a:pt x="1788" y="8430"/>
                </a:lnTo>
                <a:lnTo>
                  <a:pt x="1804" y="8461"/>
                </a:lnTo>
                <a:lnTo>
                  <a:pt x="1809" y="8469"/>
                </a:lnTo>
                <a:lnTo>
                  <a:pt x="1814" y="8476"/>
                </a:lnTo>
                <a:lnTo>
                  <a:pt x="1820" y="8481"/>
                </a:lnTo>
                <a:lnTo>
                  <a:pt x="1826" y="8485"/>
                </a:lnTo>
                <a:lnTo>
                  <a:pt x="1817" y="8506"/>
                </a:lnTo>
                <a:lnTo>
                  <a:pt x="1807" y="8527"/>
                </a:lnTo>
                <a:lnTo>
                  <a:pt x="1797" y="8548"/>
                </a:lnTo>
                <a:lnTo>
                  <a:pt x="1787" y="8570"/>
                </a:lnTo>
                <a:lnTo>
                  <a:pt x="1764" y="8611"/>
                </a:lnTo>
                <a:lnTo>
                  <a:pt x="1742" y="8652"/>
                </a:lnTo>
                <a:lnTo>
                  <a:pt x="1719" y="8692"/>
                </a:lnTo>
                <a:lnTo>
                  <a:pt x="1696" y="8731"/>
                </a:lnTo>
                <a:lnTo>
                  <a:pt x="1670" y="8770"/>
                </a:lnTo>
                <a:lnTo>
                  <a:pt x="1646" y="8809"/>
                </a:lnTo>
                <a:lnTo>
                  <a:pt x="1620" y="8846"/>
                </a:lnTo>
                <a:lnTo>
                  <a:pt x="1593" y="8884"/>
                </a:lnTo>
                <a:lnTo>
                  <a:pt x="1566" y="8920"/>
                </a:lnTo>
                <a:lnTo>
                  <a:pt x="1539" y="8956"/>
                </a:lnTo>
                <a:lnTo>
                  <a:pt x="1510" y="8993"/>
                </a:lnTo>
                <a:lnTo>
                  <a:pt x="1482" y="9028"/>
                </a:lnTo>
                <a:lnTo>
                  <a:pt x="1453" y="9064"/>
                </a:lnTo>
                <a:lnTo>
                  <a:pt x="1423" y="9099"/>
                </a:lnTo>
                <a:lnTo>
                  <a:pt x="1393" y="9134"/>
                </a:lnTo>
                <a:lnTo>
                  <a:pt x="1362" y="9168"/>
                </a:lnTo>
                <a:lnTo>
                  <a:pt x="1367" y="9031"/>
                </a:lnTo>
                <a:lnTo>
                  <a:pt x="1371" y="8895"/>
                </a:lnTo>
                <a:lnTo>
                  <a:pt x="1375" y="8757"/>
                </a:lnTo>
                <a:lnTo>
                  <a:pt x="1380" y="8620"/>
                </a:lnTo>
                <a:lnTo>
                  <a:pt x="1385" y="8483"/>
                </a:lnTo>
                <a:lnTo>
                  <a:pt x="1390" y="8346"/>
                </a:lnTo>
                <a:lnTo>
                  <a:pt x="1396" y="8209"/>
                </a:lnTo>
                <a:lnTo>
                  <a:pt x="1402" y="8073"/>
                </a:lnTo>
                <a:lnTo>
                  <a:pt x="1409" y="7935"/>
                </a:lnTo>
                <a:lnTo>
                  <a:pt x="1417" y="7798"/>
                </a:lnTo>
                <a:lnTo>
                  <a:pt x="1426" y="7662"/>
                </a:lnTo>
                <a:lnTo>
                  <a:pt x="1435" y="7525"/>
                </a:lnTo>
                <a:lnTo>
                  <a:pt x="1445" y="7388"/>
                </a:lnTo>
                <a:lnTo>
                  <a:pt x="1456" y="7252"/>
                </a:lnTo>
                <a:lnTo>
                  <a:pt x="1468" y="7116"/>
                </a:lnTo>
                <a:lnTo>
                  <a:pt x="1481" y="6979"/>
                </a:lnTo>
                <a:lnTo>
                  <a:pt x="1485" y="6936"/>
                </a:lnTo>
                <a:lnTo>
                  <a:pt x="1489" y="6891"/>
                </a:lnTo>
                <a:lnTo>
                  <a:pt x="1494" y="6848"/>
                </a:lnTo>
                <a:lnTo>
                  <a:pt x="1498" y="6804"/>
                </a:lnTo>
                <a:lnTo>
                  <a:pt x="1503" y="6760"/>
                </a:lnTo>
                <a:lnTo>
                  <a:pt x="1508" y="6716"/>
                </a:lnTo>
                <a:lnTo>
                  <a:pt x="1514" y="6672"/>
                </a:lnTo>
                <a:lnTo>
                  <a:pt x="1519" y="6628"/>
                </a:lnTo>
                <a:lnTo>
                  <a:pt x="1529" y="6630"/>
                </a:lnTo>
                <a:lnTo>
                  <a:pt x="1537" y="6630"/>
                </a:lnTo>
                <a:lnTo>
                  <a:pt x="1547" y="6629"/>
                </a:lnTo>
                <a:lnTo>
                  <a:pt x="1556" y="6626"/>
                </a:lnTo>
                <a:lnTo>
                  <a:pt x="1587" y="6615"/>
                </a:lnTo>
                <a:lnTo>
                  <a:pt x="1619" y="6603"/>
                </a:lnTo>
                <a:lnTo>
                  <a:pt x="1649" y="6590"/>
                </a:lnTo>
                <a:lnTo>
                  <a:pt x="1681" y="6575"/>
                </a:lnTo>
                <a:lnTo>
                  <a:pt x="1713" y="6561"/>
                </a:lnTo>
                <a:lnTo>
                  <a:pt x="1744" y="6546"/>
                </a:lnTo>
                <a:lnTo>
                  <a:pt x="1777" y="6530"/>
                </a:lnTo>
                <a:lnTo>
                  <a:pt x="1808" y="6514"/>
                </a:lnTo>
                <a:lnTo>
                  <a:pt x="1839" y="6495"/>
                </a:lnTo>
                <a:lnTo>
                  <a:pt x="1872" y="6478"/>
                </a:lnTo>
                <a:lnTo>
                  <a:pt x="1903" y="6459"/>
                </a:lnTo>
                <a:lnTo>
                  <a:pt x="1934" y="6440"/>
                </a:lnTo>
                <a:lnTo>
                  <a:pt x="1966" y="6419"/>
                </a:lnTo>
                <a:lnTo>
                  <a:pt x="1996" y="6399"/>
                </a:lnTo>
                <a:lnTo>
                  <a:pt x="2027" y="6378"/>
                </a:lnTo>
                <a:lnTo>
                  <a:pt x="2057" y="6356"/>
                </a:lnTo>
                <a:lnTo>
                  <a:pt x="2063" y="6360"/>
                </a:lnTo>
                <a:lnTo>
                  <a:pt x="2070" y="6363"/>
                </a:lnTo>
                <a:lnTo>
                  <a:pt x="2101" y="6370"/>
                </a:lnTo>
                <a:lnTo>
                  <a:pt x="2132" y="6376"/>
                </a:lnTo>
                <a:lnTo>
                  <a:pt x="2164" y="6380"/>
                </a:lnTo>
                <a:lnTo>
                  <a:pt x="2196" y="6383"/>
                </a:lnTo>
                <a:lnTo>
                  <a:pt x="2228" y="6384"/>
                </a:lnTo>
                <a:lnTo>
                  <a:pt x="2259" y="6384"/>
                </a:lnTo>
                <a:lnTo>
                  <a:pt x="2292" y="6382"/>
                </a:lnTo>
                <a:lnTo>
                  <a:pt x="2323" y="6379"/>
                </a:lnTo>
                <a:lnTo>
                  <a:pt x="2356" y="6375"/>
                </a:lnTo>
                <a:lnTo>
                  <a:pt x="2387" y="6369"/>
                </a:lnTo>
                <a:lnTo>
                  <a:pt x="2419" y="6362"/>
                </a:lnTo>
                <a:lnTo>
                  <a:pt x="2451" y="6354"/>
                </a:lnTo>
                <a:lnTo>
                  <a:pt x="2482" y="6345"/>
                </a:lnTo>
                <a:lnTo>
                  <a:pt x="2513" y="6333"/>
                </a:lnTo>
                <a:lnTo>
                  <a:pt x="2544" y="6322"/>
                </a:lnTo>
                <a:lnTo>
                  <a:pt x="2574" y="6309"/>
                </a:lnTo>
                <a:lnTo>
                  <a:pt x="2604" y="6296"/>
                </a:lnTo>
                <a:lnTo>
                  <a:pt x="2634" y="6281"/>
                </a:lnTo>
                <a:lnTo>
                  <a:pt x="2662" y="6266"/>
                </a:lnTo>
                <a:lnTo>
                  <a:pt x="2692" y="6249"/>
                </a:lnTo>
                <a:lnTo>
                  <a:pt x="2720" y="6231"/>
                </a:lnTo>
                <a:lnTo>
                  <a:pt x="2747" y="6213"/>
                </a:lnTo>
                <a:lnTo>
                  <a:pt x="2774" y="6194"/>
                </a:lnTo>
                <a:lnTo>
                  <a:pt x="2800" y="6174"/>
                </a:lnTo>
                <a:lnTo>
                  <a:pt x="2825" y="6154"/>
                </a:lnTo>
                <a:lnTo>
                  <a:pt x="2851" y="6133"/>
                </a:lnTo>
                <a:lnTo>
                  <a:pt x="2874" y="6111"/>
                </a:lnTo>
                <a:lnTo>
                  <a:pt x="2897" y="6088"/>
                </a:lnTo>
                <a:lnTo>
                  <a:pt x="2920" y="6066"/>
                </a:lnTo>
                <a:lnTo>
                  <a:pt x="2941" y="6043"/>
                </a:lnTo>
                <a:lnTo>
                  <a:pt x="2961" y="6019"/>
                </a:lnTo>
                <a:lnTo>
                  <a:pt x="2980" y="5994"/>
                </a:lnTo>
                <a:lnTo>
                  <a:pt x="2998" y="5970"/>
                </a:lnTo>
                <a:lnTo>
                  <a:pt x="3015" y="5946"/>
                </a:lnTo>
                <a:lnTo>
                  <a:pt x="3031" y="5919"/>
                </a:lnTo>
                <a:lnTo>
                  <a:pt x="3047" y="5892"/>
                </a:lnTo>
                <a:lnTo>
                  <a:pt x="3062" y="5864"/>
                </a:lnTo>
                <a:lnTo>
                  <a:pt x="3077" y="5835"/>
                </a:lnTo>
                <a:lnTo>
                  <a:pt x="3091" y="5806"/>
                </a:lnTo>
                <a:lnTo>
                  <a:pt x="3104" y="5776"/>
                </a:lnTo>
                <a:lnTo>
                  <a:pt x="3117" y="5744"/>
                </a:lnTo>
                <a:lnTo>
                  <a:pt x="3128" y="5713"/>
                </a:lnTo>
                <a:lnTo>
                  <a:pt x="3139" y="5680"/>
                </a:lnTo>
                <a:lnTo>
                  <a:pt x="3148" y="5648"/>
                </a:lnTo>
                <a:lnTo>
                  <a:pt x="3158" y="5615"/>
                </a:lnTo>
                <a:lnTo>
                  <a:pt x="3166" y="5582"/>
                </a:lnTo>
                <a:lnTo>
                  <a:pt x="3173" y="5549"/>
                </a:lnTo>
                <a:lnTo>
                  <a:pt x="3179" y="5514"/>
                </a:lnTo>
                <a:lnTo>
                  <a:pt x="3183" y="5481"/>
                </a:lnTo>
                <a:lnTo>
                  <a:pt x="3187" y="5448"/>
                </a:lnTo>
                <a:lnTo>
                  <a:pt x="3189" y="5413"/>
                </a:lnTo>
                <a:lnTo>
                  <a:pt x="3191" y="5380"/>
                </a:lnTo>
                <a:lnTo>
                  <a:pt x="3191" y="5346"/>
                </a:lnTo>
                <a:lnTo>
                  <a:pt x="3190" y="5313"/>
                </a:lnTo>
                <a:lnTo>
                  <a:pt x="3187" y="5281"/>
                </a:lnTo>
                <a:lnTo>
                  <a:pt x="3184" y="5247"/>
                </a:lnTo>
                <a:lnTo>
                  <a:pt x="3179" y="5216"/>
                </a:lnTo>
                <a:lnTo>
                  <a:pt x="3172" y="5183"/>
                </a:lnTo>
                <a:lnTo>
                  <a:pt x="3164" y="5153"/>
                </a:lnTo>
                <a:lnTo>
                  <a:pt x="3154" y="5123"/>
                </a:lnTo>
                <a:lnTo>
                  <a:pt x="3143" y="5092"/>
                </a:lnTo>
                <a:lnTo>
                  <a:pt x="3130" y="5063"/>
                </a:lnTo>
                <a:lnTo>
                  <a:pt x="3116" y="5036"/>
                </a:lnTo>
                <a:lnTo>
                  <a:pt x="3100" y="5008"/>
                </a:lnTo>
                <a:lnTo>
                  <a:pt x="3083" y="4983"/>
                </a:lnTo>
                <a:lnTo>
                  <a:pt x="3063" y="4961"/>
                </a:lnTo>
                <a:lnTo>
                  <a:pt x="3044" y="4941"/>
                </a:lnTo>
                <a:lnTo>
                  <a:pt x="3023" y="4925"/>
                </a:lnTo>
                <a:lnTo>
                  <a:pt x="3002" y="4912"/>
                </a:lnTo>
                <a:lnTo>
                  <a:pt x="2979" y="4902"/>
                </a:lnTo>
                <a:lnTo>
                  <a:pt x="2957" y="4895"/>
                </a:lnTo>
                <a:lnTo>
                  <a:pt x="2934" y="4890"/>
                </a:lnTo>
                <a:lnTo>
                  <a:pt x="2909" y="4888"/>
                </a:lnTo>
                <a:lnTo>
                  <a:pt x="2885" y="4887"/>
                </a:lnTo>
                <a:lnTo>
                  <a:pt x="2860" y="4889"/>
                </a:lnTo>
                <a:lnTo>
                  <a:pt x="2836" y="4893"/>
                </a:lnTo>
                <a:lnTo>
                  <a:pt x="2810" y="4899"/>
                </a:lnTo>
                <a:lnTo>
                  <a:pt x="2785" y="4906"/>
                </a:lnTo>
                <a:lnTo>
                  <a:pt x="2759" y="4915"/>
                </a:lnTo>
                <a:lnTo>
                  <a:pt x="2733" y="4926"/>
                </a:lnTo>
                <a:lnTo>
                  <a:pt x="2708" y="4938"/>
                </a:lnTo>
                <a:lnTo>
                  <a:pt x="2683" y="4951"/>
                </a:lnTo>
                <a:lnTo>
                  <a:pt x="2657" y="4965"/>
                </a:lnTo>
                <a:lnTo>
                  <a:pt x="2633" y="4980"/>
                </a:lnTo>
                <a:lnTo>
                  <a:pt x="2609" y="4996"/>
                </a:lnTo>
                <a:lnTo>
                  <a:pt x="2584" y="5012"/>
                </a:lnTo>
                <a:lnTo>
                  <a:pt x="2561" y="5029"/>
                </a:lnTo>
                <a:lnTo>
                  <a:pt x="2539" y="5047"/>
                </a:lnTo>
                <a:lnTo>
                  <a:pt x="2495" y="5081"/>
                </a:lnTo>
                <a:lnTo>
                  <a:pt x="2455" y="5117"/>
                </a:lnTo>
                <a:lnTo>
                  <a:pt x="2418" y="5150"/>
                </a:lnTo>
                <a:lnTo>
                  <a:pt x="2387" y="5181"/>
                </a:lnTo>
                <a:lnTo>
                  <a:pt x="2363" y="5207"/>
                </a:lnTo>
                <a:lnTo>
                  <a:pt x="2338" y="5232"/>
                </a:lnTo>
                <a:lnTo>
                  <a:pt x="2315" y="5258"/>
                </a:lnTo>
                <a:lnTo>
                  <a:pt x="2293" y="5285"/>
                </a:lnTo>
                <a:lnTo>
                  <a:pt x="2271" y="5312"/>
                </a:lnTo>
                <a:lnTo>
                  <a:pt x="2249" y="5340"/>
                </a:lnTo>
                <a:lnTo>
                  <a:pt x="2228" y="5369"/>
                </a:lnTo>
                <a:lnTo>
                  <a:pt x="2208" y="5397"/>
                </a:lnTo>
                <a:lnTo>
                  <a:pt x="2188" y="5425"/>
                </a:lnTo>
                <a:lnTo>
                  <a:pt x="2169" y="5456"/>
                </a:lnTo>
                <a:lnTo>
                  <a:pt x="2151" y="5485"/>
                </a:lnTo>
                <a:lnTo>
                  <a:pt x="2133" y="5515"/>
                </a:lnTo>
                <a:lnTo>
                  <a:pt x="2116" y="5546"/>
                </a:lnTo>
                <a:lnTo>
                  <a:pt x="2100" y="5577"/>
                </a:lnTo>
                <a:lnTo>
                  <a:pt x="2084" y="5609"/>
                </a:lnTo>
                <a:lnTo>
                  <a:pt x="2069" y="5640"/>
                </a:lnTo>
                <a:lnTo>
                  <a:pt x="2055" y="5671"/>
                </a:lnTo>
                <a:lnTo>
                  <a:pt x="2041" y="5704"/>
                </a:lnTo>
                <a:lnTo>
                  <a:pt x="2029" y="5736"/>
                </a:lnTo>
                <a:lnTo>
                  <a:pt x="2017" y="5770"/>
                </a:lnTo>
                <a:lnTo>
                  <a:pt x="2004" y="5803"/>
                </a:lnTo>
                <a:lnTo>
                  <a:pt x="1994" y="5835"/>
                </a:lnTo>
                <a:lnTo>
                  <a:pt x="1984" y="5870"/>
                </a:lnTo>
                <a:lnTo>
                  <a:pt x="1975" y="5903"/>
                </a:lnTo>
                <a:lnTo>
                  <a:pt x="1967" y="5938"/>
                </a:lnTo>
                <a:lnTo>
                  <a:pt x="1960" y="5971"/>
                </a:lnTo>
                <a:lnTo>
                  <a:pt x="1953" y="6005"/>
                </a:lnTo>
                <a:lnTo>
                  <a:pt x="1947" y="6040"/>
                </a:lnTo>
                <a:lnTo>
                  <a:pt x="1942" y="6075"/>
                </a:lnTo>
                <a:lnTo>
                  <a:pt x="1938" y="6110"/>
                </a:lnTo>
                <a:lnTo>
                  <a:pt x="1934" y="6145"/>
                </a:lnTo>
                <a:lnTo>
                  <a:pt x="1931" y="6180"/>
                </a:lnTo>
                <a:lnTo>
                  <a:pt x="1931" y="6189"/>
                </a:lnTo>
                <a:lnTo>
                  <a:pt x="1933" y="6198"/>
                </a:lnTo>
                <a:lnTo>
                  <a:pt x="1937" y="6207"/>
                </a:lnTo>
                <a:lnTo>
                  <a:pt x="1941" y="6215"/>
                </a:lnTo>
                <a:lnTo>
                  <a:pt x="1946" y="6222"/>
                </a:lnTo>
                <a:lnTo>
                  <a:pt x="1953" y="6229"/>
                </a:lnTo>
                <a:lnTo>
                  <a:pt x="1960" y="6234"/>
                </a:lnTo>
                <a:lnTo>
                  <a:pt x="1969" y="6238"/>
                </a:lnTo>
                <a:lnTo>
                  <a:pt x="1973" y="6239"/>
                </a:lnTo>
                <a:lnTo>
                  <a:pt x="1978" y="6240"/>
                </a:lnTo>
                <a:lnTo>
                  <a:pt x="1953" y="6261"/>
                </a:lnTo>
                <a:lnTo>
                  <a:pt x="1927" y="6281"/>
                </a:lnTo>
                <a:lnTo>
                  <a:pt x="1901" y="6301"/>
                </a:lnTo>
                <a:lnTo>
                  <a:pt x="1875" y="6319"/>
                </a:lnTo>
                <a:lnTo>
                  <a:pt x="1848" y="6338"/>
                </a:lnTo>
                <a:lnTo>
                  <a:pt x="1821" y="6356"/>
                </a:lnTo>
                <a:lnTo>
                  <a:pt x="1794" y="6374"/>
                </a:lnTo>
                <a:lnTo>
                  <a:pt x="1766" y="6390"/>
                </a:lnTo>
                <a:lnTo>
                  <a:pt x="1738" y="6407"/>
                </a:lnTo>
                <a:lnTo>
                  <a:pt x="1710" y="6423"/>
                </a:lnTo>
                <a:lnTo>
                  <a:pt x="1681" y="6439"/>
                </a:lnTo>
                <a:lnTo>
                  <a:pt x="1653" y="6453"/>
                </a:lnTo>
                <a:lnTo>
                  <a:pt x="1624" y="6468"/>
                </a:lnTo>
                <a:lnTo>
                  <a:pt x="1594" y="6481"/>
                </a:lnTo>
                <a:lnTo>
                  <a:pt x="1565" y="6495"/>
                </a:lnTo>
                <a:lnTo>
                  <a:pt x="1535" y="6509"/>
                </a:lnTo>
                <a:lnTo>
                  <a:pt x="1545" y="6433"/>
                </a:lnTo>
                <a:lnTo>
                  <a:pt x="1556" y="6357"/>
                </a:lnTo>
                <a:lnTo>
                  <a:pt x="1567" y="6281"/>
                </a:lnTo>
                <a:lnTo>
                  <a:pt x="1579" y="6206"/>
                </a:lnTo>
                <a:lnTo>
                  <a:pt x="1592" y="6130"/>
                </a:lnTo>
                <a:lnTo>
                  <a:pt x="1605" y="6055"/>
                </a:lnTo>
                <a:lnTo>
                  <a:pt x="1619" y="5979"/>
                </a:lnTo>
                <a:lnTo>
                  <a:pt x="1633" y="5904"/>
                </a:lnTo>
                <a:lnTo>
                  <a:pt x="1648" y="5829"/>
                </a:lnTo>
                <a:lnTo>
                  <a:pt x="1663" y="5754"/>
                </a:lnTo>
                <a:lnTo>
                  <a:pt x="1679" y="5679"/>
                </a:lnTo>
                <a:lnTo>
                  <a:pt x="1697" y="5605"/>
                </a:lnTo>
                <a:lnTo>
                  <a:pt x="1714" y="5531"/>
                </a:lnTo>
                <a:lnTo>
                  <a:pt x="1732" y="5457"/>
                </a:lnTo>
                <a:lnTo>
                  <a:pt x="1751" y="5382"/>
                </a:lnTo>
                <a:lnTo>
                  <a:pt x="1770" y="5309"/>
                </a:lnTo>
                <a:lnTo>
                  <a:pt x="1792" y="5235"/>
                </a:lnTo>
                <a:lnTo>
                  <a:pt x="1813" y="5161"/>
                </a:lnTo>
                <a:lnTo>
                  <a:pt x="1834" y="5088"/>
                </a:lnTo>
                <a:lnTo>
                  <a:pt x="1858" y="5015"/>
                </a:lnTo>
                <a:lnTo>
                  <a:pt x="1881" y="4943"/>
                </a:lnTo>
                <a:lnTo>
                  <a:pt x="1905" y="4871"/>
                </a:lnTo>
                <a:lnTo>
                  <a:pt x="1930" y="4799"/>
                </a:lnTo>
                <a:lnTo>
                  <a:pt x="1957" y="4728"/>
                </a:lnTo>
                <a:lnTo>
                  <a:pt x="1984" y="4656"/>
                </a:lnTo>
                <a:lnTo>
                  <a:pt x="2012" y="4585"/>
                </a:lnTo>
                <a:lnTo>
                  <a:pt x="2041" y="4515"/>
                </a:lnTo>
                <a:lnTo>
                  <a:pt x="2070" y="4444"/>
                </a:lnTo>
                <a:lnTo>
                  <a:pt x="2102" y="4375"/>
                </a:lnTo>
                <a:lnTo>
                  <a:pt x="2133" y="4306"/>
                </a:lnTo>
                <a:lnTo>
                  <a:pt x="2165" y="4237"/>
                </a:lnTo>
                <a:lnTo>
                  <a:pt x="2200" y="4168"/>
                </a:lnTo>
                <a:lnTo>
                  <a:pt x="2277" y="4117"/>
                </a:lnTo>
                <a:lnTo>
                  <a:pt x="2355" y="4068"/>
                </a:lnTo>
                <a:lnTo>
                  <a:pt x="2393" y="4044"/>
                </a:lnTo>
                <a:lnTo>
                  <a:pt x="2433" y="4020"/>
                </a:lnTo>
                <a:lnTo>
                  <a:pt x="2472" y="3998"/>
                </a:lnTo>
                <a:lnTo>
                  <a:pt x="2513" y="3975"/>
                </a:lnTo>
                <a:lnTo>
                  <a:pt x="2553" y="3953"/>
                </a:lnTo>
                <a:lnTo>
                  <a:pt x="2594" y="3932"/>
                </a:lnTo>
                <a:lnTo>
                  <a:pt x="2634" y="3912"/>
                </a:lnTo>
                <a:lnTo>
                  <a:pt x="2676" y="3892"/>
                </a:lnTo>
                <a:lnTo>
                  <a:pt x="2718" y="3872"/>
                </a:lnTo>
                <a:lnTo>
                  <a:pt x="2760" y="3854"/>
                </a:lnTo>
                <a:lnTo>
                  <a:pt x="2803" y="3836"/>
                </a:lnTo>
                <a:lnTo>
                  <a:pt x="2847" y="3820"/>
                </a:lnTo>
                <a:lnTo>
                  <a:pt x="2883" y="3807"/>
                </a:lnTo>
                <a:lnTo>
                  <a:pt x="2920" y="3794"/>
                </a:lnTo>
                <a:lnTo>
                  <a:pt x="2957" y="3782"/>
                </a:lnTo>
                <a:lnTo>
                  <a:pt x="2994" y="3772"/>
                </a:lnTo>
                <a:lnTo>
                  <a:pt x="3005" y="3791"/>
                </a:lnTo>
                <a:lnTo>
                  <a:pt x="3017" y="3810"/>
                </a:lnTo>
                <a:lnTo>
                  <a:pt x="3032" y="3828"/>
                </a:lnTo>
                <a:lnTo>
                  <a:pt x="3047" y="3845"/>
                </a:lnTo>
                <a:lnTo>
                  <a:pt x="3059" y="3857"/>
                </a:lnTo>
                <a:lnTo>
                  <a:pt x="3072" y="3868"/>
                </a:lnTo>
                <a:lnTo>
                  <a:pt x="3087" y="3878"/>
                </a:lnTo>
                <a:lnTo>
                  <a:pt x="3101" y="3889"/>
                </a:lnTo>
                <a:lnTo>
                  <a:pt x="3115" y="3898"/>
                </a:lnTo>
                <a:lnTo>
                  <a:pt x="3130" y="3906"/>
                </a:lnTo>
                <a:lnTo>
                  <a:pt x="3146" y="3914"/>
                </a:lnTo>
                <a:lnTo>
                  <a:pt x="3163" y="3921"/>
                </a:lnTo>
                <a:lnTo>
                  <a:pt x="3179" y="3927"/>
                </a:lnTo>
                <a:lnTo>
                  <a:pt x="3196" y="3933"/>
                </a:lnTo>
                <a:lnTo>
                  <a:pt x="3213" y="3939"/>
                </a:lnTo>
                <a:lnTo>
                  <a:pt x="3230" y="3944"/>
                </a:lnTo>
                <a:lnTo>
                  <a:pt x="3266" y="3952"/>
                </a:lnTo>
                <a:lnTo>
                  <a:pt x="3302" y="3959"/>
                </a:lnTo>
                <a:lnTo>
                  <a:pt x="3340" y="3964"/>
                </a:lnTo>
                <a:lnTo>
                  <a:pt x="3376" y="3969"/>
                </a:lnTo>
                <a:lnTo>
                  <a:pt x="3414" y="3972"/>
                </a:lnTo>
                <a:lnTo>
                  <a:pt x="3450" y="3973"/>
                </a:lnTo>
                <a:lnTo>
                  <a:pt x="3521" y="3975"/>
                </a:lnTo>
                <a:lnTo>
                  <a:pt x="3588" y="3974"/>
                </a:lnTo>
                <a:lnTo>
                  <a:pt x="3629" y="3973"/>
                </a:lnTo>
                <a:lnTo>
                  <a:pt x="3671" y="3971"/>
                </a:lnTo>
                <a:lnTo>
                  <a:pt x="3712" y="3967"/>
                </a:lnTo>
                <a:lnTo>
                  <a:pt x="3754" y="3963"/>
                </a:lnTo>
                <a:lnTo>
                  <a:pt x="3795" y="3959"/>
                </a:lnTo>
                <a:lnTo>
                  <a:pt x="3837" y="3953"/>
                </a:lnTo>
                <a:lnTo>
                  <a:pt x="3877" y="3946"/>
                </a:lnTo>
                <a:lnTo>
                  <a:pt x="3919" y="3939"/>
                </a:lnTo>
                <a:lnTo>
                  <a:pt x="3959" y="3930"/>
                </a:lnTo>
                <a:lnTo>
                  <a:pt x="3999" y="3921"/>
                </a:lnTo>
                <a:lnTo>
                  <a:pt x="4039" y="3911"/>
                </a:lnTo>
                <a:lnTo>
                  <a:pt x="4079" y="3899"/>
                </a:lnTo>
                <a:lnTo>
                  <a:pt x="4118" y="3887"/>
                </a:lnTo>
                <a:lnTo>
                  <a:pt x="4158" y="3874"/>
                </a:lnTo>
                <a:lnTo>
                  <a:pt x="4197" y="3860"/>
                </a:lnTo>
                <a:lnTo>
                  <a:pt x="4236" y="3845"/>
                </a:lnTo>
                <a:lnTo>
                  <a:pt x="4274" y="3830"/>
                </a:lnTo>
                <a:lnTo>
                  <a:pt x="4312" y="3814"/>
                </a:lnTo>
                <a:lnTo>
                  <a:pt x="4349" y="3795"/>
                </a:lnTo>
                <a:lnTo>
                  <a:pt x="4387" y="3778"/>
                </a:lnTo>
                <a:lnTo>
                  <a:pt x="4423" y="3759"/>
                </a:lnTo>
                <a:lnTo>
                  <a:pt x="4460" y="3739"/>
                </a:lnTo>
                <a:lnTo>
                  <a:pt x="4496" y="3718"/>
                </a:lnTo>
                <a:lnTo>
                  <a:pt x="4531" y="3697"/>
                </a:lnTo>
                <a:lnTo>
                  <a:pt x="4566" y="3675"/>
                </a:lnTo>
                <a:lnTo>
                  <a:pt x="4601" y="3652"/>
                </a:lnTo>
                <a:lnTo>
                  <a:pt x="4635" y="3628"/>
                </a:lnTo>
                <a:lnTo>
                  <a:pt x="4668" y="3604"/>
                </a:lnTo>
                <a:lnTo>
                  <a:pt x="4702" y="3579"/>
                </a:lnTo>
                <a:lnTo>
                  <a:pt x="4734" y="3552"/>
                </a:lnTo>
                <a:lnTo>
                  <a:pt x="4766" y="3526"/>
                </a:lnTo>
                <a:lnTo>
                  <a:pt x="4798" y="3499"/>
                </a:lnTo>
                <a:lnTo>
                  <a:pt x="4807" y="3490"/>
                </a:lnTo>
                <a:lnTo>
                  <a:pt x="4813" y="3481"/>
                </a:lnTo>
                <a:lnTo>
                  <a:pt x="4819" y="3471"/>
                </a:lnTo>
                <a:lnTo>
                  <a:pt x="4822" y="3462"/>
                </a:lnTo>
                <a:lnTo>
                  <a:pt x="4825" y="3452"/>
                </a:lnTo>
                <a:lnTo>
                  <a:pt x="4826" y="3442"/>
                </a:lnTo>
                <a:lnTo>
                  <a:pt x="4826" y="3432"/>
                </a:lnTo>
                <a:lnTo>
                  <a:pt x="4824" y="3423"/>
                </a:lnTo>
                <a:lnTo>
                  <a:pt x="4821" y="3413"/>
                </a:lnTo>
                <a:lnTo>
                  <a:pt x="4818" y="3404"/>
                </a:lnTo>
                <a:lnTo>
                  <a:pt x="4813" y="3394"/>
                </a:lnTo>
                <a:lnTo>
                  <a:pt x="4807" y="3386"/>
                </a:lnTo>
                <a:lnTo>
                  <a:pt x="4800" y="3378"/>
                </a:lnTo>
                <a:lnTo>
                  <a:pt x="4792" y="3371"/>
                </a:lnTo>
                <a:lnTo>
                  <a:pt x="4783" y="3365"/>
                </a:lnTo>
                <a:lnTo>
                  <a:pt x="4773" y="3360"/>
                </a:lnTo>
                <a:lnTo>
                  <a:pt x="4721" y="3335"/>
                </a:lnTo>
                <a:lnTo>
                  <a:pt x="4668" y="3312"/>
                </a:lnTo>
                <a:lnTo>
                  <a:pt x="4614" y="3292"/>
                </a:lnTo>
                <a:lnTo>
                  <a:pt x="4561" y="3273"/>
                </a:lnTo>
                <a:lnTo>
                  <a:pt x="4506" y="3257"/>
                </a:lnTo>
                <a:lnTo>
                  <a:pt x="4451" y="3242"/>
                </a:lnTo>
                <a:lnTo>
                  <a:pt x="4397" y="3229"/>
                </a:lnTo>
                <a:lnTo>
                  <a:pt x="4341" y="3218"/>
                </a:lnTo>
                <a:lnTo>
                  <a:pt x="4285" y="3210"/>
                </a:lnTo>
                <a:lnTo>
                  <a:pt x="4231" y="3203"/>
                </a:lnTo>
                <a:lnTo>
                  <a:pt x="4174" y="3198"/>
                </a:lnTo>
                <a:lnTo>
                  <a:pt x="4118" y="3196"/>
                </a:lnTo>
                <a:lnTo>
                  <a:pt x="4063" y="3195"/>
                </a:lnTo>
                <a:lnTo>
                  <a:pt x="4007" y="3196"/>
                </a:lnTo>
                <a:lnTo>
                  <a:pt x="3951" y="3199"/>
                </a:lnTo>
                <a:lnTo>
                  <a:pt x="3896" y="3204"/>
                </a:lnTo>
                <a:lnTo>
                  <a:pt x="3841" y="3211"/>
                </a:lnTo>
                <a:lnTo>
                  <a:pt x="3785" y="3219"/>
                </a:lnTo>
                <a:lnTo>
                  <a:pt x="3731" y="3230"/>
                </a:lnTo>
                <a:lnTo>
                  <a:pt x="3677" y="3243"/>
                </a:lnTo>
                <a:lnTo>
                  <a:pt x="3622" y="3257"/>
                </a:lnTo>
                <a:lnTo>
                  <a:pt x="3570" y="3274"/>
                </a:lnTo>
                <a:lnTo>
                  <a:pt x="3516" y="3292"/>
                </a:lnTo>
                <a:lnTo>
                  <a:pt x="3463" y="3311"/>
                </a:lnTo>
                <a:lnTo>
                  <a:pt x="3412" y="3334"/>
                </a:lnTo>
                <a:lnTo>
                  <a:pt x="3361" y="3358"/>
                </a:lnTo>
                <a:lnTo>
                  <a:pt x="3310" y="3383"/>
                </a:lnTo>
                <a:lnTo>
                  <a:pt x="3261" y="3411"/>
                </a:lnTo>
                <a:lnTo>
                  <a:pt x="3212" y="3440"/>
                </a:lnTo>
                <a:lnTo>
                  <a:pt x="3164" y="3471"/>
                </a:lnTo>
                <a:lnTo>
                  <a:pt x="3117" y="3504"/>
                </a:lnTo>
                <a:lnTo>
                  <a:pt x="3070" y="3539"/>
                </a:lnTo>
                <a:lnTo>
                  <a:pt x="3064" y="3544"/>
                </a:lnTo>
                <a:lnTo>
                  <a:pt x="3058" y="3550"/>
                </a:lnTo>
                <a:lnTo>
                  <a:pt x="3053" y="3557"/>
                </a:lnTo>
                <a:lnTo>
                  <a:pt x="3050" y="3564"/>
                </a:lnTo>
                <a:lnTo>
                  <a:pt x="3047" y="3570"/>
                </a:lnTo>
                <a:lnTo>
                  <a:pt x="3044" y="3577"/>
                </a:lnTo>
                <a:lnTo>
                  <a:pt x="3043" y="3584"/>
                </a:lnTo>
                <a:lnTo>
                  <a:pt x="3042" y="3591"/>
                </a:lnTo>
                <a:lnTo>
                  <a:pt x="3009" y="3602"/>
                </a:lnTo>
                <a:lnTo>
                  <a:pt x="2975" y="3614"/>
                </a:lnTo>
                <a:lnTo>
                  <a:pt x="2943" y="3626"/>
                </a:lnTo>
                <a:lnTo>
                  <a:pt x="2909" y="3639"/>
                </a:lnTo>
                <a:lnTo>
                  <a:pt x="2878" y="3653"/>
                </a:lnTo>
                <a:lnTo>
                  <a:pt x="2846" y="3666"/>
                </a:lnTo>
                <a:lnTo>
                  <a:pt x="2815" y="3679"/>
                </a:lnTo>
                <a:lnTo>
                  <a:pt x="2785" y="3692"/>
                </a:lnTo>
                <a:lnTo>
                  <a:pt x="2723" y="3719"/>
                </a:lnTo>
                <a:lnTo>
                  <a:pt x="2662" y="3748"/>
                </a:lnTo>
                <a:lnTo>
                  <a:pt x="2603" y="3778"/>
                </a:lnTo>
                <a:lnTo>
                  <a:pt x="2543" y="3811"/>
                </a:lnTo>
                <a:lnTo>
                  <a:pt x="2484" y="3844"/>
                </a:lnTo>
                <a:lnTo>
                  <a:pt x="2427" y="3878"/>
                </a:lnTo>
                <a:lnTo>
                  <a:pt x="2370" y="3915"/>
                </a:lnTo>
                <a:lnTo>
                  <a:pt x="2314" y="3952"/>
                </a:lnTo>
                <a:lnTo>
                  <a:pt x="2332" y="3920"/>
                </a:lnTo>
                <a:lnTo>
                  <a:pt x="2351" y="3888"/>
                </a:lnTo>
                <a:lnTo>
                  <a:pt x="2370" y="3855"/>
                </a:lnTo>
                <a:lnTo>
                  <a:pt x="2388" y="3823"/>
                </a:lnTo>
                <a:lnTo>
                  <a:pt x="2434" y="3749"/>
                </a:lnTo>
                <a:lnTo>
                  <a:pt x="2480" y="3675"/>
                </a:lnTo>
                <a:lnTo>
                  <a:pt x="2529" y="3603"/>
                </a:lnTo>
                <a:lnTo>
                  <a:pt x="2577" y="3531"/>
                </a:lnTo>
                <a:lnTo>
                  <a:pt x="2628" y="3460"/>
                </a:lnTo>
                <a:lnTo>
                  <a:pt x="2679" y="3391"/>
                </a:lnTo>
                <a:lnTo>
                  <a:pt x="2731" y="3323"/>
                </a:lnTo>
                <a:lnTo>
                  <a:pt x="2785" y="3256"/>
                </a:lnTo>
                <a:lnTo>
                  <a:pt x="2840" y="3190"/>
                </a:lnTo>
                <a:lnTo>
                  <a:pt x="2895" y="3124"/>
                </a:lnTo>
                <a:lnTo>
                  <a:pt x="2952" y="3060"/>
                </a:lnTo>
                <a:lnTo>
                  <a:pt x="3011" y="2998"/>
                </a:lnTo>
                <a:lnTo>
                  <a:pt x="3069" y="2936"/>
                </a:lnTo>
                <a:lnTo>
                  <a:pt x="3129" y="2876"/>
                </a:lnTo>
                <a:lnTo>
                  <a:pt x="3191" y="2817"/>
                </a:lnTo>
                <a:lnTo>
                  <a:pt x="3254" y="2759"/>
                </a:lnTo>
                <a:lnTo>
                  <a:pt x="3316" y="2703"/>
                </a:lnTo>
                <a:lnTo>
                  <a:pt x="3381" y="2647"/>
                </a:lnTo>
                <a:lnTo>
                  <a:pt x="3447" y="2594"/>
                </a:lnTo>
                <a:lnTo>
                  <a:pt x="3513" y="2541"/>
                </a:lnTo>
                <a:lnTo>
                  <a:pt x="3581" y="2490"/>
                </a:lnTo>
                <a:lnTo>
                  <a:pt x="3650" y="2441"/>
                </a:lnTo>
                <a:lnTo>
                  <a:pt x="3719" y="2392"/>
                </a:lnTo>
                <a:lnTo>
                  <a:pt x="3790" y="2346"/>
                </a:lnTo>
                <a:lnTo>
                  <a:pt x="3861" y="2301"/>
                </a:lnTo>
                <a:lnTo>
                  <a:pt x="3934" y="2258"/>
                </a:lnTo>
                <a:lnTo>
                  <a:pt x="4008" y="2215"/>
                </a:lnTo>
                <a:lnTo>
                  <a:pt x="4083" y="2175"/>
                </a:lnTo>
                <a:lnTo>
                  <a:pt x="4159" y="2136"/>
                </a:lnTo>
                <a:lnTo>
                  <a:pt x="4235" y="2099"/>
                </a:lnTo>
                <a:lnTo>
                  <a:pt x="4313" y="2063"/>
                </a:lnTo>
                <a:lnTo>
                  <a:pt x="4392" y="2029"/>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latin typeface="Times New Roman" panose="02020603050405020304" pitchFamily="18" charset="0"/>
              <a:cs typeface="Times New Roman" panose="02020603050405020304" pitchFamily="18" charset="0"/>
            </a:endParaRPr>
          </a:p>
        </p:txBody>
      </p:sp>
      <p:sp>
        <p:nvSpPr>
          <p:cNvPr id="8" name="淘宝店chenying0907 6"/>
          <p:cNvSpPr>
            <a:spLocks/>
          </p:cNvSpPr>
          <p:nvPr/>
        </p:nvSpPr>
        <p:spPr bwMode="auto">
          <a:xfrm>
            <a:off x="1257608" y="2556212"/>
            <a:ext cx="1904082" cy="2660190"/>
          </a:xfrm>
          <a:custGeom>
            <a:avLst/>
            <a:gdLst>
              <a:gd name="T0" fmla="*/ 52 w 6299"/>
              <a:gd name="T1" fmla="*/ 8411 h 8798"/>
              <a:gd name="T2" fmla="*/ 279 w 6299"/>
              <a:gd name="T3" fmla="*/ 8081 h 8798"/>
              <a:gd name="T4" fmla="*/ 771 w 6299"/>
              <a:gd name="T5" fmla="*/ 7538 h 8798"/>
              <a:gd name="T6" fmla="*/ 1060 w 6299"/>
              <a:gd name="T7" fmla="*/ 7317 h 8798"/>
              <a:gd name="T8" fmla="*/ 1660 w 6299"/>
              <a:gd name="T9" fmla="*/ 6812 h 8798"/>
              <a:gd name="T10" fmla="*/ 1711 w 6299"/>
              <a:gd name="T11" fmla="*/ 5742 h 8798"/>
              <a:gd name="T12" fmla="*/ 1459 w 6299"/>
              <a:gd name="T13" fmla="*/ 5825 h 8798"/>
              <a:gd name="T14" fmla="*/ 885 w 6299"/>
              <a:gd name="T15" fmla="*/ 6666 h 8798"/>
              <a:gd name="T16" fmla="*/ 651 w 6299"/>
              <a:gd name="T17" fmla="*/ 7486 h 8798"/>
              <a:gd name="T18" fmla="*/ 348 w 6299"/>
              <a:gd name="T19" fmla="*/ 6536 h 8798"/>
              <a:gd name="T20" fmla="*/ 727 w 6299"/>
              <a:gd name="T21" fmla="*/ 5513 h 8798"/>
              <a:gd name="T22" fmla="*/ 2035 w 6299"/>
              <a:gd name="T23" fmla="*/ 5024 h 8798"/>
              <a:gd name="T24" fmla="*/ 3058 w 6299"/>
              <a:gd name="T25" fmla="*/ 4815 h 8798"/>
              <a:gd name="T26" fmla="*/ 3646 w 6299"/>
              <a:gd name="T27" fmla="*/ 4925 h 8798"/>
              <a:gd name="T28" fmla="*/ 4133 w 6299"/>
              <a:gd name="T29" fmla="*/ 4851 h 8798"/>
              <a:gd name="T30" fmla="*/ 4551 w 6299"/>
              <a:gd name="T31" fmla="*/ 4492 h 8798"/>
              <a:gd name="T32" fmla="*/ 4611 w 6299"/>
              <a:gd name="T33" fmla="*/ 4028 h 8798"/>
              <a:gd name="T34" fmla="*/ 4143 w 6299"/>
              <a:gd name="T35" fmla="*/ 4000 h 8798"/>
              <a:gd name="T36" fmla="*/ 3591 w 6299"/>
              <a:gd name="T37" fmla="*/ 4265 h 8798"/>
              <a:gd name="T38" fmla="*/ 3251 w 6299"/>
              <a:gd name="T39" fmla="*/ 4616 h 8798"/>
              <a:gd name="T40" fmla="*/ 2951 w 6299"/>
              <a:gd name="T41" fmla="*/ 4669 h 8798"/>
              <a:gd name="T42" fmla="*/ 3160 w 6299"/>
              <a:gd name="T43" fmla="*/ 4239 h 8798"/>
              <a:gd name="T44" fmla="*/ 4185 w 6299"/>
              <a:gd name="T45" fmla="*/ 3121 h 8798"/>
              <a:gd name="T46" fmla="*/ 4682 w 6299"/>
              <a:gd name="T47" fmla="*/ 2966 h 8798"/>
              <a:gd name="T48" fmla="*/ 5239 w 6299"/>
              <a:gd name="T49" fmla="*/ 2938 h 8798"/>
              <a:gd name="T50" fmla="*/ 5795 w 6299"/>
              <a:gd name="T51" fmla="*/ 2826 h 8798"/>
              <a:gd name="T52" fmla="*/ 6217 w 6299"/>
              <a:gd name="T53" fmla="*/ 2389 h 8798"/>
              <a:gd name="T54" fmla="*/ 6257 w 6299"/>
              <a:gd name="T55" fmla="*/ 1702 h 8798"/>
              <a:gd name="T56" fmla="*/ 6097 w 6299"/>
              <a:gd name="T57" fmla="*/ 1604 h 8798"/>
              <a:gd name="T58" fmla="*/ 5275 w 6299"/>
              <a:gd name="T59" fmla="*/ 2171 h 8798"/>
              <a:gd name="T60" fmla="*/ 5017 w 6299"/>
              <a:gd name="T61" fmla="*/ 2693 h 8798"/>
              <a:gd name="T62" fmla="*/ 4554 w 6299"/>
              <a:gd name="T63" fmla="*/ 2825 h 8798"/>
              <a:gd name="T64" fmla="*/ 4699 w 6299"/>
              <a:gd name="T65" fmla="*/ 2267 h 8798"/>
              <a:gd name="T66" fmla="*/ 4965 w 6299"/>
              <a:gd name="T67" fmla="*/ 1663 h 8798"/>
              <a:gd name="T68" fmla="*/ 5576 w 6299"/>
              <a:gd name="T69" fmla="*/ 805 h 8798"/>
              <a:gd name="T70" fmla="*/ 5427 w 6299"/>
              <a:gd name="T71" fmla="*/ 16 h 8798"/>
              <a:gd name="T72" fmla="*/ 5105 w 6299"/>
              <a:gd name="T73" fmla="*/ 104 h 8798"/>
              <a:gd name="T74" fmla="*/ 4749 w 6299"/>
              <a:gd name="T75" fmla="*/ 551 h 8798"/>
              <a:gd name="T76" fmla="*/ 4587 w 6299"/>
              <a:gd name="T77" fmla="*/ 1277 h 8798"/>
              <a:gd name="T78" fmla="*/ 4728 w 6299"/>
              <a:gd name="T79" fmla="*/ 1759 h 8798"/>
              <a:gd name="T80" fmla="*/ 4265 w 6299"/>
              <a:gd name="T81" fmla="*/ 2679 h 8798"/>
              <a:gd name="T82" fmla="*/ 3767 w 6299"/>
              <a:gd name="T83" fmla="*/ 3044 h 8798"/>
              <a:gd name="T84" fmla="*/ 3946 w 6299"/>
              <a:gd name="T85" fmla="*/ 2527 h 8798"/>
              <a:gd name="T86" fmla="*/ 4274 w 6299"/>
              <a:gd name="T87" fmla="*/ 2127 h 8798"/>
              <a:gd name="T88" fmla="*/ 4365 w 6299"/>
              <a:gd name="T89" fmla="*/ 1627 h 8798"/>
              <a:gd name="T90" fmla="*/ 4169 w 6299"/>
              <a:gd name="T91" fmla="*/ 1172 h 8798"/>
              <a:gd name="T92" fmla="*/ 3892 w 6299"/>
              <a:gd name="T93" fmla="*/ 1251 h 8798"/>
              <a:gd name="T94" fmla="*/ 3492 w 6299"/>
              <a:gd name="T95" fmla="*/ 2079 h 8798"/>
              <a:gd name="T96" fmla="*/ 3555 w 6299"/>
              <a:gd name="T97" fmla="*/ 2605 h 8798"/>
              <a:gd name="T98" fmla="*/ 3736 w 6299"/>
              <a:gd name="T99" fmla="*/ 3406 h 8798"/>
              <a:gd name="T100" fmla="*/ 2354 w 6299"/>
              <a:gd name="T101" fmla="*/ 4618 h 8798"/>
              <a:gd name="T102" fmla="*/ 1622 w 6299"/>
              <a:gd name="T103" fmla="*/ 4868 h 8798"/>
              <a:gd name="T104" fmla="*/ 2061 w 6299"/>
              <a:gd name="T105" fmla="*/ 4493 h 8798"/>
              <a:gd name="T106" fmla="*/ 2613 w 6299"/>
              <a:gd name="T107" fmla="*/ 4349 h 8798"/>
              <a:gd name="T108" fmla="*/ 2971 w 6299"/>
              <a:gd name="T109" fmla="*/ 3942 h 8798"/>
              <a:gd name="T110" fmla="*/ 2946 w 6299"/>
              <a:gd name="T111" fmla="*/ 3446 h 8798"/>
              <a:gd name="T112" fmla="*/ 2384 w 6299"/>
              <a:gd name="T113" fmla="*/ 3513 h 8798"/>
              <a:gd name="T114" fmla="*/ 1806 w 6299"/>
              <a:gd name="T115" fmla="*/ 4108 h 8798"/>
              <a:gd name="T116" fmla="*/ 1755 w 6299"/>
              <a:gd name="T117" fmla="*/ 4402 h 8798"/>
              <a:gd name="T118" fmla="*/ 1386 w 6299"/>
              <a:gd name="T119" fmla="*/ 5079 h 8798"/>
              <a:gd name="T120" fmla="*/ 439 w 6299"/>
              <a:gd name="T121" fmla="*/ 5437 h 8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99" h="8798">
                <a:moveTo>
                  <a:pt x="189" y="5513"/>
                </a:moveTo>
                <a:lnTo>
                  <a:pt x="186" y="5687"/>
                </a:lnTo>
                <a:lnTo>
                  <a:pt x="183" y="5861"/>
                </a:lnTo>
                <a:lnTo>
                  <a:pt x="180" y="6035"/>
                </a:lnTo>
                <a:lnTo>
                  <a:pt x="177" y="6209"/>
                </a:lnTo>
                <a:lnTo>
                  <a:pt x="174" y="6384"/>
                </a:lnTo>
                <a:lnTo>
                  <a:pt x="169" y="6559"/>
                </a:lnTo>
                <a:lnTo>
                  <a:pt x="164" y="6733"/>
                </a:lnTo>
                <a:lnTo>
                  <a:pt x="158" y="6907"/>
                </a:lnTo>
                <a:lnTo>
                  <a:pt x="151" y="7081"/>
                </a:lnTo>
                <a:lnTo>
                  <a:pt x="143" y="7255"/>
                </a:lnTo>
                <a:lnTo>
                  <a:pt x="134" y="7429"/>
                </a:lnTo>
                <a:lnTo>
                  <a:pt x="124" y="7602"/>
                </a:lnTo>
                <a:lnTo>
                  <a:pt x="112" y="7776"/>
                </a:lnTo>
                <a:lnTo>
                  <a:pt x="98" y="7949"/>
                </a:lnTo>
                <a:lnTo>
                  <a:pt x="83" y="8122"/>
                </a:lnTo>
                <a:lnTo>
                  <a:pt x="65" y="8295"/>
                </a:lnTo>
                <a:lnTo>
                  <a:pt x="59" y="8354"/>
                </a:lnTo>
                <a:lnTo>
                  <a:pt x="52" y="8411"/>
                </a:lnTo>
                <a:lnTo>
                  <a:pt x="44" y="8470"/>
                </a:lnTo>
                <a:lnTo>
                  <a:pt x="36" y="8529"/>
                </a:lnTo>
                <a:lnTo>
                  <a:pt x="28" y="8587"/>
                </a:lnTo>
                <a:lnTo>
                  <a:pt x="19" y="8646"/>
                </a:lnTo>
                <a:lnTo>
                  <a:pt x="10" y="8704"/>
                </a:lnTo>
                <a:lnTo>
                  <a:pt x="0" y="8763"/>
                </a:lnTo>
                <a:lnTo>
                  <a:pt x="184" y="8798"/>
                </a:lnTo>
                <a:lnTo>
                  <a:pt x="194" y="8739"/>
                </a:lnTo>
                <a:lnTo>
                  <a:pt x="204" y="8680"/>
                </a:lnTo>
                <a:lnTo>
                  <a:pt x="213" y="8620"/>
                </a:lnTo>
                <a:lnTo>
                  <a:pt x="222" y="8560"/>
                </a:lnTo>
                <a:lnTo>
                  <a:pt x="230" y="8501"/>
                </a:lnTo>
                <a:lnTo>
                  <a:pt x="238" y="8442"/>
                </a:lnTo>
                <a:lnTo>
                  <a:pt x="247" y="8381"/>
                </a:lnTo>
                <a:lnTo>
                  <a:pt x="254" y="8321"/>
                </a:lnTo>
                <a:lnTo>
                  <a:pt x="261" y="8261"/>
                </a:lnTo>
                <a:lnTo>
                  <a:pt x="267" y="8202"/>
                </a:lnTo>
                <a:lnTo>
                  <a:pt x="273" y="8141"/>
                </a:lnTo>
                <a:lnTo>
                  <a:pt x="279" y="8081"/>
                </a:lnTo>
                <a:lnTo>
                  <a:pt x="284" y="8021"/>
                </a:lnTo>
                <a:lnTo>
                  <a:pt x="290" y="7961"/>
                </a:lnTo>
                <a:lnTo>
                  <a:pt x="294" y="7900"/>
                </a:lnTo>
                <a:lnTo>
                  <a:pt x="299" y="7840"/>
                </a:lnTo>
                <a:lnTo>
                  <a:pt x="304" y="7840"/>
                </a:lnTo>
                <a:lnTo>
                  <a:pt x="309" y="7839"/>
                </a:lnTo>
                <a:lnTo>
                  <a:pt x="314" y="7838"/>
                </a:lnTo>
                <a:lnTo>
                  <a:pt x="319" y="7836"/>
                </a:lnTo>
                <a:lnTo>
                  <a:pt x="364" y="7815"/>
                </a:lnTo>
                <a:lnTo>
                  <a:pt x="409" y="7792"/>
                </a:lnTo>
                <a:lnTo>
                  <a:pt x="452" y="7768"/>
                </a:lnTo>
                <a:lnTo>
                  <a:pt x="495" y="7743"/>
                </a:lnTo>
                <a:lnTo>
                  <a:pt x="536" y="7717"/>
                </a:lnTo>
                <a:lnTo>
                  <a:pt x="578" y="7691"/>
                </a:lnTo>
                <a:lnTo>
                  <a:pt x="618" y="7662"/>
                </a:lnTo>
                <a:lnTo>
                  <a:pt x="658" y="7632"/>
                </a:lnTo>
                <a:lnTo>
                  <a:pt x="696" y="7601"/>
                </a:lnTo>
                <a:lnTo>
                  <a:pt x="734" y="7570"/>
                </a:lnTo>
                <a:lnTo>
                  <a:pt x="771" y="7538"/>
                </a:lnTo>
                <a:lnTo>
                  <a:pt x="806" y="7503"/>
                </a:lnTo>
                <a:lnTo>
                  <a:pt x="842" y="7469"/>
                </a:lnTo>
                <a:lnTo>
                  <a:pt x="875" y="7432"/>
                </a:lnTo>
                <a:lnTo>
                  <a:pt x="909" y="7395"/>
                </a:lnTo>
                <a:lnTo>
                  <a:pt x="940" y="7357"/>
                </a:lnTo>
                <a:lnTo>
                  <a:pt x="956" y="7337"/>
                </a:lnTo>
                <a:lnTo>
                  <a:pt x="973" y="7316"/>
                </a:lnTo>
                <a:lnTo>
                  <a:pt x="989" y="7295"/>
                </a:lnTo>
                <a:lnTo>
                  <a:pt x="1006" y="7273"/>
                </a:lnTo>
                <a:lnTo>
                  <a:pt x="1009" y="7279"/>
                </a:lnTo>
                <a:lnTo>
                  <a:pt x="1013" y="7286"/>
                </a:lnTo>
                <a:lnTo>
                  <a:pt x="1017" y="7291"/>
                </a:lnTo>
                <a:lnTo>
                  <a:pt x="1022" y="7296"/>
                </a:lnTo>
                <a:lnTo>
                  <a:pt x="1027" y="7301"/>
                </a:lnTo>
                <a:lnTo>
                  <a:pt x="1033" y="7306"/>
                </a:lnTo>
                <a:lnTo>
                  <a:pt x="1039" y="7309"/>
                </a:lnTo>
                <a:lnTo>
                  <a:pt x="1045" y="7313"/>
                </a:lnTo>
                <a:lnTo>
                  <a:pt x="1052" y="7315"/>
                </a:lnTo>
                <a:lnTo>
                  <a:pt x="1060" y="7317"/>
                </a:lnTo>
                <a:lnTo>
                  <a:pt x="1067" y="7318"/>
                </a:lnTo>
                <a:lnTo>
                  <a:pt x="1075" y="7319"/>
                </a:lnTo>
                <a:lnTo>
                  <a:pt x="1083" y="7319"/>
                </a:lnTo>
                <a:lnTo>
                  <a:pt x="1091" y="7318"/>
                </a:lnTo>
                <a:lnTo>
                  <a:pt x="1099" y="7316"/>
                </a:lnTo>
                <a:lnTo>
                  <a:pt x="1108" y="7313"/>
                </a:lnTo>
                <a:lnTo>
                  <a:pt x="1163" y="7289"/>
                </a:lnTo>
                <a:lnTo>
                  <a:pt x="1217" y="7262"/>
                </a:lnTo>
                <a:lnTo>
                  <a:pt x="1268" y="7233"/>
                </a:lnTo>
                <a:lnTo>
                  <a:pt x="1317" y="7201"/>
                </a:lnTo>
                <a:lnTo>
                  <a:pt x="1364" y="7166"/>
                </a:lnTo>
                <a:lnTo>
                  <a:pt x="1409" y="7129"/>
                </a:lnTo>
                <a:lnTo>
                  <a:pt x="1451" y="7089"/>
                </a:lnTo>
                <a:lnTo>
                  <a:pt x="1492" y="7048"/>
                </a:lnTo>
                <a:lnTo>
                  <a:pt x="1530" y="7004"/>
                </a:lnTo>
                <a:lnTo>
                  <a:pt x="1566" y="6959"/>
                </a:lnTo>
                <a:lnTo>
                  <a:pt x="1599" y="6911"/>
                </a:lnTo>
                <a:lnTo>
                  <a:pt x="1631" y="6862"/>
                </a:lnTo>
                <a:lnTo>
                  <a:pt x="1660" y="6812"/>
                </a:lnTo>
                <a:lnTo>
                  <a:pt x="1686" y="6760"/>
                </a:lnTo>
                <a:lnTo>
                  <a:pt x="1711" y="6708"/>
                </a:lnTo>
                <a:lnTo>
                  <a:pt x="1732" y="6653"/>
                </a:lnTo>
                <a:lnTo>
                  <a:pt x="1750" y="6598"/>
                </a:lnTo>
                <a:lnTo>
                  <a:pt x="1767" y="6542"/>
                </a:lnTo>
                <a:lnTo>
                  <a:pt x="1780" y="6486"/>
                </a:lnTo>
                <a:lnTo>
                  <a:pt x="1792" y="6428"/>
                </a:lnTo>
                <a:lnTo>
                  <a:pt x="1801" y="6370"/>
                </a:lnTo>
                <a:lnTo>
                  <a:pt x="1807" y="6313"/>
                </a:lnTo>
                <a:lnTo>
                  <a:pt x="1810" y="6254"/>
                </a:lnTo>
                <a:lnTo>
                  <a:pt x="1810" y="6195"/>
                </a:lnTo>
                <a:lnTo>
                  <a:pt x="1808" y="6138"/>
                </a:lnTo>
                <a:lnTo>
                  <a:pt x="1803" y="6079"/>
                </a:lnTo>
                <a:lnTo>
                  <a:pt x="1795" y="6021"/>
                </a:lnTo>
                <a:lnTo>
                  <a:pt x="1783" y="5964"/>
                </a:lnTo>
                <a:lnTo>
                  <a:pt x="1769" y="5908"/>
                </a:lnTo>
                <a:lnTo>
                  <a:pt x="1753" y="5851"/>
                </a:lnTo>
                <a:lnTo>
                  <a:pt x="1733" y="5796"/>
                </a:lnTo>
                <a:lnTo>
                  <a:pt x="1711" y="5742"/>
                </a:lnTo>
                <a:lnTo>
                  <a:pt x="1706" y="5733"/>
                </a:lnTo>
                <a:lnTo>
                  <a:pt x="1699" y="5725"/>
                </a:lnTo>
                <a:lnTo>
                  <a:pt x="1693" y="5718"/>
                </a:lnTo>
                <a:lnTo>
                  <a:pt x="1685" y="5711"/>
                </a:lnTo>
                <a:lnTo>
                  <a:pt x="1677" y="5706"/>
                </a:lnTo>
                <a:lnTo>
                  <a:pt x="1669" y="5702"/>
                </a:lnTo>
                <a:lnTo>
                  <a:pt x="1660" y="5698"/>
                </a:lnTo>
                <a:lnTo>
                  <a:pt x="1651" y="5696"/>
                </a:lnTo>
                <a:lnTo>
                  <a:pt x="1641" y="5694"/>
                </a:lnTo>
                <a:lnTo>
                  <a:pt x="1632" y="5694"/>
                </a:lnTo>
                <a:lnTo>
                  <a:pt x="1621" y="5694"/>
                </a:lnTo>
                <a:lnTo>
                  <a:pt x="1612" y="5696"/>
                </a:lnTo>
                <a:lnTo>
                  <a:pt x="1603" y="5699"/>
                </a:lnTo>
                <a:lnTo>
                  <a:pt x="1594" y="5703"/>
                </a:lnTo>
                <a:lnTo>
                  <a:pt x="1586" y="5708"/>
                </a:lnTo>
                <a:lnTo>
                  <a:pt x="1578" y="5714"/>
                </a:lnTo>
                <a:lnTo>
                  <a:pt x="1538" y="5751"/>
                </a:lnTo>
                <a:lnTo>
                  <a:pt x="1499" y="5787"/>
                </a:lnTo>
                <a:lnTo>
                  <a:pt x="1459" y="5825"/>
                </a:lnTo>
                <a:lnTo>
                  <a:pt x="1421" y="5863"/>
                </a:lnTo>
                <a:lnTo>
                  <a:pt x="1382" y="5903"/>
                </a:lnTo>
                <a:lnTo>
                  <a:pt x="1343" y="5942"/>
                </a:lnTo>
                <a:lnTo>
                  <a:pt x="1306" y="5983"/>
                </a:lnTo>
                <a:lnTo>
                  <a:pt x="1268" y="6023"/>
                </a:lnTo>
                <a:lnTo>
                  <a:pt x="1232" y="6065"/>
                </a:lnTo>
                <a:lnTo>
                  <a:pt x="1196" y="6107"/>
                </a:lnTo>
                <a:lnTo>
                  <a:pt x="1162" y="6150"/>
                </a:lnTo>
                <a:lnTo>
                  <a:pt x="1128" y="6193"/>
                </a:lnTo>
                <a:lnTo>
                  <a:pt x="1097" y="6238"/>
                </a:lnTo>
                <a:lnTo>
                  <a:pt x="1066" y="6283"/>
                </a:lnTo>
                <a:lnTo>
                  <a:pt x="1037" y="6329"/>
                </a:lnTo>
                <a:lnTo>
                  <a:pt x="1009" y="6374"/>
                </a:lnTo>
                <a:lnTo>
                  <a:pt x="984" y="6421"/>
                </a:lnTo>
                <a:lnTo>
                  <a:pt x="959" y="6469"/>
                </a:lnTo>
                <a:lnTo>
                  <a:pt x="938" y="6517"/>
                </a:lnTo>
                <a:lnTo>
                  <a:pt x="918" y="6566"/>
                </a:lnTo>
                <a:lnTo>
                  <a:pt x="901" y="6615"/>
                </a:lnTo>
                <a:lnTo>
                  <a:pt x="885" y="6666"/>
                </a:lnTo>
                <a:lnTo>
                  <a:pt x="872" y="6717"/>
                </a:lnTo>
                <a:lnTo>
                  <a:pt x="862" y="6768"/>
                </a:lnTo>
                <a:lnTo>
                  <a:pt x="855" y="6820"/>
                </a:lnTo>
                <a:lnTo>
                  <a:pt x="850" y="6873"/>
                </a:lnTo>
                <a:lnTo>
                  <a:pt x="848" y="6926"/>
                </a:lnTo>
                <a:lnTo>
                  <a:pt x="849" y="6980"/>
                </a:lnTo>
                <a:lnTo>
                  <a:pt x="854" y="7035"/>
                </a:lnTo>
                <a:lnTo>
                  <a:pt x="862" y="7090"/>
                </a:lnTo>
                <a:lnTo>
                  <a:pt x="873" y="7146"/>
                </a:lnTo>
                <a:lnTo>
                  <a:pt x="887" y="7203"/>
                </a:lnTo>
                <a:lnTo>
                  <a:pt x="878" y="7217"/>
                </a:lnTo>
                <a:lnTo>
                  <a:pt x="869" y="7231"/>
                </a:lnTo>
                <a:lnTo>
                  <a:pt x="841" y="7270"/>
                </a:lnTo>
                <a:lnTo>
                  <a:pt x="812" y="7309"/>
                </a:lnTo>
                <a:lnTo>
                  <a:pt x="781" y="7346"/>
                </a:lnTo>
                <a:lnTo>
                  <a:pt x="750" y="7383"/>
                </a:lnTo>
                <a:lnTo>
                  <a:pt x="717" y="7418"/>
                </a:lnTo>
                <a:lnTo>
                  <a:pt x="684" y="7453"/>
                </a:lnTo>
                <a:lnTo>
                  <a:pt x="651" y="7486"/>
                </a:lnTo>
                <a:lnTo>
                  <a:pt x="615" y="7519"/>
                </a:lnTo>
                <a:lnTo>
                  <a:pt x="580" y="7551"/>
                </a:lnTo>
                <a:lnTo>
                  <a:pt x="542" y="7581"/>
                </a:lnTo>
                <a:lnTo>
                  <a:pt x="505" y="7612"/>
                </a:lnTo>
                <a:lnTo>
                  <a:pt x="467" y="7640"/>
                </a:lnTo>
                <a:lnTo>
                  <a:pt x="428" y="7668"/>
                </a:lnTo>
                <a:lnTo>
                  <a:pt x="387" y="7696"/>
                </a:lnTo>
                <a:lnTo>
                  <a:pt x="347" y="7722"/>
                </a:lnTo>
                <a:lnTo>
                  <a:pt x="305" y="7747"/>
                </a:lnTo>
                <a:lnTo>
                  <a:pt x="313" y="7626"/>
                </a:lnTo>
                <a:lnTo>
                  <a:pt x="319" y="7505"/>
                </a:lnTo>
                <a:lnTo>
                  <a:pt x="326" y="7384"/>
                </a:lnTo>
                <a:lnTo>
                  <a:pt x="330" y="7263"/>
                </a:lnTo>
                <a:lnTo>
                  <a:pt x="334" y="7142"/>
                </a:lnTo>
                <a:lnTo>
                  <a:pt x="338" y="7020"/>
                </a:lnTo>
                <a:lnTo>
                  <a:pt x="341" y="6900"/>
                </a:lnTo>
                <a:lnTo>
                  <a:pt x="344" y="6778"/>
                </a:lnTo>
                <a:lnTo>
                  <a:pt x="346" y="6658"/>
                </a:lnTo>
                <a:lnTo>
                  <a:pt x="348" y="6536"/>
                </a:lnTo>
                <a:lnTo>
                  <a:pt x="351" y="6416"/>
                </a:lnTo>
                <a:lnTo>
                  <a:pt x="353" y="6295"/>
                </a:lnTo>
                <a:lnTo>
                  <a:pt x="355" y="6175"/>
                </a:lnTo>
                <a:lnTo>
                  <a:pt x="358" y="6055"/>
                </a:lnTo>
                <a:lnTo>
                  <a:pt x="361" y="5935"/>
                </a:lnTo>
                <a:lnTo>
                  <a:pt x="364" y="5816"/>
                </a:lnTo>
                <a:lnTo>
                  <a:pt x="365" y="5784"/>
                </a:lnTo>
                <a:lnTo>
                  <a:pt x="366" y="5753"/>
                </a:lnTo>
                <a:lnTo>
                  <a:pt x="367" y="5721"/>
                </a:lnTo>
                <a:lnTo>
                  <a:pt x="368" y="5690"/>
                </a:lnTo>
                <a:lnTo>
                  <a:pt x="369" y="5659"/>
                </a:lnTo>
                <a:lnTo>
                  <a:pt x="370" y="5627"/>
                </a:lnTo>
                <a:lnTo>
                  <a:pt x="370" y="5596"/>
                </a:lnTo>
                <a:lnTo>
                  <a:pt x="371" y="5565"/>
                </a:lnTo>
                <a:lnTo>
                  <a:pt x="443" y="5557"/>
                </a:lnTo>
                <a:lnTo>
                  <a:pt x="514" y="5548"/>
                </a:lnTo>
                <a:lnTo>
                  <a:pt x="585" y="5538"/>
                </a:lnTo>
                <a:lnTo>
                  <a:pt x="657" y="5526"/>
                </a:lnTo>
                <a:lnTo>
                  <a:pt x="727" y="5513"/>
                </a:lnTo>
                <a:lnTo>
                  <a:pt x="798" y="5499"/>
                </a:lnTo>
                <a:lnTo>
                  <a:pt x="869" y="5483"/>
                </a:lnTo>
                <a:lnTo>
                  <a:pt x="939" y="5464"/>
                </a:lnTo>
                <a:lnTo>
                  <a:pt x="1010" y="5446"/>
                </a:lnTo>
                <a:lnTo>
                  <a:pt x="1080" y="5426"/>
                </a:lnTo>
                <a:lnTo>
                  <a:pt x="1150" y="5405"/>
                </a:lnTo>
                <a:lnTo>
                  <a:pt x="1220" y="5382"/>
                </a:lnTo>
                <a:lnTo>
                  <a:pt x="1289" y="5358"/>
                </a:lnTo>
                <a:lnTo>
                  <a:pt x="1359" y="5334"/>
                </a:lnTo>
                <a:lnTo>
                  <a:pt x="1428" y="5307"/>
                </a:lnTo>
                <a:lnTo>
                  <a:pt x="1497" y="5280"/>
                </a:lnTo>
                <a:lnTo>
                  <a:pt x="1565" y="5252"/>
                </a:lnTo>
                <a:lnTo>
                  <a:pt x="1634" y="5222"/>
                </a:lnTo>
                <a:lnTo>
                  <a:pt x="1701" y="5191"/>
                </a:lnTo>
                <a:lnTo>
                  <a:pt x="1768" y="5160"/>
                </a:lnTo>
                <a:lnTo>
                  <a:pt x="1836" y="5127"/>
                </a:lnTo>
                <a:lnTo>
                  <a:pt x="1903" y="5094"/>
                </a:lnTo>
                <a:lnTo>
                  <a:pt x="1969" y="5059"/>
                </a:lnTo>
                <a:lnTo>
                  <a:pt x="2035" y="5024"/>
                </a:lnTo>
                <a:lnTo>
                  <a:pt x="2100" y="4988"/>
                </a:lnTo>
                <a:lnTo>
                  <a:pt x="2165" y="4951"/>
                </a:lnTo>
                <a:lnTo>
                  <a:pt x="2230" y="4914"/>
                </a:lnTo>
                <a:lnTo>
                  <a:pt x="2294" y="4874"/>
                </a:lnTo>
                <a:lnTo>
                  <a:pt x="2358" y="4835"/>
                </a:lnTo>
                <a:lnTo>
                  <a:pt x="2420" y="4795"/>
                </a:lnTo>
                <a:lnTo>
                  <a:pt x="2482" y="4755"/>
                </a:lnTo>
                <a:lnTo>
                  <a:pt x="2545" y="4713"/>
                </a:lnTo>
                <a:lnTo>
                  <a:pt x="2588" y="4728"/>
                </a:lnTo>
                <a:lnTo>
                  <a:pt x="2633" y="4742"/>
                </a:lnTo>
                <a:lnTo>
                  <a:pt x="2677" y="4757"/>
                </a:lnTo>
                <a:lnTo>
                  <a:pt x="2724" y="4768"/>
                </a:lnTo>
                <a:lnTo>
                  <a:pt x="2771" y="4779"/>
                </a:lnTo>
                <a:lnTo>
                  <a:pt x="2817" y="4788"/>
                </a:lnTo>
                <a:lnTo>
                  <a:pt x="2865" y="4797"/>
                </a:lnTo>
                <a:lnTo>
                  <a:pt x="2913" y="4803"/>
                </a:lnTo>
                <a:lnTo>
                  <a:pt x="2961" y="4809"/>
                </a:lnTo>
                <a:lnTo>
                  <a:pt x="3010" y="4813"/>
                </a:lnTo>
                <a:lnTo>
                  <a:pt x="3058" y="4815"/>
                </a:lnTo>
                <a:lnTo>
                  <a:pt x="3107" y="4817"/>
                </a:lnTo>
                <a:lnTo>
                  <a:pt x="3155" y="4816"/>
                </a:lnTo>
                <a:lnTo>
                  <a:pt x="3204" y="4815"/>
                </a:lnTo>
                <a:lnTo>
                  <a:pt x="3253" y="4811"/>
                </a:lnTo>
                <a:lnTo>
                  <a:pt x="3300" y="4807"/>
                </a:lnTo>
                <a:lnTo>
                  <a:pt x="3322" y="4820"/>
                </a:lnTo>
                <a:lnTo>
                  <a:pt x="3346" y="4833"/>
                </a:lnTo>
                <a:lnTo>
                  <a:pt x="3369" y="4845"/>
                </a:lnTo>
                <a:lnTo>
                  <a:pt x="3392" y="4856"/>
                </a:lnTo>
                <a:lnTo>
                  <a:pt x="3417" y="4866"/>
                </a:lnTo>
                <a:lnTo>
                  <a:pt x="3441" y="4876"/>
                </a:lnTo>
                <a:lnTo>
                  <a:pt x="3465" y="4884"/>
                </a:lnTo>
                <a:lnTo>
                  <a:pt x="3490" y="4892"/>
                </a:lnTo>
                <a:lnTo>
                  <a:pt x="3516" y="4899"/>
                </a:lnTo>
                <a:lnTo>
                  <a:pt x="3541" y="4906"/>
                </a:lnTo>
                <a:lnTo>
                  <a:pt x="3567" y="4912"/>
                </a:lnTo>
                <a:lnTo>
                  <a:pt x="3594" y="4917"/>
                </a:lnTo>
                <a:lnTo>
                  <a:pt x="3620" y="4921"/>
                </a:lnTo>
                <a:lnTo>
                  <a:pt x="3646" y="4925"/>
                </a:lnTo>
                <a:lnTo>
                  <a:pt x="3673" y="4927"/>
                </a:lnTo>
                <a:lnTo>
                  <a:pt x="3699" y="4929"/>
                </a:lnTo>
                <a:lnTo>
                  <a:pt x="3725" y="4930"/>
                </a:lnTo>
                <a:lnTo>
                  <a:pt x="3752" y="4931"/>
                </a:lnTo>
                <a:lnTo>
                  <a:pt x="3779" y="4930"/>
                </a:lnTo>
                <a:lnTo>
                  <a:pt x="3805" y="4929"/>
                </a:lnTo>
                <a:lnTo>
                  <a:pt x="3832" y="4927"/>
                </a:lnTo>
                <a:lnTo>
                  <a:pt x="3858" y="4925"/>
                </a:lnTo>
                <a:lnTo>
                  <a:pt x="3884" y="4922"/>
                </a:lnTo>
                <a:lnTo>
                  <a:pt x="3911" y="4918"/>
                </a:lnTo>
                <a:lnTo>
                  <a:pt x="3936" y="4913"/>
                </a:lnTo>
                <a:lnTo>
                  <a:pt x="3962" y="4908"/>
                </a:lnTo>
                <a:lnTo>
                  <a:pt x="3988" y="4901"/>
                </a:lnTo>
                <a:lnTo>
                  <a:pt x="4013" y="4895"/>
                </a:lnTo>
                <a:lnTo>
                  <a:pt x="4037" y="4888"/>
                </a:lnTo>
                <a:lnTo>
                  <a:pt x="4061" y="4880"/>
                </a:lnTo>
                <a:lnTo>
                  <a:pt x="4086" y="4871"/>
                </a:lnTo>
                <a:lnTo>
                  <a:pt x="4109" y="4862"/>
                </a:lnTo>
                <a:lnTo>
                  <a:pt x="4133" y="4851"/>
                </a:lnTo>
                <a:lnTo>
                  <a:pt x="4158" y="4840"/>
                </a:lnTo>
                <a:lnTo>
                  <a:pt x="4182" y="4828"/>
                </a:lnTo>
                <a:lnTo>
                  <a:pt x="4206" y="4813"/>
                </a:lnTo>
                <a:lnTo>
                  <a:pt x="4231" y="4799"/>
                </a:lnTo>
                <a:lnTo>
                  <a:pt x="4255" y="4784"/>
                </a:lnTo>
                <a:lnTo>
                  <a:pt x="4279" y="4768"/>
                </a:lnTo>
                <a:lnTo>
                  <a:pt x="4302" y="4751"/>
                </a:lnTo>
                <a:lnTo>
                  <a:pt x="4327" y="4733"/>
                </a:lnTo>
                <a:lnTo>
                  <a:pt x="4349" y="4714"/>
                </a:lnTo>
                <a:lnTo>
                  <a:pt x="4372" y="4695"/>
                </a:lnTo>
                <a:lnTo>
                  <a:pt x="4395" y="4675"/>
                </a:lnTo>
                <a:lnTo>
                  <a:pt x="4417" y="4654"/>
                </a:lnTo>
                <a:lnTo>
                  <a:pt x="4438" y="4633"/>
                </a:lnTo>
                <a:lnTo>
                  <a:pt x="4458" y="4611"/>
                </a:lnTo>
                <a:lnTo>
                  <a:pt x="4479" y="4588"/>
                </a:lnTo>
                <a:lnTo>
                  <a:pt x="4498" y="4565"/>
                </a:lnTo>
                <a:lnTo>
                  <a:pt x="4516" y="4541"/>
                </a:lnTo>
                <a:lnTo>
                  <a:pt x="4533" y="4517"/>
                </a:lnTo>
                <a:lnTo>
                  <a:pt x="4551" y="4492"/>
                </a:lnTo>
                <a:lnTo>
                  <a:pt x="4566" y="4467"/>
                </a:lnTo>
                <a:lnTo>
                  <a:pt x="4581" y="4442"/>
                </a:lnTo>
                <a:lnTo>
                  <a:pt x="4595" y="4415"/>
                </a:lnTo>
                <a:lnTo>
                  <a:pt x="4607" y="4390"/>
                </a:lnTo>
                <a:lnTo>
                  <a:pt x="4618" y="4363"/>
                </a:lnTo>
                <a:lnTo>
                  <a:pt x="4628" y="4337"/>
                </a:lnTo>
                <a:lnTo>
                  <a:pt x="4638" y="4309"/>
                </a:lnTo>
                <a:lnTo>
                  <a:pt x="4646" y="4282"/>
                </a:lnTo>
                <a:lnTo>
                  <a:pt x="4652" y="4255"/>
                </a:lnTo>
                <a:lnTo>
                  <a:pt x="4656" y="4227"/>
                </a:lnTo>
                <a:lnTo>
                  <a:pt x="4660" y="4200"/>
                </a:lnTo>
                <a:lnTo>
                  <a:pt x="4661" y="4172"/>
                </a:lnTo>
                <a:lnTo>
                  <a:pt x="4661" y="4145"/>
                </a:lnTo>
                <a:lnTo>
                  <a:pt x="4658" y="4120"/>
                </a:lnTo>
                <a:lnTo>
                  <a:pt x="4653" y="4098"/>
                </a:lnTo>
                <a:lnTo>
                  <a:pt x="4646" y="4077"/>
                </a:lnTo>
                <a:lnTo>
                  <a:pt x="4636" y="4059"/>
                </a:lnTo>
                <a:lnTo>
                  <a:pt x="4624" y="4043"/>
                </a:lnTo>
                <a:lnTo>
                  <a:pt x="4611" y="4028"/>
                </a:lnTo>
                <a:lnTo>
                  <a:pt x="4597" y="4015"/>
                </a:lnTo>
                <a:lnTo>
                  <a:pt x="4581" y="4003"/>
                </a:lnTo>
                <a:lnTo>
                  <a:pt x="4563" y="3994"/>
                </a:lnTo>
                <a:lnTo>
                  <a:pt x="4543" y="3986"/>
                </a:lnTo>
                <a:lnTo>
                  <a:pt x="4523" y="3979"/>
                </a:lnTo>
                <a:lnTo>
                  <a:pt x="4502" y="3974"/>
                </a:lnTo>
                <a:lnTo>
                  <a:pt x="4480" y="3970"/>
                </a:lnTo>
                <a:lnTo>
                  <a:pt x="4457" y="3967"/>
                </a:lnTo>
                <a:lnTo>
                  <a:pt x="4433" y="3965"/>
                </a:lnTo>
                <a:lnTo>
                  <a:pt x="4409" y="3965"/>
                </a:lnTo>
                <a:lnTo>
                  <a:pt x="4384" y="3965"/>
                </a:lnTo>
                <a:lnTo>
                  <a:pt x="4359" y="3966"/>
                </a:lnTo>
                <a:lnTo>
                  <a:pt x="4335" y="3968"/>
                </a:lnTo>
                <a:lnTo>
                  <a:pt x="4310" y="3970"/>
                </a:lnTo>
                <a:lnTo>
                  <a:pt x="4284" y="3973"/>
                </a:lnTo>
                <a:lnTo>
                  <a:pt x="4260" y="3977"/>
                </a:lnTo>
                <a:lnTo>
                  <a:pt x="4236" y="3981"/>
                </a:lnTo>
                <a:lnTo>
                  <a:pt x="4188" y="3990"/>
                </a:lnTo>
                <a:lnTo>
                  <a:pt x="4143" y="4000"/>
                </a:lnTo>
                <a:lnTo>
                  <a:pt x="4104" y="4011"/>
                </a:lnTo>
                <a:lnTo>
                  <a:pt x="4069" y="4021"/>
                </a:lnTo>
                <a:lnTo>
                  <a:pt x="4037" y="4030"/>
                </a:lnTo>
                <a:lnTo>
                  <a:pt x="4007" y="4040"/>
                </a:lnTo>
                <a:lnTo>
                  <a:pt x="3976" y="4050"/>
                </a:lnTo>
                <a:lnTo>
                  <a:pt x="3947" y="4061"/>
                </a:lnTo>
                <a:lnTo>
                  <a:pt x="3917" y="4073"/>
                </a:lnTo>
                <a:lnTo>
                  <a:pt x="3887" y="4085"/>
                </a:lnTo>
                <a:lnTo>
                  <a:pt x="3859" y="4099"/>
                </a:lnTo>
                <a:lnTo>
                  <a:pt x="3831" y="4113"/>
                </a:lnTo>
                <a:lnTo>
                  <a:pt x="3802" y="4127"/>
                </a:lnTo>
                <a:lnTo>
                  <a:pt x="3774" y="4142"/>
                </a:lnTo>
                <a:lnTo>
                  <a:pt x="3747" y="4157"/>
                </a:lnTo>
                <a:lnTo>
                  <a:pt x="3720" y="4174"/>
                </a:lnTo>
                <a:lnTo>
                  <a:pt x="3693" y="4191"/>
                </a:lnTo>
                <a:lnTo>
                  <a:pt x="3667" y="4208"/>
                </a:lnTo>
                <a:lnTo>
                  <a:pt x="3641" y="4226"/>
                </a:lnTo>
                <a:lnTo>
                  <a:pt x="3616" y="4245"/>
                </a:lnTo>
                <a:lnTo>
                  <a:pt x="3591" y="4265"/>
                </a:lnTo>
                <a:lnTo>
                  <a:pt x="3566" y="4284"/>
                </a:lnTo>
                <a:lnTo>
                  <a:pt x="3542" y="4304"/>
                </a:lnTo>
                <a:lnTo>
                  <a:pt x="3519" y="4325"/>
                </a:lnTo>
                <a:lnTo>
                  <a:pt x="3496" y="4347"/>
                </a:lnTo>
                <a:lnTo>
                  <a:pt x="3473" y="4369"/>
                </a:lnTo>
                <a:lnTo>
                  <a:pt x="3451" y="4391"/>
                </a:lnTo>
                <a:lnTo>
                  <a:pt x="3429" y="4414"/>
                </a:lnTo>
                <a:lnTo>
                  <a:pt x="3408" y="4438"/>
                </a:lnTo>
                <a:lnTo>
                  <a:pt x="3387" y="4462"/>
                </a:lnTo>
                <a:lnTo>
                  <a:pt x="3367" y="4486"/>
                </a:lnTo>
                <a:lnTo>
                  <a:pt x="3348" y="4512"/>
                </a:lnTo>
                <a:lnTo>
                  <a:pt x="3328" y="4538"/>
                </a:lnTo>
                <a:lnTo>
                  <a:pt x="3310" y="4563"/>
                </a:lnTo>
                <a:lnTo>
                  <a:pt x="3292" y="4591"/>
                </a:lnTo>
                <a:lnTo>
                  <a:pt x="3275" y="4617"/>
                </a:lnTo>
                <a:lnTo>
                  <a:pt x="3269" y="4616"/>
                </a:lnTo>
                <a:lnTo>
                  <a:pt x="3262" y="4615"/>
                </a:lnTo>
                <a:lnTo>
                  <a:pt x="3256" y="4615"/>
                </a:lnTo>
                <a:lnTo>
                  <a:pt x="3251" y="4616"/>
                </a:lnTo>
                <a:lnTo>
                  <a:pt x="3244" y="4617"/>
                </a:lnTo>
                <a:lnTo>
                  <a:pt x="3239" y="4619"/>
                </a:lnTo>
                <a:lnTo>
                  <a:pt x="3234" y="4621"/>
                </a:lnTo>
                <a:lnTo>
                  <a:pt x="3229" y="4624"/>
                </a:lnTo>
                <a:lnTo>
                  <a:pt x="3225" y="4628"/>
                </a:lnTo>
                <a:lnTo>
                  <a:pt x="3221" y="4631"/>
                </a:lnTo>
                <a:lnTo>
                  <a:pt x="3217" y="4636"/>
                </a:lnTo>
                <a:lnTo>
                  <a:pt x="3213" y="4640"/>
                </a:lnTo>
                <a:lnTo>
                  <a:pt x="3207" y="4650"/>
                </a:lnTo>
                <a:lnTo>
                  <a:pt x="3203" y="4661"/>
                </a:lnTo>
                <a:lnTo>
                  <a:pt x="3188" y="4664"/>
                </a:lnTo>
                <a:lnTo>
                  <a:pt x="3173" y="4666"/>
                </a:lnTo>
                <a:lnTo>
                  <a:pt x="3141" y="4669"/>
                </a:lnTo>
                <a:lnTo>
                  <a:pt x="3109" y="4671"/>
                </a:lnTo>
                <a:lnTo>
                  <a:pt x="3077" y="4672"/>
                </a:lnTo>
                <a:lnTo>
                  <a:pt x="3046" y="4672"/>
                </a:lnTo>
                <a:lnTo>
                  <a:pt x="3014" y="4672"/>
                </a:lnTo>
                <a:lnTo>
                  <a:pt x="2982" y="4670"/>
                </a:lnTo>
                <a:lnTo>
                  <a:pt x="2951" y="4669"/>
                </a:lnTo>
                <a:lnTo>
                  <a:pt x="2919" y="4666"/>
                </a:lnTo>
                <a:lnTo>
                  <a:pt x="2888" y="4663"/>
                </a:lnTo>
                <a:lnTo>
                  <a:pt x="2857" y="4659"/>
                </a:lnTo>
                <a:lnTo>
                  <a:pt x="2825" y="4654"/>
                </a:lnTo>
                <a:lnTo>
                  <a:pt x="2795" y="4650"/>
                </a:lnTo>
                <a:lnTo>
                  <a:pt x="2764" y="4644"/>
                </a:lnTo>
                <a:lnTo>
                  <a:pt x="2733" y="4638"/>
                </a:lnTo>
                <a:lnTo>
                  <a:pt x="2702" y="4632"/>
                </a:lnTo>
                <a:lnTo>
                  <a:pt x="2671" y="4624"/>
                </a:lnTo>
                <a:lnTo>
                  <a:pt x="2722" y="4588"/>
                </a:lnTo>
                <a:lnTo>
                  <a:pt x="2773" y="4550"/>
                </a:lnTo>
                <a:lnTo>
                  <a:pt x="2823" y="4513"/>
                </a:lnTo>
                <a:lnTo>
                  <a:pt x="2873" y="4474"/>
                </a:lnTo>
                <a:lnTo>
                  <a:pt x="2921" y="4437"/>
                </a:lnTo>
                <a:lnTo>
                  <a:pt x="2970" y="4397"/>
                </a:lnTo>
                <a:lnTo>
                  <a:pt x="3019" y="4359"/>
                </a:lnTo>
                <a:lnTo>
                  <a:pt x="3066" y="4319"/>
                </a:lnTo>
                <a:lnTo>
                  <a:pt x="3114" y="4280"/>
                </a:lnTo>
                <a:lnTo>
                  <a:pt x="3160" y="4239"/>
                </a:lnTo>
                <a:lnTo>
                  <a:pt x="3206" y="4200"/>
                </a:lnTo>
                <a:lnTo>
                  <a:pt x="3252" y="4159"/>
                </a:lnTo>
                <a:lnTo>
                  <a:pt x="3296" y="4119"/>
                </a:lnTo>
                <a:lnTo>
                  <a:pt x="3341" y="4078"/>
                </a:lnTo>
                <a:lnTo>
                  <a:pt x="3384" y="4037"/>
                </a:lnTo>
                <a:lnTo>
                  <a:pt x="3428" y="3996"/>
                </a:lnTo>
                <a:lnTo>
                  <a:pt x="3491" y="3934"/>
                </a:lnTo>
                <a:lnTo>
                  <a:pt x="3554" y="3871"/>
                </a:lnTo>
                <a:lnTo>
                  <a:pt x="3616" y="3806"/>
                </a:lnTo>
                <a:lnTo>
                  <a:pt x="3677" y="3741"/>
                </a:lnTo>
                <a:lnTo>
                  <a:pt x="3738" y="3675"/>
                </a:lnTo>
                <a:lnTo>
                  <a:pt x="3796" y="3610"/>
                </a:lnTo>
                <a:lnTo>
                  <a:pt x="3855" y="3542"/>
                </a:lnTo>
                <a:lnTo>
                  <a:pt x="3913" y="3474"/>
                </a:lnTo>
                <a:lnTo>
                  <a:pt x="3969" y="3405"/>
                </a:lnTo>
                <a:lnTo>
                  <a:pt x="4024" y="3335"/>
                </a:lnTo>
                <a:lnTo>
                  <a:pt x="4079" y="3264"/>
                </a:lnTo>
                <a:lnTo>
                  <a:pt x="4132" y="3194"/>
                </a:lnTo>
                <a:lnTo>
                  <a:pt x="4185" y="3121"/>
                </a:lnTo>
                <a:lnTo>
                  <a:pt x="4237" y="3048"/>
                </a:lnTo>
                <a:lnTo>
                  <a:pt x="4286" y="2975"/>
                </a:lnTo>
                <a:lnTo>
                  <a:pt x="4336" y="2900"/>
                </a:lnTo>
                <a:lnTo>
                  <a:pt x="4340" y="2902"/>
                </a:lnTo>
                <a:lnTo>
                  <a:pt x="4344" y="2904"/>
                </a:lnTo>
                <a:lnTo>
                  <a:pt x="4367" y="2912"/>
                </a:lnTo>
                <a:lnTo>
                  <a:pt x="4392" y="2920"/>
                </a:lnTo>
                <a:lnTo>
                  <a:pt x="4415" y="2927"/>
                </a:lnTo>
                <a:lnTo>
                  <a:pt x="4439" y="2933"/>
                </a:lnTo>
                <a:lnTo>
                  <a:pt x="4463" y="2939"/>
                </a:lnTo>
                <a:lnTo>
                  <a:pt x="4487" y="2945"/>
                </a:lnTo>
                <a:lnTo>
                  <a:pt x="4511" y="2950"/>
                </a:lnTo>
                <a:lnTo>
                  <a:pt x="4535" y="2954"/>
                </a:lnTo>
                <a:lnTo>
                  <a:pt x="4561" y="2957"/>
                </a:lnTo>
                <a:lnTo>
                  <a:pt x="4585" y="2960"/>
                </a:lnTo>
                <a:lnTo>
                  <a:pt x="4609" y="2963"/>
                </a:lnTo>
                <a:lnTo>
                  <a:pt x="4634" y="2964"/>
                </a:lnTo>
                <a:lnTo>
                  <a:pt x="4658" y="2966"/>
                </a:lnTo>
                <a:lnTo>
                  <a:pt x="4682" y="2966"/>
                </a:lnTo>
                <a:lnTo>
                  <a:pt x="4707" y="2966"/>
                </a:lnTo>
                <a:lnTo>
                  <a:pt x="4732" y="2966"/>
                </a:lnTo>
                <a:lnTo>
                  <a:pt x="4756" y="2965"/>
                </a:lnTo>
                <a:lnTo>
                  <a:pt x="4780" y="2963"/>
                </a:lnTo>
                <a:lnTo>
                  <a:pt x="4806" y="2961"/>
                </a:lnTo>
                <a:lnTo>
                  <a:pt x="4830" y="2959"/>
                </a:lnTo>
                <a:lnTo>
                  <a:pt x="4854" y="2956"/>
                </a:lnTo>
                <a:lnTo>
                  <a:pt x="4879" y="2952"/>
                </a:lnTo>
                <a:lnTo>
                  <a:pt x="4903" y="2948"/>
                </a:lnTo>
                <a:lnTo>
                  <a:pt x="4927" y="2942"/>
                </a:lnTo>
                <a:lnTo>
                  <a:pt x="4976" y="2932"/>
                </a:lnTo>
                <a:lnTo>
                  <a:pt x="5023" y="2919"/>
                </a:lnTo>
                <a:lnTo>
                  <a:pt x="5071" y="2904"/>
                </a:lnTo>
                <a:lnTo>
                  <a:pt x="5117" y="2888"/>
                </a:lnTo>
                <a:lnTo>
                  <a:pt x="5140" y="2902"/>
                </a:lnTo>
                <a:lnTo>
                  <a:pt x="5163" y="2913"/>
                </a:lnTo>
                <a:lnTo>
                  <a:pt x="5187" y="2924"/>
                </a:lnTo>
                <a:lnTo>
                  <a:pt x="5213" y="2932"/>
                </a:lnTo>
                <a:lnTo>
                  <a:pt x="5239" y="2938"/>
                </a:lnTo>
                <a:lnTo>
                  <a:pt x="5266" y="2943"/>
                </a:lnTo>
                <a:lnTo>
                  <a:pt x="5295" y="2947"/>
                </a:lnTo>
                <a:lnTo>
                  <a:pt x="5323" y="2949"/>
                </a:lnTo>
                <a:lnTo>
                  <a:pt x="5351" y="2949"/>
                </a:lnTo>
                <a:lnTo>
                  <a:pt x="5382" y="2948"/>
                </a:lnTo>
                <a:lnTo>
                  <a:pt x="5411" y="2946"/>
                </a:lnTo>
                <a:lnTo>
                  <a:pt x="5441" y="2941"/>
                </a:lnTo>
                <a:lnTo>
                  <a:pt x="5472" y="2937"/>
                </a:lnTo>
                <a:lnTo>
                  <a:pt x="5502" y="2931"/>
                </a:lnTo>
                <a:lnTo>
                  <a:pt x="5533" y="2924"/>
                </a:lnTo>
                <a:lnTo>
                  <a:pt x="5564" y="2916"/>
                </a:lnTo>
                <a:lnTo>
                  <a:pt x="5593" y="2907"/>
                </a:lnTo>
                <a:lnTo>
                  <a:pt x="5624" y="2898"/>
                </a:lnTo>
                <a:lnTo>
                  <a:pt x="5654" y="2887"/>
                </a:lnTo>
                <a:lnTo>
                  <a:pt x="5683" y="2876"/>
                </a:lnTo>
                <a:lnTo>
                  <a:pt x="5712" y="2865"/>
                </a:lnTo>
                <a:lnTo>
                  <a:pt x="5740" y="2852"/>
                </a:lnTo>
                <a:lnTo>
                  <a:pt x="5767" y="2839"/>
                </a:lnTo>
                <a:lnTo>
                  <a:pt x="5795" y="2826"/>
                </a:lnTo>
                <a:lnTo>
                  <a:pt x="5820" y="2812"/>
                </a:lnTo>
                <a:lnTo>
                  <a:pt x="5845" y="2799"/>
                </a:lnTo>
                <a:lnTo>
                  <a:pt x="5870" y="2785"/>
                </a:lnTo>
                <a:lnTo>
                  <a:pt x="5892" y="2770"/>
                </a:lnTo>
                <a:lnTo>
                  <a:pt x="5914" y="2756"/>
                </a:lnTo>
                <a:lnTo>
                  <a:pt x="5935" y="2742"/>
                </a:lnTo>
                <a:lnTo>
                  <a:pt x="5954" y="2728"/>
                </a:lnTo>
                <a:lnTo>
                  <a:pt x="5971" y="2714"/>
                </a:lnTo>
                <a:lnTo>
                  <a:pt x="6000" y="2688"/>
                </a:lnTo>
                <a:lnTo>
                  <a:pt x="6029" y="2662"/>
                </a:lnTo>
                <a:lnTo>
                  <a:pt x="6055" y="2635"/>
                </a:lnTo>
                <a:lnTo>
                  <a:pt x="6080" y="2606"/>
                </a:lnTo>
                <a:lnTo>
                  <a:pt x="6104" y="2577"/>
                </a:lnTo>
                <a:lnTo>
                  <a:pt x="6126" y="2548"/>
                </a:lnTo>
                <a:lnTo>
                  <a:pt x="6147" y="2517"/>
                </a:lnTo>
                <a:lnTo>
                  <a:pt x="6166" y="2486"/>
                </a:lnTo>
                <a:lnTo>
                  <a:pt x="6185" y="2454"/>
                </a:lnTo>
                <a:lnTo>
                  <a:pt x="6202" y="2421"/>
                </a:lnTo>
                <a:lnTo>
                  <a:pt x="6217" y="2389"/>
                </a:lnTo>
                <a:lnTo>
                  <a:pt x="6231" y="2354"/>
                </a:lnTo>
                <a:lnTo>
                  <a:pt x="6244" y="2321"/>
                </a:lnTo>
                <a:lnTo>
                  <a:pt x="6255" y="2285"/>
                </a:lnTo>
                <a:lnTo>
                  <a:pt x="6266" y="2251"/>
                </a:lnTo>
                <a:lnTo>
                  <a:pt x="6275" y="2216"/>
                </a:lnTo>
                <a:lnTo>
                  <a:pt x="6282" y="2180"/>
                </a:lnTo>
                <a:lnTo>
                  <a:pt x="6288" y="2144"/>
                </a:lnTo>
                <a:lnTo>
                  <a:pt x="6293" y="2107"/>
                </a:lnTo>
                <a:lnTo>
                  <a:pt x="6296" y="2071"/>
                </a:lnTo>
                <a:lnTo>
                  <a:pt x="6298" y="2034"/>
                </a:lnTo>
                <a:lnTo>
                  <a:pt x="6299" y="1997"/>
                </a:lnTo>
                <a:lnTo>
                  <a:pt x="6298" y="1960"/>
                </a:lnTo>
                <a:lnTo>
                  <a:pt x="6296" y="1923"/>
                </a:lnTo>
                <a:lnTo>
                  <a:pt x="6293" y="1887"/>
                </a:lnTo>
                <a:lnTo>
                  <a:pt x="6289" y="1849"/>
                </a:lnTo>
                <a:lnTo>
                  <a:pt x="6283" y="1813"/>
                </a:lnTo>
                <a:lnTo>
                  <a:pt x="6276" y="1776"/>
                </a:lnTo>
                <a:lnTo>
                  <a:pt x="6267" y="1739"/>
                </a:lnTo>
                <a:lnTo>
                  <a:pt x="6257" y="1702"/>
                </a:lnTo>
                <a:lnTo>
                  <a:pt x="6246" y="1667"/>
                </a:lnTo>
                <a:lnTo>
                  <a:pt x="6234" y="1630"/>
                </a:lnTo>
                <a:lnTo>
                  <a:pt x="6231" y="1625"/>
                </a:lnTo>
                <a:lnTo>
                  <a:pt x="6228" y="1620"/>
                </a:lnTo>
                <a:lnTo>
                  <a:pt x="6225" y="1615"/>
                </a:lnTo>
                <a:lnTo>
                  <a:pt x="6220" y="1610"/>
                </a:lnTo>
                <a:lnTo>
                  <a:pt x="6216" y="1606"/>
                </a:lnTo>
                <a:lnTo>
                  <a:pt x="6210" y="1602"/>
                </a:lnTo>
                <a:lnTo>
                  <a:pt x="6205" y="1598"/>
                </a:lnTo>
                <a:lnTo>
                  <a:pt x="6199" y="1595"/>
                </a:lnTo>
                <a:lnTo>
                  <a:pt x="6193" y="1592"/>
                </a:lnTo>
                <a:lnTo>
                  <a:pt x="6187" y="1590"/>
                </a:lnTo>
                <a:lnTo>
                  <a:pt x="6180" y="1588"/>
                </a:lnTo>
                <a:lnTo>
                  <a:pt x="6173" y="1586"/>
                </a:lnTo>
                <a:lnTo>
                  <a:pt x="6167" y="1586"/>
                </a:lnTo>
                <a:lnTo>
                  <a:pt x="6160" y="1586"/>
                </a:lnTo>
                <a:lnTo>
                  <a:pt x="6154" y="1586"/>
                </a:lnTo>
                <a:lnTo>
                  <a:pt x="6149" y="1588"/>
                </a:lnTo>
                <a:lnTo>
                  <a:pt x="6097" y="1604"/>
                </a:lnTo>
                <a:lnTo>
                  <a:pt x="6044" y="1621"/>
                </a:lnTo>
                <a:lnTo>
                  <a:pt x="5993" y="1641"/>
                </a:lnTo>
                <a:lnTo>
                  <a:pt x="5943" y="1662"/>
                </a:lnTo>
                <a:lnTo>
                  <a:pt x="5893" y="1683"/>
                </a:lnTo>
                <a:lnTo>
                  <a:pt x="5843" y="1707"/>
                </a:lnTo>
                <a:lnTo>
                  <a:pt x="5796" y="1732"/>
                </a:lnTo>
                <a:lnTo>
                  <a:pt x="5748" y="1758"/>
                </a:lnTo>
                <a:lnTo>
                  <a:pt x="5703" y="1786"/>
                </a:lnTo>
                <a:lnTo>
                  <a:pt x="5657" y="1816"/>
                </a:lnTo>
                <a:lnTo>
                  <a:pt x="5613" y="1847"/>
                </a:lnTo>
                <a:lnTo>
                  <a:pt x="5569" y="1879"/>
                </a:lnTo>
                <a:lnTo>
                  <a:pt x="5527" y="1914"/>
                </a:lnTo>
                <a:lnTo>
                  <a:pt x="5485" y="1949"/>
                </a:lnTo>
                <a:lnTo>
                  <a:pt x="5446" y="1987"/>
                </a:lnTo>
                <a:lnTo>
                  <a:pt x="5406" y="2025"/>
                </a:lnTo>
                <a:lnTo>
                  <a:pt x="5374" y="2059"/>
                </a:lnTo>
                <a:lnTo>
                  <a:pt x="5341" y="2095"/>
                </a:lnTo>
                <a:lnTo>
                  <a:pt x="5308" y="2133"/>
                </a:lnTo>
                <a:lnTo>
                  <a:pt x="5275" y="2171"/>
                </a:lnTo>
                <a:lnTo>
                  <a:pt x="5243" y="2213"/>
                </a:lnTo>
                <a:lnTo>
                  <a:pt x="5211" y="2254"/>
                </a:lnTo>
                <a:lnTo>
                  <a:pt x="5180" y="2298"/>
                </a:lnTo>
                <a:lnTo>
                  <a:pt x="5152" y="2342"/>
                </a:lnTo>
                <a:lnTo>
                  <a:pt x="5138" y="2364"/>
                </a:lnTo>
                <a:lnTo>
                  <a:pt x="5125" y="2388"/>
                </a:lnTo>
                <a:lnTo>
                  <a:pt x="5112" y="2410"/>
                </a:lnTo>
                <a:lnTo>
                  <a:pt x="5100" y="2433"/>
                </a:lnTo>
                <a:lnTo>
                  <a:pt x="5088" y="2457"/>
                </a:lnTo>
                <a:lnTo>
                  <a:pt x="5078" y="2480"/>
                </a:lnTo>
                <a:lnTo>
                  <a:pt x="5067" y="2504"/>
                </a:lnTo>
                <a:lnTo>
                  <a:pt x="5058" y="2527"/>
                </a:lnTo>
                <a:lnTo>
                  <a:pt x="5050" y="2551"/>
                </a:lnTo>
                <a:lnTo>
                  <a:pt x="5042" y="2575"/>
                </a:lnTo>
                <a:lnTo>
                  <a:pt x="5034" y="2598"/>
                </a:lnTo>
                <a:lnTo>
                  <a:pt x="5028" y="2623"/>
                </a:lnTo>
                <a:lnTo>
                  <a:pt x="5023" y="2646"/>
                </a:lnTo>
                <a:lnTo>
                  <a:pt x="5020" y="2669"/>
                </a:lnTo>
                <a:lnTo>
                  <a:pt x="5017" y="2693"/>
                </a:lnTo>
                <a:lnTo>
                  <a:pt x="5015" y="2717"/>
                </a:lnTo>
                <a:lnTo>
                  <a:pt x="5015" y="2720"/>
                </a:lnTo>
                <a:lnTo>
                  <a:pt x="5015" y="2722"/>
                </a:lnTo>
                <a:lnTo>
                  <a:pt x="5013" y="2731"/>
                </a:lnTo>
                <a:lnTo>
                  <a:pt x="5012" y="2741"/>
                </a:lnTo>
                <a:lnTo>
                  <a:pt x="5013" y="2751"/>
                </a:lnTo>
                <a:lnTo>
                  <a:pt x="5016" y="2762"/>
                </a:lnTo>
                <a:lnTo>
                  <a:pt x="4979" y="2775"/>
                </a:lnTo>
                <a:lnTo>
                  <a:pt x="4940" y="2787"/>
                </a:lnTo>
                <a:lnTo>
                  <a:pt x="4903" y="2796"/>
                </a:lnTo>
                <a:lnTo>
                  <a:pt x="4864" y="2805"/>
                </a:lnTo>
                <a:lnTo>
                  <a:pt x="4826" y="2811"/>
                </a:lnTo>
                <a:lnTo>
                  <a:pt x="4787" y="2817"/>
                </a:lnTo>
                <a:lnTo>
                  <a:pt x="4749" y="2821"/>
                </a:lnTo>
                <a:lnTo>
                  <a:pt x="4709" y="2824"/>
                </a:lnTo>
                <a:lnTo>
                  <a:pt x="4671" y="2826"/>
                </a:lnTo>
                <a:lnTo>
                  <a:pt x="4631" y="2827"/>
                </a:lnTo>
                <a:lnTo>
                  <a:pt x="4593" y="2827"/>
                </a:lnTo>
                <a:lnTo>
                  <a:pt x="4554" y="2825"/>
                </a:lnTo>
                <a:lnTo>
                  <a:pt x="4514" y="2822"/>
                </a:lnTo>
                <a:lnTo>
                  <a:pt x="4475" y="2819"/>
                </a:lnTo>
                <a:lnTo>
                  <a:pt x="4435" y="2814"/>
                </a:lnTo>
                <a:lnTo>
                  <a:pt x="4396" y="2808"/>
                </a:lnTo>
                <a:lnTo>
                  <a:pt x="4412" y="2783"/>
                </a:lnTo>
                <a:lnTo>
                  <a:pt x="4428" y="2757"/>
                </a:lnTo>
                <a:lnTo>
                  <a:pt x="4443" y="2731"/>
                </a:lnTo>
                <a:lnTo>
                  <a:pt x="4459" y="2706"/>
                </a:lnTo>
                <a:lnTo>
                  <a:pt x="4475" y="2679"/>
                </a:lnTo>
                <a:lnTo>
                  <a:pt x="4490" y="2654"/>
                </a:lnTo>
                <a:lnTo>
                  <a:pt x="4505" y="2628"/>
                </a:lnTo>
                <a:lnTo>
                  <a:pt x="4520" y="2601"/>
                </a:lnTo>
                <a:lnTo>
                  <a:pt x="4547" y="2555"/>
                </a:lnTo>
                <a:lnTo>
                  <a:pt x="4574" y="2507"/>
                </a:lnTo>
                <a:lnTo>
                  <a:pt x="4599" y="2460"/>
                </a:lnTo>
                <a:lnTo>
                  <a:pt x="4625" y="2412"/>
                </a:lnTo>
                <a:lnTo>
                  <a:pt x="4651" y="2363"/>
                </a:lnTo>
                <a:lnTo>
                  <a:pt x="4675" y="2316"/>
                </a:lnTo>
                <a:lnTo>
                  <a:pt x="4699" y="2267"/>
                </a:lnTo>
                <a:lnTo>
                  <a:pt x="4724" y="2219"/>
                </a:lnTo>
                <a:lnTo>
                  <a:pt x="4747" y="2169"/>
                </a:lnTo>
                <a:lnTo>
                  <a:pt x="4769" y="2120"/>
                </a:lnTo>
                <a:lnTo>
                  <a:pt x="4792" y="2071"/>
                </a:lnTo>
                <a:lnTo>
                  <a:pt x="4815" y="2021"/>
                </a:lnTo>
                <a:lnTo>
                  <a:pt x="4836" y="1972"/>
                </a:lnTo>
                <a:lnTo>
                  <a:pt x="4857" y="1922"/>
                </a:lnTo>
                <a:lnTo>
                  <a:pt x="4878" y="1871"/>
                </a:lnTo>
                <a:lnTo>
                  <a:pt x="4898" y="1821"/>
                </a:lnTo>
                <a:lnTo>
                  <a:pt x="4906" y="1803"/>
                </a:lnTo>
                <a:lnTo>
                  <a:pt x="4913" y="1782"/>
                </a:lnTo>
                <a:lnTo>
                  <a:pt x="4921" y="1763"/>
                </a:lnTo>
                <a:lnTo>
                  <a:pt x="4929" y="1744"/>
                </a:lnTo>
                <a:lnTo>
                  <a:pt x="4936" y="1724"/>
                </a:lnTo>
                <a:lnTo>
                  <a:pt x="4944" y="1704"/>
                </a:lnTo>
                <a:lnTo>
                  <a:pt x="4952" y="1684"/>
                </a:lnTo>
                <a:lnTo>
                  <a:pt x="4961" y="1664"/>
                </a:lnTo>
                <a:lnTo>
                  <a:pt x="4963" y="1664"/>
                </a:lnTo>
                <a:lnTo>
                  <a:pt x="4965" y="1663"/>
                </a:lnTo>
                <a:lnTo>
                  <a:pt x="5025" y="1639"/>
                </a:lnTo>
                <a:lnTo>
                  <a:pt x="5083" y="1610"/>
                </a:lnTo>
                <a:lnTo>
                  <a:pt x="5137" y="1579"/>
                </a:lnTo>
                <a:lnTo>
                  <a:pt x="5187" y="1545"/>
                </a:lnTo>
                <a:lnTo>
                  <a:pt x="5235" y="1509"/>
                </a:lnTo>
                <a:lnTo>
                  <a:pt x="5278" y="1470"/>
                </a:lnTo>
                <a:lnTo>
                  <a:pt x="5319" y="1430"/>
                </a:lnTo>
                <a:lnTo>
                  <a:pt x="5357" y="1386"/>
                </a:lnTo>
                <a:lnTo>
                  <a:pt x="5392" y="1341"/>
                </a:lnTo>
                <a:lnTo>
                  <a:pt x="5422" y="1294"/>
                </a:lnTo>
                <a:lnTo>
                  <a:pt x="5451" y="1245"/>
                </a:lnTo>
                <a:lnTo>
                  <a:pt x="5476" y="1194"/>
                </a:lnTo>
                <a:lnTo>
                  <a:pt x="5499" y="1142"/>
                </a:lnTo>
                <a:lnTo>
                  <a:pt x="5518" y="1089"/>
                </a:lnTo>
                <a:lnTo>
                  <a:pt x="5536" y="1034"/>
                </a:lnTo>
                <a:lnTo>
                  <a:pt x="5550" y="978"/>
                </a:lnTo>
                <a:lnTo>
                  <a:pt x="5561" y="922"/>
                </a:lnTo>
                <a:lnTo>
                  <a:pt x="5570" y="864"/>
                </a:lnTo>
                <a:lnTo>
                  <a:pt x="5576" y="805"/>
                </a:lnTo>
                <a:lnTo>
                  <a:pt x="5580" y="747"/>
                </a:lnTo>
                <a:lnTo>
                  <a:pt x="5581" y="687"/>
                </a:lnTo>
                <a:lnTo>
                  <a:pt x="5580" y="628"/>
                </a:lnTo>
                <a:lnTo>
                  <a:pt x="5577" y="568"/>
                </a:lnTo>
                <a:lnTo>
                  <a:pt x="5571" y="509"/>
                </a:lnTo>
                <a:lnTo>
                  <a:pt x="5564" y="449"/>
                </a:lnTo>
                <a:lnTo>
                  <a:pt x="5554" y="389"/>
                </a:lnTo>
                <a:lnTo>
                  <a:pt x="5542" y="331"/>
                </a:lnTo>
                <a:lnTo>
                  <a:pt x="5528" y="272"/>
                </a:lnTo>
                <a:lnTo>
                  <a:pt x="5511" y="214"/>
                </a:lnTo>
                <a:lnTo>
                  <a:pt x="5494" y="157"/>
                </a:lnTo>
                <a:lnTo>
                  <a:pt x="5474" y="102"/>
                </a:lnTo>
                <a:lnTo>
                  <a:pt x="5453" y="47"/>
                </a:lnTo>
                <a:lnTo>
                  <a:pt x="5450" y="41"/>
                </a:lnTo>
                <a:lnTo>
                  <a:pt x="5447" y="35"/>
                </a:lnTo>
                <a:lnTo>
                  <a:pt x="5442" y="30"/>
                </a:lnTo>
                <a:lnTo>
                  <a:pt x="5437" y="25"/>
                </a:lnTo>
                <a:lnTo>
                  <a:pt x="5432" y="20"/>
                </a:lnTo>
                <a:lnTo>
                  <a:pt x="5427" y="16"/>
                </a:lnTo>
                <a:lnTo>
                  <a:pt x="5421" y="13"/>
                </a:lnTo>
                <a:lnTo>
                  <a:pt x="5415" y="9"/>
                </a:lnTo>
                <a:lnTo>
                  <a:pt x="5409" y="7"/>
                </a:lnTo>
                <a:lnTo>
                  <a:pt x="5402" y="4"/>
                </a:lnTo>
                <a:lnTo>
                  <a:pt x="5396" y="3"/>
                </a:lnTo>
                <a:lnTo>
                  <a:pt x="5389" y="1"/>
                </a:lnTo>
                <a:lnTo>
                  <a:pt x="5383" y="1"/>
                </a:lnTo>
                <a:lnTo>
                  <a:pt x="5376" y="0"/>
                </a:lnTo>
                <a:lnTo>
                  <a:pt x="5369" y="1"/>
                </a:lnTo>
                <a:lnTo>
                  <a:pt x="5362" y="1"/>
                </a:lnTo>
                <a:lnTo>
                  <a:pt x="5330" y="8"/>
                </a:lnTo>
                <a:lnTo>
                  <a:pt x="5300" y="15"/>
                </a:lnTo>
                <a:lnTo>
                  <a:pt x="5269" y="24"/>
                </a:lnTo>
                <a:lnTo>
                  <a:pt x="5240" y="34"/>
                </a:lnTo>
                <a:lnTo>
                  <a:pt x="5212" y="46"/>
                </a:lnTo>
                <a:lnTo>
                  <a:pt x="5183" y="58"/>
                </a:lnTo>
                <a:lnTo>
                  <a:pt x="5157" y="72"/>
                </a:lnTo>
                <a:lnTo>
                  <a:pt x="5131" y="88"/>
                </a:lnTo>
                <a:lnTo>
                  <a:pt x="5105" y="104"/>
                </a:lnTo>
                <a:lnTo>
                  <a:pt x="5080" y="120"/>
                </a:lnTo>
                <a:lnTo>
                  <a:pt x="5057" y="138"/>
                </a:lnTo>
                <a:lnTo>
                  <a:pt x="5033" y="157"/>
                </a:lnTo>
                <a:lnTo>
                  <a:pt x="5011" y="177"/>
                </a:lnTo>
                <a:lnTo>
                  <a:pt x="4989" y="198"/>
                </a:lnTo>
                <a:lnTo>
                  <a:pt x="4968" y="219"/>
                </a:lnTo>
                <a:lnTo>
                  <a:pt x="4947" y="241"/>
                </a:lnTo>
                <a:lnTo>
                  <a:pt x="4927" y="264"/>
                </a:lnTo>
                <a:lnTo>
                  <a:pt x="4909" y="288"/>
                </a:lnTo>
                <a:lnTo>
                  <a:pt x="4890" y="312"/>
                </a:lnTo>
                <a:lnTo>
                  <a:pt x="4872" y="337"/>
                </a:lnTo>
                <a:lnTo>
                  <a:pt x="4854" y="362"/>
                </a:lnTo>
                <a:lnTo>
                  <a:pt x="4838" y="388"/>
                </a:lnTo>
                <a:lnTo>
                  <a:pt x="4822" y="415"/>
                </a:lnTo>
                <a:lnTo>
                  <a:pt x="4807" y="441"/>
                </a:lnTo>
                <a:lnTo>
                  <a:pt x="4791" y="468"/>
                </a:lnTo>
                <a:lnTo>
                  <a:pt x="4776" y="496"/>
                </a:lnTo>
                <a:lnTo>
                  <a:pt x="4762" y="524"/>
                </a:lnTo>
                <a:lnTo>
                  <a:pt x="4749" y="551"/>
                </a:lnTo>
                <a:lnTo>
                  <a:pt x="4724" y="608"/>
                </a:lnTo>
                <a:lnTo>
                  <a:pt x="4700" y="666"/>
                </a:lnTo>
                <a:lnTo>
                  <a:pt x="4678" y="724"/>
                </a:lnTo>
                <a:lnTo>
                  <a:pt x="4657" y="785"/>
                </a:lnTo>
                <a:lnTo>
                  <a:pt x="4647" y="816"/>
                </a:lnTo>
                <a:lnTo>
                  <a:pt x="4638" y="849"/>
                </a:lnTo>
                <a:lnTo>
                  <a:pt x="4628" y="881"/>
                </a:lnTo>
                <a:lnTo>
                  <a:pt x="4620" y="914"/>
                </a:lnTo>
                <a:lnTo>
                  <a:pt x="4612" y="946"/>
                </a:lnTo>
                <a:lnTo>
                  <a:pt x="4606" y="979"/>
                </a:lnTo>
                <a:lnTo>
                  <a:pt x="4600" y="1013"/>
                </a:lnTo>
                <a:lnTo>
                  <a:pt x="4594" y="1045"/>
                </a:lnTo>
                <a:lnTo>
                  <a:pt x="4590" y="1079"/>
                </a:lnTo>
                <a:lnTo>
                  <a:pt x="4587" y="1112"/>
                </a:lnTo>
                <a:lnTo>
                  <a:pt x="4585" y="1146"/>
                </a:lnTo>
                <a:lnTo>
                  <a:pt x="4583" y="1179"/>
                </a:lnTo>
                <a:lnTo>
                  <a:pt x="4583" y="1212"/>
                </a:lnTo>
                <a:lnTo>
                  <a:pt x="4585" y="1245"/>
                </a:lnTo>
                <a:lnTo>
                  <a:pt x="4587" y="1277"/>
                </a:lnTo>
                <a:lnTo>
                  <a:pt x="4591" y="1310"/>
                </a:lnTo>
                <a:lnTo>
                  <a:pt x="4596" y="1342"/>
                </a:lnTo>
                <a:lnTo>
                  <a:pt x="4602" y="1373"/>
                </a:lnTo>
                <a:lnTo>
                  <a:pt x="4610" y="1404"/>
                </a:lnTo>
                <a:lnTo>
                  <a:pt x="4620" y="1435"/>
                </a:lnTo>
                <a:lnTo>
                  <a:pt x="4631" y="1464"/>
                </a:lnTo>
                <a:lnTo>
                  <a:pt x="4645" y="1494"/>
                </a:lnTo>
                <a:lnTo>
                  <a:pt x="4659" y="1522"/>
                </a:lnTo>
                <a:lnTo>
                  <a:pt x="4676" y="1550"/>
                </a:lnTo>
                <a:lnTo>
                  <a:pt x="4694" y="1577"/>
                </a:lnTo>
                <a:lnTo>
                  <a:pt x="4715" y="1603"/>
                </a:lnTo>
                <a:lnTo>
                  <a:pt x="4737" y="1628"/>
                </a:lnTo>
                <a:lnTo>
                  <a:pt x="4761" y="1653"/>
                </a:lnTo>
                <a:lnTo>
                  <a:pt x="4763" y="1655"/>
                </a:lnTo>
                <a:lnTo>
                  <a:pt x="4766" y="1657"/>
                </a:lnTo>
                <a:lnTo>
                  <a:pt x="4757" y="1682"/>
                </a:lnTo>
                <a:lnTo>
                  <a:pt x="4747" y="1708"/>
                </a:lnTo>
                <a:lnTo>
                  <a:pt x="4738" y="1734"/>
                </a:lnTo>
                <a:lnTo>
                  <a:pt x="4728" y="1759"/>
                </a:lnTo>
                <a:lnTo>
                  <a:pt x="4708" y="1809"/>
                </a:lnTo>
                <a:lnTo>
                  <a:pt x="4688" y="1858"/>
                </a:lnTo>
                <a:lnTo>
                  <a:pt x="4667" y="1907"/>
                </a:lnTo>
                <a:lnTo>
                  <a:pt x="4646" y="1956"/>
                </a:lnTo>
                <a:lnTo>
                  <a:pt x="4624" y="2005"/>
                </a:lnTo>
                <a:lnTo>
                  <a:pt x="4602" y="2054"/>
                </a:lnTo>
                <a:lnTo>
                  <a:pt x="4580" y="2101"/>
                </a:lnTo>
                <a:lnTo>
                  <a:pt x="4557" y="2150"/>
                </a:lnTo>
                <a:lnTo>
                  <a:pt x="4533" y="2197"/>
                </a:lnTo>
                <a:lnTo>
                  <a:pt x="4509" y="2245"/>
                </a:lnTo>
                <a:lnTo>
                  <a:pt x="4485" y="2293"/>
                </a:lnTo>
                <a:lnTo>
                  <a:pt x="4460" y="2340"/>
                </a:lnTo>
                <a:lnTo>
                  <a:pt x="4435" y="2387"/>
                </a:lnTo>
                <a:lnTo>
                  <a:pt x="4410" y="2433"/>
                </a:lnTo>
                <a:lnTo>
                  <a:pt x="4383" y="2480"/>
                </a:lnTo>
                <a:lnTo>
                  <a:pt x="4357" y="2526"/>
                </a:lnTo>
                <a:lnTo>
                  <a:pt x="4327" y="2577"/>
                </a:lnTo>
                <a:lnTo>
                  <a:pt x="4296" y="2629"/>
                </a:lnTo>
                <a:lnTo>
                  <a:pt x="4265" y="2679"/>
                </a:lnTo>
                <a:lnTo>
                  <a:pt x="4234" y="2729"/>
                </a:lnTo>
                <a:lnTo>
                  <a:pt x="4201" y="2779"/>
                </a:lnTo>
                <a:lnTo>
                  <a:pt x="4169" y="2829"/>
                </a:lnTo>
                <a:lnTo>
                  <a:pt x="4135" y="2879"/>
                </a:lnTo>
                <a:lnTo>
                  <a:pt x="4102" y="2927"/>
                </a:lnTo>
                <a:lnTo>
                  <a:pt x="4068" y="2976"/>
                </a:lnTo>
                <a:lnTo>
                  <a:pt x="4033" y="3024"/>
                </a:lnTo>
                <a:lnTo>
                  <a:pt x="3999" y="3073"/>
                </a:lnTo>
                <a:lnTo>
                  <a:pt x="3963" y="3121"/>
                </a:lnTo>
                <a:lnTo>
                  <a:pt x="3927" y="3168"/>
                </a:lnTo>
                <a:lnTo>
                  <a:pt x="3890" y="3215"/>
                </a:lnTo>
                <a:lnTo>
                  <a:pt x="3854" y="3261"/>
                </a:lnTo>
                <a:lnTo>
                  <a:pt x="3816" y="3308"/>
                </a:lnTo>
                <a:lnTo>
                  <a:pt x="3801" y="3242"/>
                </a:lnTo>
                <a:lnTo>
                  <a:pt x="3787" y="3176"/>
                </a:lnTo>
                <a:lnTo>
                  <a:pt x="3781" y="3143"/>
                </a:lnTo>
                <a:lnTo>
                  <a:pt x="3776" y="3111"/>
                </a:lnTo>
                <a:lnTo>
                  <a:pt x="3771" y="3077"/>
                </a:lnTo>
                <a:lnTo>
                  <a:pt x="3767" y="3044"/>
                </a:lnTo>
                <a:lnTo>
                  <a:pt x="3763" y="3010"/>
                </a:lnTo>
                <a:lnTo>
                  <a:pt x="3760" y="2977"/>
                </a:lnTo>
                <a:lnTo>
                  <a:pt x="3758" y="2942"/>
                </a:lnTo>
                <a:lnTo>
                  <a:pt x="3756" y="2909"/>
                </a:lnTo>
                <a:lnTo>
                  <a:pt x="3755" y="2875"/>
                </a:lnTo>
                <a:lnTo>
                  <a:pt x="3755" y="2841"/>
                </a:lnTo>
                <a:lnTo>
                  <a:pt x="3756" y="2806"/>
                </a:lnTo>
                <a:lnTo>
                  <a:pt x="3757" y="2771"/>
                </a:lnTo>
                <a:lnTo>
                  <a:pt x="3760" y="2733"/>
                </a:lnTo>
                <a:lnTo>
                  <a:pt x="3764" y="2695"/>
                </a:lnTo>
                <a:lnTo>
                  <a:pt x="3769" y="2658"/>
                </a:lnTo>
                <a:lnTo>
                  <a:pt x="3775" y="2621"/>
                </a:lnTo>
                <a:lnTo>
                  <a:pt x="3801" y="2609"/>
                </a:lnTo>
                <a:lnTo>
                  <a:pt x="3827" y="2597"/>
                </a:lnTo>
                <a:lnTo>
                  <a:pt x="3851" y="2585"/>
                </a:lnTo>
                <a:lnTo>
                  <a:pt x="3875" y="2572"/>
                </a:lnTo>
                <a:lnTo>
                  <a:pt x="3899" y="2558"/>
                </a:lnTo>
                <a:lnTo>
                  <a:pt x="3923" y="2543"/>
                </a:lnTo>
                <a:lnTo>
                  <a:pt x="3946" y="2527"/>
                </a:lnTo>
                <a:lnTo>
                  <a:pt x="3968" y="2511"/>
                </a:lnTo>
                <a:lnTo>
                  <a:pt x="3990" y="2494"/>
                </a:lnTo>
                <a:lnTo>
                  <a:pt x="4011" y="2477"/>
                </a:lnTo>
                <a:lnTo>
                  <a:pt x="4032" y="2459"/>
                </a:lnTo>
                <a:lnTo>
                  <a:pt x="4052" y="2440"/>
                </a:lnTo>
                <a:lnTo>
                  <a:pt x="4072" y="2421"/>
                </a:lnTo>
                <a:lnTo>
                  <a:pt x="4091" y="2401"/>
                </a:lnTo>
                <a:lnTo>
                  <a:pt x="4110" y="2381"/>
                </a:lnTo>
                <a:lnTo>
                  <a:pt x="4128" y="2360"/>
                </a:lnTo>
                <a:lnTo>
                  <a:pt x="4146" y="2339"/>
                </a:lnTo>
                <a:lnTo>
                  <a:pt x="4162" y="2317"/>
                </a:lnTo>
                <a:lnTo>
                  <a:pt x="4178" y="2295"/>
                </a:lnTo>
                <a:lnTo>
                  <a:pt x="4194" y="2271"/>
                </a:lnTo>
                <a:lnTo>
                  <a:pt x="4209" y="2249"/>
                </a:lnTo>
                <a:lnTo>
                  <a:pt x="4223" y="2225"/>
                </a:lnTo>
                <a:lnTo>
                  <a:pt x="4237" y="2200"/>
                </a:lnTo>
                <a:lnTo>
                  <a:pt x="4250" y="2176"/>
                </a:lnTo>
                <a:lnTo>
                  <a:pt x="4263" y="2152"/>
                </a:lnTo>
                <a:lnTo>
                  <a:pt x="4274" y="2127"/>
                </a:lnTo>
                <a:lnTo>
                  <a:pt x="4285" y="2101"/>
                </a:lnTo>
                <a:lnTo>
                  <a:pt x="4296" y="2075"/>
                </a:lnTo>
                <a:lnTo>
                  <a:pt x="4305" y="2049"/>
                </a:lnTo>
                <a:lnTo>
                  <a:pt x="4315" y="2022"/>
                </a:lnTo>
                <a:lnTo>
                  <a:pt x="4323" y="1995"/>
                </a:lnTo>
                <a:lnTo>
                  <a:pt x="4331" y="1969"/>
                </a:lnTo>
                <a:lnTo>
                  <a:pt x="4336" y="1946"/>
                </a:lnTo>
                <a:lnTo>
                  <a:pt x="4341" y="1923"/>
                </a:lnTo>
                <a:lnTo>
                  <a:pt x="4346" y="1900"/>
                </a:lnTo>
                <a:lnTo>
                  <a:pt x="4350" y="1874"/>
                </a:lnTo>
                <a:lnTo>
                  <a:pt x="4354" y="1849"/>
                </a:lnTo>
                <a:lnTo>
                  <a:pt x="4357" y="1823"/>
                </a:lnTo>
                <a:lnTo>
                  <a:pt x="4360" y="1796"/>
                </a:lnTo>
                <a:lnTo>
                  <a:pt x="4363" y="1769"/>
                </a:lnTo>
                <a:lnTo>
                  <a:pt x="4364" y="1741"/>
                </a:lnTo>
                <a:lnTo>
                  <a:pt x="4365" y="1713"/>
                </a:lnTo>
                <a:lnTo>
                  <a:pt x="4366" y="1685"/>
                </a:lnTo>
                <a:lnTo>
                  <a:pt x="4366" y="1656"/>
                </a:lnTo>
                <a:lnTo>
                  <a:pt x="4365" y="1627"/>
                </a:lnTo>
                <a:lnTo>
                  <a:pt x="4363" y="1599"/>
                </a:lnTo>
                <a:lnTo>
                  <a:pt x="4361" y="1571"/>
                </a:lnTo>
                <a:lnTo>
                  <a:pt x="4357" y="1541"/>
                </a:lnTo>
                <a:lnTo>
                  <a:pt x="4353" y="1513"/>
                </a:lnTo>
                <a:lnTo>
                  <a:pt x="4348" y="1486"/>
                </a:lnTo>
                <a:lnTo>
                  <a:pt x="4342" y="1458"/>
                </a:lnTo>
                <a:lnTo>
                  <a:pt x="4336" y="1431"/>
                </a:lnTo>
                <a:lnTo>
                  <a:pt x="4328" y="1405"/>
                </a:lnTo>
                <a:lnTo>
                  <a:pt x="4319" y="1378"/>
                </a:lnTo>
                <a:lnTo>
                  <a:pt x="4310" y="1353"/>
                </a:lnTo>
                <a:lnTo>
                  <a:pt x="4298" y="1329"/>
                </a:lnTo>
                <a:lnTo>
                  <a:pt x="4286" y="1305"/>
                </a:lnTo>
                <a:lnTo>
                  <a:pt x="4273" y="1282"/>
                </a:lnTo>
                <a:lnTo>
                  <a:pt x="4259" y="1261"/>
                </a:lnTo>
                <a:lnTo>
                  <a:pt x="4244" y="1241"/>
                </a:lnTo>
                <a:lnTo>
                  <a:pt x="4227" y="1221"/>
                </a:lnTo>
                <a:lnTo>
                  <a:pt x="4209" y="1203"/>
                </a:lnTo>
                <a:lnTo>
                  <a:pt x="4190" y="1187"/>
                </a:lnTo>
                <a:lnTo>
                  <a:pt x="4169" y="1172"/>
                </a:lnTo>
                <a:lnTo>
                  <a:pt x="4154" y="1163"/>
                </a:lnTo>
                <a:lnTo>
                  <a:pt x="4137" y="1155"/>
                </a:lnTo>
                <a:lnTo>
                  <a:pt x="4121" y="1148"/>
                </a:lnTo>
                <a:lnTo>
                  <a:pt x="4106" y="1142"/>
                </a:lnTo>
                <a:lnTo>
                  <a:pt x="4090" y="1139"/>
                </a:lnTo>
                <a:lnTo>
                  <a:pt x="4075" y="1138"/>
                </a:lnTo>
                <a:lnTo>
                  <a:pt x="4058" y="1138"/>
                </a:lnTo>
                <a:lnTo>
                  <a:pt x="4043" y="1139"/>
                </a:lnTo>
                <a:lnTo>
                  <a:pt x="4028" y="1142"/>
                </a:lnTo>
                <a:lnTo>
                  <a:pt x="4013" y="1147"/>
                </a:lnTo>
                <a:lnTo>
                  <a:pt x="3999" y="1153"/>
                </a:lnTo>
                <a:lnTo>
                  <a:pt x="3984" y="1161"/>
                </a:lnTo>
                <a:lnTo>
                  <a:pt x="3969" y="1170"/>
                </a:lnTo>
                <a:lnTo>
                  <a:pt x="3956" y="1180"/>
                </a:lnTo>
                <a:lnTo>
                  <a:pt x="3943" y="1191"/>
                </a:lnTo>
                <a:lnTo>
                  <a:pt x="3930" y="1204"/>
                </a:lnTo>
                <a:lnTo>
                  <a:pt x="3918" y="1219"/>
                </a:lnTo>
                <a:lnTo>
                  <a:pt x="3905" y="1235"/>
                </a:lnTo>
                <a:lnTo>
                  <a:pt x="3892" y="1251"/>
                </a:lnTo>
                <a:lnTo>
                  <a:pt x="3880" y="1267"/>
                </a:lnTo>
                <a:lnTo>
                  <a:pt x="3857" y="1301"/>
                </a:lnTo>
                <a:lnTo>
                  <a:pt x="3835" y="1337"/>
                </a:lnTo>
                <a:lnTo>
                  <a:pt x="3812" y="1374"/>
                </a:lnTo>
                <a:lnTo>
                  <a:pt x="3791" y="1413"/>
                </a:lnTo>
                <a:lnTo>
                  <a:pt x="3771" y="1452"/>
                </a:lnTo>
                <a:lnTo>
                  <a:pt x="3751" y="1493"/>
                </a:lnTo>
                <a:lnTo>
                  <a:pt x="3713" y="1574"/>
                </a:lnTo>
                <a:lnTo>
                  <a:pt x="3676" y="1654"/>
                </a:lnTo>
                <a:lnTo>
                  <a:pt x="3640" y="1732"/>
                </a:lnTo>
                <a:lnTo>
                  <a:pt x="3605" y="1804"/>
                </a:lnTo>
                <a:lnTo>
                  <a:pt x="3580" y="1855"/>
                </a:lnTo>
                <a:lnTo>
                  <a:pt x="3555" y="1909"/>
                </a:lnTo>
                <a:lnTo>
                  <a:pt x="3543" y="1936"/>
                </a:lnTo>
                <a:lnTo>
                  <a:pt x="3532" y="1965"/>
                </a:lnTo>
                <a:lnTo>
                  <a:pt x="3521" y="1993"/>
                </a:lnTo>
                <a:lnTo>
                  <a:pt x="3511" y="2021"/>
                </a:lnTo>
                <a:lnTo>
                  <a:pt x="3502" y="2051"/>
                </a:lnTo>
                <a:lnTo>
                  <a:pt x="3492" y="2079"/>
                </a:lnTo>
                <a:lnTo>
                  <a:pt x="3484" y="2108"/>
                </a:lnTo>
                <a:lnTo>
                  <a:pt x="3477" y="2138"/>
                </a:lnTo>
                <a:lnTo>
                  <a:pt x="3471" y="2167"/>
                </a:lnTo>
                <a:lnTo>
                  <a:pt x="3466" y="2197"/>
                </a:lnTo>
                <a:lnTo>
                  <a:pt x="3462" y="2227"/>
                </a:lnTo>
                <a:lnTo>
                  <a:pt x="3459" y="2256"/>
                </a:lnTo>
                <a:lnTo>
                  <a:pt x="3457" y="2284"/>
                </a:lnTo>
                <a:lnTo>
                  <a:pt x="3456" y="2314"/>
                </a:lnTo>
                <a:lnTo>
                  <a:pt x="3457" y="2342"/>
                </a:lnTo>
                <a:lnTo>
                  <a:pt x="3459" y="2372"/>
                </a:lnTo>
                <a:lnTo>
                  <a:pt x="3463" y="2399"/>
                </a:lnTo>
                <a:lnTo>
                  <a:pt x="3468" y="2427"/>
                </a:lnTo>
                <a:lnTo>
                  <a:pt x="3475" y="2455"/>
                </a:lnTo>
                <a:lnTo>
                  <a:pt x="3484" y="2481"/>
                </a:lnTo>
                <a:lnTo>
                  <a:pt x="3495" y="2507"/>
                </a:lnTo>
                <a:lnTo>
                  <a:pt x="3507" y="2532"/>
                </a:lnTo>
                <a:lnTo>
                  <a:pt x="3521" y="2558"/>
                </a:lnTo>
                <a:lnTo>
                  <a:pt x="3537" y="2582"/>
                </a:lnTo>
                <a:lnTo>
                  <a:pt x="3555" y="2605"/>
                </a:lnTo>
                <a:lnTo>
                  <a:pt x="3576" y="2628"/>
                </a:lnTo>
                <a:lnTo>
                  <a:pt x="3598" y="2650"/>
                </a:lnTo>
                <a:lnTo>
                  <a:pt x="3622" y="2671"/>
                </a:lnTo>
                <a:lnTo>
                  <a:pt x="3619" y="2719"/>
                </a:lnTo>
                <a:lnTo>
                  <a:pt x="3617" y="2766"/>
                </a:lnTo>
                <a:lnTo>
                  <a:pt x="3616" y="2814"/>
                </a:lnTo>
                <a:lnTo>
                  <a:pt x="3617" y="2861"/>
                </a:lnTo>
                <a:lnTo>
                  <a:pt x="3619" y="2909"/>
                </a:lnTo>
                <a:lnTo>
                  <a:pt x="3623" y="2957"/>
                </a:lnTo>
                <a:lnTo>
                  <a:pt x="3628" y="3004"/>
                </a:lnTo>
                <a:lnTo>
                  <a:pt x="3634" y="3051"/>
                </a:lnTo>
                <a:lnTo>
                  <a:pt x="3642" y="3098"/>
                </a:lnTo>
                <a:lnTo>
                  <a:pt x="3651" y="3144"/>
                </a:lnTo>
                <a:lnTo>
                  <a:pt x="3663" y="3190"/>
                </a:lnTo>
                <a:lnTo>
                  <a:pt x="3675" y="3235"/>
                </a:lnTo>
                <a:lnTo>
                  <a:pt x="3688" y="3279"/>
                </a:lnTo>
                <a:lnTo>
                  <a:pt x="3703" y="3322"/>
                </a:lnTo>
                <a:lnTo>
                  <a:pt x="3718" y="3365"/>
                </a:lnTo>
                <a:lnTo>
                  <a:pt x="3736" y="3406"/>
                </a:lnTo>
                <a:lnTo>
                  <a:pt x="3683" y="3469"/>
                </a:lnTo>
                <a:lnTo>
                  <a:pt x="3629" y="3530"/>
                </a:lnTo>
                <a:lnTo>
                  <a:pt x="3574" y="3590"/>
                </a:lnTo>
                <a:lnTo>
                  <a:pt x="3519" y="3650"/>
                </a:lnTo>
                <a:lnTo>
                  <a:pt x="3462" y="3709"/>
                </a:lnTo>
                <a:lnTo>
                  <a:pt x="3405" y="3768"/>
                </a:lnTo>
                <a:lnTo>
                  <a:pt x="3347" y="3825"/>
                </a:lnTo>
                <a:lnTo>
                  <a:pt x="3288" y="3882"/>
                </a:lnTo>
                <a:lnTo>
                  <a:pt x="3209" y="3956"/>
                </a:lnTo>
                <a:lnTo>
                  <a:pt x="3129" y="4029"/>
                </a:lnTo>
                <a:lnTo>
                  <a:pt x="3048" y="4101"/>
                </a:lnTo>
                <a:lnTo>
                  <a:pt x="2965" y="4170"/>
                </a:lnTo>
                <a:lnTo>
                  <a:pt x="2881" y="4238"/>
                </a:lnTo>
                <a:lnTo>
                  <a:pt x="2796" y="4306"/>
                </a:lnTo>
                <a:lnTo>
                  <a:pt x="2710" y="4371"/>
                </a:lnTo>
                <a:lnTo>
                  <a:pt x="2623" y="4436"/>
                </a:lnTo>
                <a:lnTo>
                  <a:pt x="2535" y="4497"/>
                </a:lnTo>
                <a:lnTo>
                  <a:pt x="2446" y="4559"/>
                </a:lnTo>
                <a:lnTo>
                  <a:pt x="2354" y="4618"/>
                </a:lnTo>
                <a:lnTo>
                  <a:pt x="2263" y="4676"/>
                </a:lnTo>
                <a:lnTo>
                  <a:pt x="2170" y="4732"/>
                </a:lnTo>
                <a:lnTo>
                  <a:pt x="2077" y="4787"/>
                </a:lnTo>
                <a:lnTo>
                  <a:pt x="1983" y="4840"/>
                </a:lnTo>
                <a:lnTo>
                  <a:pt x="1887" y="4890"/>
                </a:lnTo>
                <a:lnTo>
                  <a:pt x="1841" y="4914"/>
                </a:lnTo>
                <a:lnTo>
                  <a:pt x="1796" y="4937"/>
                </a:lnTo>
                <a:lnTo>
                  <a:pt x="1749" y="4959"/>
                </a:lnTo>
                <a:lnTo>
                  <a:pt x="1702" y="4981"/>
                </a:lnTo>
                <a:lnTo>
                  <a:pt x="1657" y="5003"/>
                </a:lnTo>
                <a:lnTo>
                  <a:pt x="1610" y="5024"/>
                </a:lnTo>
                <a:lnTo>
                  <a:pt x="1564" y="5044"/>
                </a:lnTo>
                <a:lnTo>
                  <a:pt x="1517" y="5064"/>
                </a:lnTo>
                <a:lnTo>
                  <a:pt x="1532" y="5031"/>
                </a:lnTo>
                <a:lnTo>
                  <a:pt x="1550" y="4998"/>
                </a:lnTo>
                <a:lnTo>
                  <a:pt x="1567" y="4965"/>
                </a:lnTo>
                <a:lnTo>
                  <a:pt x="1585" y="4932"/>
                </a:lnTo>
                <a:lnTo>
                  <a:pt x="1603" y="4899"/>
                </a:lnTo>
                <a:lnTo>
                  <a:pt x="1622" y="4868"/>
                </a:lnTo>
                <a:lnTo>
                  <a:pt x="1643" y="4837"/>
                </a:lnTo>
                <a:lnTo>
                  <a:pt x="1663" y="4805"/>
                </a:lnTo>
                <a:lnTo>
                  <a:pt x="1683" y="4775"/>
                </a:lnTo>
                <a:lnTo>
                  <a:pt x="1706" y="4745"/>
                </a:lnTo>
                <a:lnTo>
                  <a:pt x="1728" y="4714"/>
                </a:lnTo>
                <a:lnTo>
                  <a:pt x="1751" y="4685"/>
                </a:lnTo>
                <a:lnTo>
                  <a:pt x="1774" y="4656"/>
                </a:lnTo>
                <a:lnTo>
                  <a:pt x="1799" y="4628"/>
                </a:lnTo>
                <a:lnTo>
                  <a:pt x="1824" y="4601"/>
                </a:lnTo>
                <a:lnTo>
                  <a:pt x="1849" y="4573"/>
                </a:lnTo>
                <a:lnTo>
                  <a:pt x="1877" y="4546"/>
                </a:lnTo>
                <a:lnTo>
                  <a:pt x="1904" y="4521"/>
                </a:lnTo>
                <a:lnTo>
                  <a:pt x="1932" y="4496"/>
                </a:lnTo>
                <a:lnTo>
                  <a:pt x="1962" y="4473"/>
                </a:lnTo>
                <a:lnTo>
                  <a:pt x="1967" y="4475"/>
                </a:lnTo>
                <a:lnTo>
                  <a:pt x="1972" y="4477"/>
                </a:lnTo>
                <a:lnTo>
                  <a:pt x="2001" y="4484"/>
                </a:lnTo>
                <a:lnTo>
                  <a:pt x="2031" y="4489"/>
                </a:lnTo>
                <a:lnTo>
                  <a:pt x="2061" y="4493"/>
                </a:lnTo>
                <a:lnTo>
                  <a:pt x="2090" y="4496"/>
                </a:lnTo>
                <a:lnTo>
                  <a:pt x="2121" y="4497"/>
                </a:lnTo>
                <a:lnTo>
                  <a:pt x="2150" y="4497"/>
                </a:lnTo>
                <a:lnTo>
                  <a:pt x="2180" y="4496"/>
                </a:lnTo>
                <a:lnTo>
                  <a:pt x="2211" y="4494"/>
                </a:lnTo>
                <a:lnTo>
                  <a:pt x="2240" y="4490"/>
                </a:lnTo>
                <a:lnTo>
                  <a:pt x="2270" y="4485"/>
                </a:lnTo>
                <a:lnTo>
                  <a:pt x="2301" y="4479"/>
                </a:lnTo>
                <a:lnTo>
                  <a:pt x="2330" y="4472"/>
                </a:lnTo>
                <a:lnTo>
                  <a:pt x="2360" y="4464"/>
                </a:lnTo>
                <a:lnTo>
                  <a:pt x="2389" y="4455"/>
                </a:lnTo>
                <a:lnTo>
                  <a:pt x="2418" y="4445"/>
                </a:lnTo>
                <a:lnTo>
                  <a:pt x="2448" y="4434"/>
                </a:lnTo>
                <a:lnTo>
                  <a:pt x="2476" y="4422"/>
                </a:lnTo>
                <a:lnTo>
                  <a:pt x="2504" y="4408"/>
                </a:lnTo>
                <a:lnTo>
                  <a:pt x="2532" y="4395"/>
                </a:lnTo>
                <a:lnTo>
                  <a:pt x="2559" y="4380"/>
                </a:lnTo>
                <a:lnTo>
                  <a:pt x="2586" y="4365"/>
                </a:lnTo>
                <a:lnTo>
                  <a:pt x="2613" y="4349"/>
                </a:lnTo>
                <a:lnTo>
                  <a:pt x="2638" y="4331"/>
                </a:lnTo>
                <a:lnTo>
                  <a:pt x="2663" y="4314"/>
                </a:lnTo>
                <a:lnTo>
                  <a:pt x="2688" y="4296"/>
                </a:lnTo>
                <a:lnTo>
                  <a:pt x="2712" y="4277"/>
                </a:lnTo>
                <a:lnTo>
                  <a:pt x="2735" y="4258"/>
                </a:lnTo>
                <a:lnTo>
                  <a:pt x="2757" y="4237"/>
                </a:lnTo>
                <a:lnTo>
                  <a:pt x="2780" y="4217"/>
                </a:lnTo>
                <a:lnTo>
                  <a:pt x="2801" y="4196"/>
                </a:lnTo>
                <a:lnTo>
                  <a:pt x="2821" y="4175"/>
                </a:lnTo>
                <a:lnTo>
                  <a:pt x="2840" y="4153"/>
                </a:lnTo>
                <a:lnTo>
                  <a:pt x="2856" y="4135"/>
                </a:lnTo>
                <a:lnTo>
                  <a:pt x="2871" y="4115"/>
                </a:lnTo>
                <a:lnTo>
                  <a:pt x="2886" y="4094"/>
                </a:lnTo>
                <a:lnTo>
                  <a:pt x="2901" y="4070"/>
                </a:lnTo>
                <a:lnTo>
                  <a:pt x="2916" y="4047"/>
                </a:lnTo>
                <a:lnTo>
                  <a:pt x="2931" y="4022"/>
                </a:lnTo>
                <a:lnTo>
                  <a:pt x="2945" y="3996"/>
                </a:lnTo>
                <a:lnTo>
                  <a:pt x="2958" y="3969"/>
                </a:lnTo>
                <a:lnTo>
                  <a:pt x="2971" y="3942"/>
                </a:lnTo>
                <a:lnTo>
                  <a:pt x="2983" y="3914"/>
                </a:lnTo>
                <a:lnTo>
                  <a:pt x="2994" y="3886"/>
                </a:lnTo>
                <a:lnTo>
                  <a:pt x="3004" y="3857"/>
                </a:lnTo>
                <a:lnTo>
                  <a:pt x="3014" y="3827"/>
                </a:lnTo>
                <a:lnTo>
                  <a:pt x="3022" y="3799"/>
                </a:lnTo>
                <a:lnTo>
                  <a:pt x="3028" y="3770"/>
                </a:lnTo>
                <a:lnTo>
                  <a:pt x="3033" y="3740"/>
                </a:lnTo>
                <a:lnTo>
                  <a:pt x="3037" y="3712"/>
                </a:lnTo>
                <a:lnTo>
                  <a:pt x="3039" y="3684"/>
                </a:lnTo>
                <a:lnTo>
                  <a:pt x="3039" y="3655"/>
                </a:lnTo>
                <a:lnTo>
                  <a:pt x="3037" y="3628"/>
                </a:lnTo>
                <a:lnTo>
                  <a:pt x="3034" y="3602"/>
                </a:lnTo>
                <a:lnTo>
                  <a:pt x="3028" y="3576"/>
                </a:lnTo>
                <a:lnTo>
                  <a:pt x="3021" y="3551"/>
                </a:lnTo>
                <a:lnTo>
                  <a:pt x="3011" y="3528"/>
                </a:lnTo>
                <a:lnTo>
                  <a:pt x="2998" y="3504"/>
                </a:lnTo>
                <a:lnTo>
                  <a:pt x="2983" y="3483"/>
                </a:lnTo>
                <a:lnTo>
                  <a:pt x="2966" y="3464"/>
                </a:lnTo>
                <a:lnTo>
                  <a:pt x="2946" y="3446"/>
                </a:lnTo>
                <a:lnTo>
                  <a:pt x="2922" y="3428"/>
                </a:lnTo>
                <a:lnTo>
                  <a:pt x="2897" y="3414"/>
                </a:lnTo>
                <a:lnTo>
                  <a:pt x="2869" y="3401"/>
                </a:lnTo>
                <a:lnTo>
                  <a:pt x="2836" y="3390"/>
                </a:lnTo>
                <a:lnTo>
                  <a:pt x="2806" y="3383"/>
                </a:lnTo>
                <a:lnTo>
                  <a:pt x="2777" y="3378"/>
                </a:lnTo>
                <a:lnTo>
                  <a:pt x="2746" y="3376"/>
                </a:lnTo>
                <a:lnTo>
                  <a:pt x="2716" y="3377"/>
                </a:lnTo>
                <a:lnTo>
                  <a:pt x="2685" y="3380"/>
                </a:lnTo>
                <a:lnTo>
                  <a:pt x="2654" y="3385"/>
                </a:lnTo>
                <a:lnTo>
                  <a:pt x="2624" y="3392"/>
                </a:lnTo>
                <a:lnTo>
                  <a:pt x="2593" y="3401"/>
                </a:lnTo>
                <a:lnTo>
                  <a:pt x="2563" y="3412"/>
                </a:lnTo>
                <a:lnTo>
                  <a:pt x="2533" y="3425"/>
                </a:lnTo>
                <a:lnTo>
                  <a:pt x="2502" y="3441"/>
                </a:lnTo>
                <a:lnTo>
                  <a:pt x="2472" y="3457"/>
                </a:lnTo>
                <a:lnTo>
                  <a:pt x="2443" y="3474"/>
                </a:lnTo>
                <a:lnTo>
                  <a:pt x="2413" y="3493"/>
                </a:lnTo>
                <a:lnTo>
                  <a:pt x="2384" y="3513"/>
                </a:lnTo>
                <a:lnTo>
                  <a:pt x="2356" y="3534"/>
                </a:lnTo>
                <a:lnTo>
                  <a:pt x="2327" y="3556"/>
                </a:lnTo>
                <a:lnTo>
                  <a:pt x="2299" y="3578"/>
                </a:lnTo>
                <a:lnTo>
                  <a:pt x="2271" y="3602"/>
                </a:lnTo>
                <a:lnTo>
                  <a:pt x="2244" y="3626"/>
                </a:lnTo>
                <a:lnTo>
                  <a:pt x="2218" y="3649"/>
                </a:lnTo>
                <a:lnTo>
                  <a:pt x="2193" y="3674"/>
                </a:lnTo>
                <a:lnTo>
                  <a:pt x="2167" y="3699"/>
                </a:lnTo>
                <a:lnTo>
                  <a:pt x="2143" y="3723"/>
                </a:lnTo>
                <a:lnTo>
                  <a:pt x="2096" y="3772"/>
                </a:lnTo>
                <a:lnTo>
                  <a:pt x="2053" y="3818"/>
                </a:lnTo>
                <a:lnTo>
                  <a:pt x="2013" y="3863"/>
                </a:lnTo>
                <a:lnTo>
                  <a:pt x="1978" y="3904"/>
                </a:lnTo>
                <a:lnTo>
                  <a:pt x="1942" y="3944"/>
                </a:lnTo>
                <a:lnTo>
                  <a:pt x="1899" y="3992"/>
                </a:lnTo>
                <a:lnTo>
                  <a:pt x="1876" y="4019"/>
                </a:lnTo>
                <a:lnTo>
                  <a:pt x="1851" y="4048"/>
                </a:lnTo>
                <a:lnTo>
                  <a:pt x="1828" y="4077"/>
                </a:lnTo>
                <a:lnTo>
                  <a:pt x="1806" y="4108"/>
                </a:lnTo>
                <a:lnTo>
                  <a:pt x="1784" y="4139"/>
                </a:lnTo>
                <a:lnTo>
                  <a:pt x="1765" y="4170"/>
                </a:lnTo>
                <a:lnTo>
                  <a:pt x="1756" y="4186"/>
                </a:lnTo>
                <a:lnTo>
                  <a:pt x="1748" y="4202"/>
                </a:lnTo>
                <a:lnTo>
                  <a:pt x="1741" y="4217"/>
                </a:lnTo>
                <a:lnTo>
                  <a:pt x="1735" y="4232"/>
                </a:lnTo>
                <a:lnTo>
                  <a:pt x="1729" y="4248"/>
                </a:lnTo>
                <a:lnTo>
                  <a:pt x="1725" y="4264"/>
                </a:lnTo>
                <a:lnTo>
                  <a:pt x="1722" y="4279"/>
                </a:lnTo>
                <a:lnTo>
                  <a:pt x="1719" y="4293"/>
                </a:lnTo>
                <a:lnTo>
                  <a:pt x="1718" y="4308"/>
                </a:lnTo>
                <a:lnTo>
                  <a:pt x="1719" y="4322"/>
                </a:lnTo>
                <a:lnTo>
                  <a:pt x="1720" y="4336"/>
                </a:lnTo>
                <a:lnTo>
                  <a:pt x="1723" y="4350"/>
                </a:lnTo>
                <a:lnTo>
                  <a:pt x="1728" y="4363"/>
                </a:lnTo>
                <a:lnTo>
                  <a:pt x="1733" y="4374"/>
                </a:lnTo>
                <a:lnTo>
                  <a:pt x="1740" y="4385"/>
                </a:lnTo>
                <a:lnTo>
                  <a:pt x="1747" y="4394"/>
                </a:lnTo>
                <a:lnTo>
                  <a:pt x="1755" y="4402"/>
                </a:lnTo>
                <a:lnTo>
                  <a:pt x="1764" y="4409"/>
                </a:lnTo>
                <a:lnTo>
                  <a:pt x="1773" y="4414"/>
                </a:lnTo>
                <a:lnTo>
                  <a:pt x="1784" y="4420"/>
                </a:lnTo>
                <a:lnTo>
                  <a:pt x="1750" y="4457"/>
                </a:lnTo>
                <a:lnTo>
                  <a:pt x="1718" y="4495"/>
                </a:lnTo>
                <a:lnTo>
                  <a:pt x="1686" y="4535"/>
                </a:lnTo>
                <a:lnTo>
                  <a:pt x="1655" y="4575"/>
                </a:lnTo>
                <a:lnTo>
                  <a:pt x="1626" y="4617"/>
                </a:lnTo>
                <a:lnTo>
                  <a:pt x="1597" y="4659"/>
                </a:lnTo>
                <a:lnTo>
                  <a:pt x="1571" y="4702"/>
                </a:lnTo>
                <a:lnTo>
                  <a:pt x="1545" y="4745"/>
                </a:lnTo>
                <a:lnTo>
                  <a:pt x="1520" y="4787"/>
                </a:lnTo>
                <a:lnTo>
                  <a:pt x="1497" y="4831"/>
                </a:lnTo>
                <a:lnTo>
                  <a:pt x="1475" y="4873"/>
                </a:lnTo>
                <a:lnTo>
                  <a:pt x="1454" y="4916"/>
                </a:lnTo>
                <a:lnTo>
                  <a:pt x="1435" y="4957"/>
                </a:lnTo>
                <a:lnTo>
                  <a:pt x="1417" y="4999"/>
                </a:lnTo>
                <a:lnTo>
                  <a:pt x="1401" y="5039"/>
                </a:lnTo>
                <a:lnTo>
                  <a:pt x="1386" y="5079"/>
                </a:lnTo>
                <a:lnTo>
                  <a:pt x="1383" y="5090"/>
                </a:lnTo>
                <a:lnTo>
                  <a:pt x="1382" y="5100"/>
                </a:lnTo>
                <a:lnTo>
                  <a:pt x="1383" y="5110"/>
                </a:lnTo>
                <a:lnTo>
                  <a:pt x="1385" y="5118"/>
                </a:lnTo>
                <a:lnTo>
                  <a:pt x="1323" y="5142"/>
                </a:lnTo>
                <a:lnTo>
                  <a:pt x="1261" y="5167"/>
                </a:lnTo>
                <a:lnTo>
                  <a:pt x="1199" y="5190"/>
                </a:lnTo>
                <a:lnTo>
                  <a:pt x="1137" y="5212"/>
                </a:lnTo>
                <a:lnTo>
                  <a:pt x="1074" y="5234"/>
                </a:lnTo>
                <a:lnTo>
                  <a:pt x="1011" y="5256"/>
                </a:lnTo>
                <a:lnTo>
                  <a:pt x="948" y="5277"/>
                </a:lnTo>
                <a:lnTo>
                  <a:pt x="885" y="5298"/>
                </a:lnTo>
                <a:lnTo>
                  <a:pt x="822" y="5319"/>
                </a:lnTo>
                <a:lnTo>
                  <a:pt x="758" y="5339"/>
                </a:lnTo>
                <a:lnTo>
                  <a:pt x="695" y="5359"/>
                </a:lnTo>
                <a:lnTo>
                  <a:pt x="631" y="5379"/>
                </a:lnTo>
                <a:lnTo>
                  <a:pt x="567" y="5399"/>
                </a:lnTo>
                <a:lnTo>
                  <a:pt x="503" y="5418"/>
                </a:lnTo>
                <a:lnTo>
                  <a:pt x="439" y="5437"/>
                </a:lnTo>
                <a:lnTo>
                  <a:pt x="374" y="5457"/>
                </a:lnTo>
                <a:lnTo>
                  <a:pt x="189" y="5513"/>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latin typeface="Times New Roman" panose="02020603050405020304" pitchFamily="18" charset="0"/>
              <a:cs typeface="Times New Roman" panose="02020603050405020304" pitchFamily="18" charset="0"/>
            </a:endParaRPr>
          </a:p>
        </p:txBody>
      </p:sp>
      <p:sp>
        <p:nvSpPr>
          <p:cNvPr id="9" name="淘宝店chenying0907 7"/>
          <p:cNvSpPr>
            <a:spLocks/>
          </p:cNvSpPr>
          <p:nvPr/>
        </p:nvSpPr>
        <p:spPr bwMode="auto">
          <a:xfrm>
            <a:off x="457894" y="3690549"/>
            <a:ext cx="854722" cy="1855995"/>
          </a:xfrm>
          <a:custGeom>
            <a:avLst/>
            <a:gdLst>
              <a:gd name="T0" fmla="*/ 2432 w 2831"/>
              <a:gd name="T1" fmla="*/ 4855 h 6142"/>
              <a:gd name="T2" fmla="*/ 2008 w 2831"/>
              <a:gd name="T3" fmla="*/ 4383 h 6142"/>
              <a:gd name="T4" fmla="*/ 1689 w 2831"/>
              <a:gd name="T5" fmla="*/ 3926 h 6142"/>
              <a:gd name="T6" fmla="*/ 1499 w 2831"/>
              <a:gd name="T7" fmla="*/ 3492 h 6142"/>
              <a:gd name="T8" fmla="*/ 1755 w 2831"/>
              <a:gd name="T9" fmla="*/ 3178 h 6142"/>
              <a:gd name="T10" fmla="*/ 1882 w 2831"/>
              <a:gd name="T11" fmla="*/ 3007 h 6142"/>
              <a:gd name="T12" fmla="*/ 1950 w 2831"/>
              <a:gd name="T13" fmla="*/ 2987 h 6142"/>
              <a:gd name="T14" fmla="*/ 2178 w 2831"/>
              <a:gd name="T15" fmla="*/ 2589 h 6142"/>
              <a:gd name="T16" fmla="*/ 2278 w 2831"/>
              <a:gd name="T17" fmla="*/ 2110 h 6142"/>
              <a:gd name="T18" fmla="*/ 2219 w 2831"/>
              <a:gd name="T19" fmla="*/ 1620 h 6142"/>
              <a:gd name="T20" fmla="*/ 2129 w 2831"/>
              <a:gd name="T21" fmla="*/ 1439 h 6142"/>
              <a:gd name="T22" fmla="*/ 2036 w 2831"/>
              <a:gd name="T23" fmla="*/ 1471 h 6142"/>
              <a:gd name="T24" fmla="*/ 1841 w 2831"/>
              <a:gd name="T25" fmla="*/ 1688 h 6142"/>
              <a:gd name="T26" fmla="*/ 1694 w 2831"/>
              <a:gd name="T27" fmla="*/ 1968 h 6142"/>
              <a:gd name="T28" fmla="*/ 1557 w 2831"/>
              <a:gd name="T29" fmla="*/ 2488 h 6142"/>
              <a:gd name="T30" fmla="*/ 1557 w 2831"/>
              <a:gd name="T31" fmla="*/ 2759 h 6142"/>
              <a:gd name="T32" fmla="*/ 1680 w 2831"/>
              <a:gd name="T33" fmla="*/ 2957 h 6142"/>
              <a:gd name="T34" fmla="*/ 1635 w 2831"/>
              <a:gd name="T35" fmla="*/ 3139 h 6142"/>
              <a:gd name="T36" fmla="*/ 1450 w 2831"/>
              <a:gd name="T37" fmla="*/ 3396 h 6142"/>
              <a:gd name="T38" fmla="*/ 1255 w 2831"/>
              <a:gd name="T39" fmla="*/ 2945 h 6142"/>
              <a:gd name="T40" fmla="*/ 1114 w 2831"/>
              <a:gd name="T41" fmla="*/ 2278 h 6142"/>
              <a:gd name="T42" fmla="*/ 1097 w 2831"/>
              <a:gd name="T43" fmla="*/ 1749 h 6142"/>
              <a:gd name="T44" fmla="*/ 1244 w 2831"/>
              <a:gd name="T45" fmla="*/ 1578 h 6142"/>
              <a:gd name="T46" fmla="*/ 1479 w 2831"/>
              <a:gd name="T47" fmla="*/ 1068 h 6142"/>
              <a:gd name="T48" fmla="*/ 1566 w 2831"/>
              <a:gd name="T49" fmla="*/ 527 h 6142"/>
              <a:gd name="T50" fmla="*/ 1440 w 2831"/>
              <a:gd name="T51" fmla="*/ 36 h 6142"/>
              <a:gd name="T52" fmla="*/ 1363 w 2831"/>
              <a:gd name="T53" fmla="*/ 0 h 6142"/>
              <a:gd name="T54" fmla="*/ 1101 w 2831"/>
              <a:gd name="T55" fmla="*/ 227 h 6142"/>
              <a:gd name="T56" fmla="*/ 815 w 2831"/>
              <a:gd name="T57" fmla="*/ 749 h 6142"/>
              <a:gd name="T58" fmla="*/ 760 w 2831"/>
              <a:gd name="T59" fmla="*/ 1342 h 6142"/>
              <a:gd name="T60" fmla="*/ 886 w 2831"/>
              <a:gd name="T61" fmla="*/ 1765 h 6142"/>
              <a:gd name="T62" fmla="*/ 917 w 2831"/>
              <a:gd name="T63" fmla="*/ 2066 h 6142"/>
              <a:gd name="T64" fmla="*/ 1000 w 2831"/>
              <a:gd name="T65" fmla="*/ 2640 h 6142"/>
              <a:gd name="T66" fmla="*/ 1159 w 2831"/>
              <a:gd name="T67" fmla="*/ 3191 h 6142"/>
              <a:gd name="T68" fmla="*/ 1381 w 2831"/>
              <a:gd name="T69" fmla="*/ 3707 h 6142"/>
              <a:gd name="T70" fmla="*/ 1677 w 2831"/>
              <a:gd name="T71" fmla="*/ 4200 h 6142"/>
              <a:gd name="T72" fmla="*/ 1555 w 2831"/>
              <a:gd name="T73" fmla="*/ 4339 h 6142"/>
              <a:gd name="T74" fmla="*/ 1272 w 2831"/>
              <a:gd name="T75" fmla="*/ 4240 h 6142"/>
              <a:gd name="T76" fmla="*/ 1185 w 2831"/>
              <a:gd name="T77" fmla="*/ 3927 h 6142"/>
              <a:gd name="T78" fmla="*/ 1019 w 2831"/>
              <a:gd name="T79" fmla="*/ 3639 h 6142"/>
              <a:gd name="T80" fmla="*/ 791 w 2831"/>
              <a:gd name="T81" fmla="*/ 3408 h 6142"/>
              <a:gd name="T82" fmla="*/ 522 w 2831"/>
              <a:gd name="T83" fmla="*/ 3262 h 6142"/>
              <a:gd name="T84" fmla="*/ 245 w 2831"/>
              <a:gd name="T85" fmla="*/ 3199 h 6142"/>
              <a:gd name="T86" fmla="*/ 38 w 2831"/>
              <a:gd name="T87" fmla="*/ 3298 h 6142"/>
              <a:gd name="T88" fmla="*/ 10 w 2831"/>
              <a:gd name="T89" fmla="*/ 3542 h 6142"/>
              <a:gd name="T90" fmla="*/ 116 w 2831"/>
              <a:gd name="T91" fmla="*/ 3803 h 6142"/>
              <a:gd name="T92" fmla="*/ 278 w 2831"/>
              <a:gd name="T93" fmla="*/ 4019 h 6142"/>
              <a:gd name="T94" fmla="*/ 469 w 2831"/>
              <a:gd name="T95" fmla="*/ 4180 h 6142"/>
              <a:gd name="T96" fmla="*/ 695 w 2831"/>
              <a:gd name="T97" fmla="*/ 4292 h 6142"/>
              <a:gd name="T98" fmla="*/ 940 w 2831"/>
              <a:gd name="T99" fmla="*/ 4335 h 6142"/>
              <a:gd name="T100" fmla="*/ 1184 w 2831"/>
              <a:gd name="T101" fmla="*/ 4382 h 6142"/>
              <a:gd name="T102" fmla="*/ 1433 w 2831"/>
              <a:gd name="T103" fmla="*/ 4449 h 6142"/>
              <a:gd name="T104" fmla="*/ 1684 w 2831"/>
              <a:gd name="T105" fmla="*/ 4460 h 6142"/>
              <a:gd name="T106" fmla="*/ 1905 w 2831"/>
              <a:gd name="T107" fmla="*/ 4498 h 6142"/>
              <a:gd name="T108" fmla="*/ 2226 w 2831"/>
              <a:gd name="T109" fmla="*/ 4853 h 6142"/>
              <a:gd name="T110" fmla="*/ 2515 w 2831"/>
              <a:gd name="T111" fmla="*/ 5082 h 6142"/>
              <a:gd name="T112" fmla="*/ 2552 w 2831"/>
              <a:gd name="T113" fmla="*/ 5450 h 6142"/>
              <a:gd name="T114" fmla="*/ 2345 w 2831"/>
              <a:gd name="T115" fmla="*/ 6082 h 6142"/>
              <a:gd name="T116" fmla="*/ 2736 w 2831"/>
              <a:gd name="T117" fmla="*/ 5498 h 6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31" h="6142">
                <a:moveTo>
                  <a:pt x="2647" y="5015"/>
                </a:moveTo>
                <a:lnTo>
                  <a:pt x="2631" y="5009"/>
                </a:lnTo>
                <a:lnTo>
                  <a:pt x="2617" y="5000"/>
                </a:lnTo>
                <a:lnTo>
                  <a:pt x="2602" y="4992"/>
                </a:lnTo>
                <a:lnTo>
                  <a:pt x="2587" y="4983"/>
                </a:lnTo>
                <a:lnTo>
                  <a:pt x="2556" y="4962"/>
                </a:lnTo>
                <a:lnTo>
                  <a:pt x="2525" y="4938"/>
                </a:lnTo>
                <a:lnTo>
                  <a:pt x="2494" y="4911"/>
                </a:lnTo>
                <a:lnTo>
                  <a:pt x="2462" y="4883"/>
                </a:lnTo>
                <a:lnTo>
                  <a:pt x="2432" y="4855"/>
                </a:lnTo>
                <a:lnTo>
                  <a:pt x="2402" y="4824"/>
                </a:lnTo>
                <a:lnTo>
                  <a:pt x="2345" y="4766"/>
                </a:lnTo>
                <a:lnTo>
                  <a:pt x="2295" y="4710"/>
                </a:lnTo>
                <a:lnTo>
                  <a:pt x="2254" y="4663"/>
                </a:lnTo>
                <a:lnTo>
                  <a:pt x="2222" y="4629"/>
                </a:lnTo>
                <a:lnTo>
                  <a:pt x="2178" y="4581"/>
                </a:lnTo>
                <a:lnTo>
                  <a:pt x="2134" y="4533"/>
                </a:lnTo>
                <a:lnTo>
                  <a:pt x="2092" y="4483"/>
                </a:lnTo>
                <a:lnTo>
                  <a:pt x="2049" y="4434"/>
                </a:lnTo>
                <a:lnTo>
                  <a:pt x="2008" y="4383"/>
                </a:lnTo>
                <a:lnTo>
                  <a:pt x="1967" y="4331"/>
                </a:lnTo>
                <a:lnTo>
                  <a:pt x="1927" y="4280"/>
                </a:lnTo>
                <a:lnTo>
                  <a:pt x="1888" y="4227"/>
                </a:lnTo>
                <a:lnTo>
                  <a:pt x="1858" y="4184"/>
                </a:lnTo>
                <a:lnTo>
                  <a:pt x="1828" y="4143"/>
                </a:lnTo>
                <a:lnTo>
                  <a:pt x="1799" y="4099"/>
                </a:lnTo>
                <a:lnTo>
                  <a:pt x="1771" y="4057"/>
                </a:lnTo>
                <a:lnTo>
                  <a:pt x="1742" y="4013"/>
                </a:lnTo>
                <a:lnTo>
                  <a:pt x="1715" y="3970"/>
                </a:lnTo>
                <a:lnTo>
                  <a:pt x="1689" y="3926"/>
                </a:lnTo>
                <a:lnTo>
                  <a:pt x="1662" y="3882"/>
                </a:lnTo>
                <a:lnTo>
                  <a:pt x="1636" y="3837"/>
                </a:lnTo>
                <a:lnTo>
                  <a:pt x="1611" y="3793"/>
                </a:lnTo>
                <a:lnTo>
                  <a:pt x="1587" y="3747"/>
                </a:lnTo>
                <a:lnTo>
                  <a:pt x="1562" y="3702"/>
                </a:lnTo>
                <a:lnTo>
                  <a:pt x="1539" y="3656"/>
                </a:lnTo>
                <a:lnTo>
                  <a:pt x="1516" y="3610"/>
                </a:lnTo>
                <a:lnTo>
                  <a:pt x="1493" y="3564"/>
                </a:lnTo>
                <a:lnTo>
                  <a:pt x="1471" y="3517"/>
                </a:lnTo>
                <a:lnTo>
                  <a:pt x="1499" y="3492"/>
                </a:lnTo>
                <a:lnTo>
                  <a:pt x="1527" y="3466"/>
                </a:lnTo>
                <a:lnTo>
                  <a:pt x="1554" y="3437"/>
                </a:lnTo>
                <a:lnTo>
                  <a:pt x="1581" y="3409"/>
                </a:lnTo>
                <a:lnTo>
                  <a:pt x="1608" y="3379"/>
                </a:lnTo>
                <a:lnTo>
                  <a:pt x="1634" y="3347"/>
                </a:lnTo>
                <a:lnTo>
                  <a:pt x="1659" y="3315"/>
                </a:lnTo>
                <a:lnTo>
                  <a:pt x="1684" y="3282"/>
                </a:lnTo>
                <a:lnTo>
                  <a:pt x="1708" y="3248"/>
                </a:lnTo>
                <a:lnTo>
                  <a:pt x="1731" y="3214"/>
                </a:lnTo>
                <a:lnTo>
                  <a:pt x="1755" y="3178"/>
                </a:lnTo>
                <a:lnTo>
                  <a:pt x="1776" y="3143"/>
                </a:lnTo>
                <a:lnTo>
                  <a:pt x="1796" y="3105"/>
                </a:lnTo>
                <a:lnTo>
                  <a:pt x="1815" y="3069"/>
                </a:lnTo>
                <a:lnTo>
                  <a:pt x="1834" y="3030"/>
                </a:lnTo>
                <a:lnTo>
                  <a:pt x="1851" y="2993"/>
                </a:lnTo>
                <a:lnTo>
                  <a:pt x="1857" y="2997"/>
                </a:lnTo>
                <a:lnTo>
                  <a:pt x="1863" y="3000"/>
                </a:lnTo>
                <a:lnTo>
                  <a:pt x="1869" y="3003"/>
                </a:lnTo>
                <a:lnTo>
                  <a:pt x="1876" y="3005"/>
                </a:lnTo>
                <a:lnTo>
                  <a:pt x="1882" y="3007"/>
                </a:lnTo>
                <a:lnTo>
                  <a:pt x="1889" y="3008"/>
                </a:lnTo>
                <a:lnTo>
                  <a:pt x="1896" y="3009"/>
                </a:lnTo>
                <a:lnTo>
                  <a:pt x="1903" y="3009"/>
                </a:lnTo>
                <a:lnTo>
                  <a:pt x="1910" y="3008"/>
                </a:lnTo>
                <a:lnTo>
                  <a:pt x="1918" y="3006"/>
                </a:lnTo>
                <a:lnTo>
                  <a:pt x="1925" y="3004"/>
                </a:lnTo>
                <a:lnTo>
                  <a:pt x="1932" y="3001"/>
                </a:lnTo>
                <a:lnTo>
                  <a:pt x="1938" y="2997"/>
                </a:lnTo>
                <a:lnTo>
                  <a:pt x="1944" y="2992"/>
                </a:lnTo>
                <a:lnTo>
                  <a:pt x="1950" y="2987"/>
                </a:lnTo>
                <a:lnTo>
                  <a:pt x="1956" y="2980"/>
                </a:lnTo>
                <a:lnTo>
                  <a:pt x="1986" y="2939"/>
                </a:lnTo>
                <a:lnTo>
                  <a:pt x="2016" y="2898"/>
                </a:lnTo>
                <a:lnTo>
                  <a:pt x="2044" y="2855"/>
                </a:lnTo>
                <a:lnTo>
                  <a:pt x="2070" y="2813"/>
                </a:lnTo>
                <a:lnTo>
                  <a:pt x="2095" y="2769"/>
                </a:lnTo>
                <a:lnTo>
                  <a:pt x="2118" y="2725"/>
                </a:lnTo>
                <a:lnTo>
                  <a:pt x="2139" y="2680"/>
                </a:lnTo>
                <a:lnTo>
                  <a:pt x="2160" y="2635"/>
                </a:lnTo>
                <a:lnTo>
                  <a:pt x="2178" y="2589"/>
                </a:lnTo>
                <a:lnTo>
                  <a:pt x="2195" y="2542"/>
                </a:lnTo>
                <a:lnTo>
                  <a:pt x="2210" y="2496"/>
                </a:lnTo>
                <a:lnTo>
                  <a:pt x="2224" y="2448"/>
                </a:lnTo>
                <a:lnTo>
                  <a:pt x="2237" y="2401"/>
                </a:lnTo>
                <a:lnTo>
                  <a:pt x="2248" y="2353"/>
                </a:lnTo>
                <a:lnTo>
                  <a:pt x="2257" y="2306"/>
                </a:lnTo>
                <a:lnTo>
                  <a:pt x="2264" y="2257"/>
                </a:lnTo>
                <a:lnTo>
                  <a:pt x="2270" y="2208"/>
                </a:lnTo>
                <a:lnTo>
                  <a:pt x="2275" y="2159"/>
                </a:lnTo>
                <a:lnTo>
                  <a:pt x="2278" y="2110"/>
                </a:lnTo>
                <a:lnTo>
                  <a:pt x="2279" y="2062"/>
                </a:lnTo>
                <a:lnTo>
                  <a:pt x="2279" y="2012"/>
                </a:lnTo>
                <a:lnTo>
                  <a:pt x="2277" y="1962"/>
                </a:lnTo>
                <a:lnTo>
                  <a:pt x="2274" y="1914"/>
                </a:lnTo>
                <a:lnTo>
                  <a:pt x="2269" y="1864"/>
                </a:lnTo>
                <a:lnTo>
                  <a:pt x="2262" y="1815"/>
                </a:lnTo>
                <a:lnTo>
                  <a:pt x="2254" y="1766"/>
                </a:lnTo>
                <a:lnTo>
                  <a:pt x="2244" y="1717"/>
                </a:lnTo>
                <a:lnTo>
                  <a:pt x="2232" y="1669"/>
                </a:lnTo>
                <a:lnTo>
                  <a:pt x="2219" y="1620"/>
                </a:lnTo>
                <a:lnTo>
                  <a:pt x="2205" y="1572"/>
                </a:lnTo>
                <a:lnTo>
                  <a:pt x="2188" y="1523"/>
                </a:lnTo>
                <a:lnTo>
                  <a:pt x="2171" y="1475"/>
                </a:lnTo>
                <a:lnTo>
                  <a:pt x="2167" y="1468"/>
                </a:lnTo>
                <a:lnTo>
                  <a:pt x="2162" y="1461"/>
                </a:lnTo>
                <a:lnTo>
                  <a:pt x="2157" y="1455"/>
                </a:lnTo>
                <a:lnTo>
                  <a:pt x="2150" y="1450"/>
                </a:lnTo>
                <a:lnTo>
                  <a:pt x="2143" y="1445"/>
                </a:lnTo>
                <a:lnTo>
                  <a:pt x="2136" y="1442"/>
                </a:lnTo>
                <a:lnTo>
                  <a:pt x="2129" y="1439"/>
                </a:lnTo>
                <a:lnTo>
                  <a:pt x="2121" y="1438"/>
                </a:lnTo>
                <a:lnTo>
                  <a:pt x="2113" y="1437"/>
                </a:lnTo>
                <a:lnTo>
                  <a:pt x="2105" y="1437"/>
                </a:lnTo>
                <a:lnTo>
                  <a:pt x="2097" y="1437"/>
                </a:lnTo>
                <a:lnTo>
                  <a:pt x="2089" y="1439"/>
                </a:lnTo>
                <a:lnTo>
                  <a:pt x="2081" y="1441"/>
                </a:lnTo>
                <a:lnTo>
                  <a:pt x="2073" y="1444"/>
                </a:lnTo>
                <a:lnTo>
                  <a:pt x="2066" y="1448"/>
                </a:lnTo>
                <a:lnTo>
                  <a:pt x="2059" y="1453"/>
                </a:lnTo>
                <a:lnTo>
                  <a:pt x="2036" y="1471"/>
                </a:lnTo>
                <a:lnTo>
                  <a:pt x="2014" y="1492"/>
                </a:lnTo>
                <a:lnTo>
                  <a:pt x="1991" y="1511"/>
                </a:lnTo>
                <a:lnTo>
                  <a:pt x="1970" y="1532"/>
                </a:lnTo>
                <a:lnTo>
                  <a:pt x="1950" y="1552"/>
                </a:lnTo>
                <a:lnTo>
                  <a:pt x="1930" y="1575"/>
                </a:lnTo>
                <a:lnTo>
                  <a:pt x="1910" y="1596"/>
                </a:lnTo>
                <a:lnTo>
                  <a:pt x="1892" y="1618"/>
                </a:lnTo>
                <a:lnTo>
                  <a:pt x="1874" y="1641"/>
                </a:lnTo>
                <a:lnTo>
                  <a:pt x="1857" y="1665"/>
                </a:lnTo>
                <a:lnTo>
                  <a:pt x="1841" y="1688"/>
                </a:lnTo>
                <a:lnTo>
                  <a:pt x="1824" y="1711"/>
                </a:lnTo>
                <a:lnTo>
                  <a:pt x="1809" y="1736"/>
                </a:lnTo>
                <a:lnTo>
                  <a:pt x="1794" y="1761"/>
                </a:lnTo>
                <a:lnTo>
                  <a:pt x="1780" y="1785"/>
                </a:lnTo>
                <a:lnTo>
                  <a:pt x="1766" y="1810"/>
                </a:lnTo>
                <a:lnTo>
                  <a:pt x="1753" y="1836"/>
                </a:lnTo>
                <a:lnTo>
                  <a:pt x="1739" y="1862"/>
                </a:lnTo>
                <a:lnTo>
                  <a:pt x="1727" y="1888"/>
                </a:lnTo>
                <a:lnTo>
                  <a:pt x="1716" y="1915"/>
                </a:lnTo>
                <a:lnTo>
                  <a:pt x="1694" y="1968"/>
                </a:lnTo>
                <a:lnTo>
                  <a:pt x="1673" y="2023"/>
                </a:lnTo>
                <a:lnTo>
                  <a:pt x="1654" y="2079"/>
                </a:lnTo>
                <a:lnTo>
                  <a:pt x="1637" y="2135"/>
                </a:lnTo>
                <a:lnTo>
                  <a:pt x="1622" y="2192"/>
                </a:lnTo>
                <a:lnTo>
                  <a:pt x="1607" y="2250"/>
                </a:lnTo>
                <a:lnTo>
                  <a:pt x="1597" y="2294"/>
                </a:lnTo>
                <a:lnTo>
                  <a:pt x="1585" y="2341"/>
                </a:lnTo>
                <a:lnTo>
                  <a:pt x="1575" y="2389"/>
                </a:lnTo>
                <a:lnTo>
                  <a:pt x="1565" y="2438"/>
                </a:lnTo>
                <a:lnTo>
                  <a:pt x="1557" y="2488"/>
                </a:lnTo>
                <a:lnTo>
                  <a:pt x="1550" y="2538"/>
                </a:lnTo>
                <a:lnTo>
                  <a:pt x="1548" y="2564"/>
                </a:lnTo>
                <a:lnTo>
                  <a:pt x="1546" y="2589"/>
                </a:lnTo>
                <a:lnTo>
                  <a:pt x="1545" y="2614"/>
                </a:lnTo>
                <a:lnTo>
                  <a:pt x="1545" y="2639"/>
                </a:lnTo>
                <a:lnTo>
                  <a:pt x="1545" y="2663"/>
                </a:lnTo>
                <a:lnTo>
                  <a:pt x="1547" y="2688"/>
                </a:lnTo>
                <a:lnTo>
                  <a:pt x="1549" y="2711"/>
                </a:lnTo>
                <a:lnTo>
                  <a:pt x="1553" y="2736"/>
                </a:lnTo>
                <a:lnTo>
                  <a:pt x="1557" y="2759"/>
                </a:lnTo>
                <a:lnTo>
                  <a:pt x="1563" y="2781"/>
                </a:lnTo>
                <a:lnTo>
                  <a:pt x="1570" y="2804"/>
                </a:lnTo>
                <a:lnTo>
                  <a:pt x="1578" y="2826"/>
                </a:lnTo>
                <a:lnTo>
                  <a:pt x="1589" y="2847"/>
                </a:lnTo>
                <a:lnTo>
                  <a:pt x="1600" y="2867"/>
                </a:lnTo>
                <a:lnTo>
                  <a:pt x="1612" y="2887"/>
                </a:lnTo>
                <a:lnTo>
                  <a:pt x="1626" y="2906"/>
                </a:lnTo>
                <a:lnTo>
                  <a:pt x="1642" y="2924"/>
                </a:lnTo>
                <a:lnTo>
                  <a:pt x="1660" y="2941"/>
                </a:lnTo>
                <a:lnTo>
                  <a:pt x="1680" y="2957"/>
                </a:lnTo>
                <a:lnTo>
                  <a:pt x="1701" y="2973"/>
                </a:lnTo>
                <a:lnTo>
                  <a:pt x="1705" y="2974"/>
                </a:lnTo>
                <a:lnTo>
                  <a:pt x="1708" y="2976"/>
                </a:lnTo>
                <a:lnTo>
                  <a:pt x="1706" y="2984"/>
                </a:lnTo>
                <a:lnTo>
                  <a:pt x="1703" y="2993"/>
                </a:lnTo>
                <a:lnTo>
                  <a:pt x="1691" y="3023"/>
                </a:lnTo>
                <a:lnTo>
                  <a:pt x="1678" y="3053"/>
                </a:lnTo>
                <a:lnTo>
                  <a:pt x="1664" y="3082"/>
                </a:lnTo>
                <a:lnTo>
                  <a:pt x="1650" y="3110"/>
                </a:lnTo>
                <a:lnTo>
                  <a:pt x="1635" y="3139"/>
                </a:lnTo>
                <a:lnTo>
                  <a:pt x="1620" y="3166"/>
                </a:lnTo>
                <a:lnTo>
                  <a:pt x="1604" y="3193"/>
                </a:lnTo>
                <a:lnTo>
                  <a:pt x="1587" y="3221"/>
                </a:lnTo>
                <a:lnTo>
                  <a:pt x="1569" y="3247"/>
                </a:lnTo>
                <a:lnTo>
                  <a:pt x="1550" y="3273"/>
                </a:lnTo>
                <a:lnTo>
                  <a:pt x="1532" y="3299"/>
                </a:lnTo>
                <a:lnTo>
                  <a:pt x="1512" y="3323"/>
                </a:lnTo>
                <a:lnTo>
                  <a:pt x="1491" y="3348"/>
                </a:lnTo>
                <a:lnTo>
                  <a:pt x="1471" y="3373"/>
                </a:lnTo>
                <a:lnTo>
                  <a:pt x="1450" y="3396"/>
                </a:lnTo>
                <a:lnTo>
                  <a:pt x="1428" y="3419"/>
                </a:lnTo>
                <a:lnTo>
                  <a:pt x="1411" y="3382"/>
                </a:lnTo>
                <a:lnTo>
                  <a:pt x="1396" y="3344"/>
                </a:lnTo>
                <a:lnTo>
                  <a:pt x="1381" y="3307"/>
                </a:lnTo>
                <a:lnTo>
                  <a:pt x="1366" y="3268"/>
                </a:lnTo>
                <a:lnTo>
                  <a:pt x="1341" y="3204"/>
                </a:lnTo>
                <a:lnTo>
                  <a:pt x="1318" y="3141"/>
                </a:lnTo>
                <a:lnTo>
                  <a:pt x="1296" y="3076"/>
                </a:lnTo>
                <a:lnTo>
                  <a:pt x="1276" y="3011"/>
                </a:lnTo>
                <a:lnTo>
                  <a:pt x="1255" y="2945"/>
                </a:lnTo>
                <a:lnTo>
                  <a:pt x="1236" y="2880"/>
                </a:lnTo>
                <a:lnTo>
                  <a:pt x="1218" y="2814"/>
                </a:lnTo>
                <a:lnTo>
                  <a:pt x="1202" y="2748"/>
                </a:lnTo>
                <a:lnTo>
                  <a:pt x="1186" y="2681"/>
                </a:lnTo>
                <a:lnTo>
                  <a:pt x="1171" y="2615"/>
                </a:lnTo>
                <a:lnTo>
                  <a:pt x="1157" y="2547"/>
                </a:lnTo>
                <a:lnTo>
                  <a:pt x="1145" y="2481"/>
                </a:lnTo>
                <a:lnTo>
                  <a:pt x="1133" y="2414"/>
                </a:lnTo>
                <a:lnTo>
                  <a:pt x="1123" y="2346"/>
                </a:lnTo>
                <a:lnTo>
                  <a:pt x="1114" y="2278"/>
                </a:lnTo>
                <a:lnTo>
                  <a:pt x="1106" y="2210"/>
                </a:lnTo>
                <a:lnTo>
                  <a:pt x="1100" y="2152"/>
                </a:lnTo>
                <a:lnTo>
                  <a:pt x="1095" y="2094"/>
                </a:lnTo>
                <a:lnTo>
                  <a:pt x="1091" y="2035"/>
                </a:lnTo>
                <a:lnTo>
                  <a:pt x="1089" y="1977"/>
                </a:lnTo>
                <a:lnTo>
                  <a:pt x="1087" y="1920"/>
                </a:lnTo>
                <a:lnTo>
                  <a:pt x="1086" y="1862"/>
                </a:lnTo>
                <a:lnTo>
                  <a:pt x="1086" y="1805"/>
                </a:lnTo>
                <a:lnTo>
                  <a:pt x="1087" y="1748"/>
                </a:lnTo>
                <a:lnTo>
                  <a:pt x="1097" y="1749"/>
                </a:lnTo>
                <a:lnTo>
                  <a:pt x="1108" y="1749"/>
                </a:lnTo>
                <a:lnTo>
                  <a:pt x="1117" y="1748"/>
                </a:lnTo>
                <a:lnTo>
                  <a:pt x="1127" y="1745"/>
                </a:lnTo>
                <a:lnTo>
                  <a:pt x="1136" y="1741"/>
                </a:lnTo>
                <a:lnTo>
                  <a:pt x="1144" y="1735"/>
                </a:lnTo>
                <a:lnTo>
                  <a:pt x="1152" y="1727"/>
                </a:lnTo>
                <a:lnTo>
                  <a:pt x="1158" y="1718"/>
                </a:lnTo>
                <a:lnTo>
                  <a:pt x="1188" y="1672"/>
                </a:lnTo>
                <a:lnTo>
                  <a:pt x="1216" y="1625"/>
                </a:lnTo>
                <a:lnTo>
                  <a:pt x="1244" y="1578"/>
                </a:lnTo>
                <a:lnTo>
                  <a:pt x="1272" y="1529"/>
                </a:lnTo>
                <a:lnTo>
                  <a:pt x="1299" y="1480"/>
                </a:lnTo>
                <a:lnTo>
                  <a:pt x="1324" y="1431"/>
                </a:lnTo>
                <a:lnTo>
                  <a:pt x="1350" y="1380"/>
                </a:lnTo>
                <a:lnTo>
                  <a:pt x="1374" y="1330"/>
                </a:lnTo>
                <a:lnTo>
                  <a:pt x="1397" y="1278"/>
                </a:lnTo>
                <a:lnTo>
                  <a:pt x="1419" y="1226"/>
                </a:lnTo>
                <a:lnTo>
                  <a:pt x="1441" y="1174"/>
                </a:lnTo>
                <a:lnTo>
                  <a:pt x="1461" y="1121"/>
                </a:lnTo>
                <a:lnTo>
                  <a:pt x="1479" y="1068"/>
                </a:lnTo>
                <a:lnTo>
                  <a:pt x="1495" y="1015"/>
                </a:lnTo>
                <a:lnTo>
                  <a:pt x="1511" y="961"/>
                </a:lnTo>
                <a:lnTo>
                  <a:pt x="1525" y="907"/>
                </a:lnTo>
                <a:lnTo>
                  <a:pt x="1537" y="853"/>
                </a:lnTo>
                <a:lnTo>
                  <a:pt x="1547" y="799"/>
                </a:lnTo>
                <a:lnTo>
                  <a:pt x="1555" y="744"/>
                </a:lnTo>
                <a:lnTo>
                  <a:pt x="1561" y="690"/>
                </a:lnTo>
                <a:lnTo>
                  <a:pt x="1565" y="635"/>
                </a:lnTo>
                <a:lnTo>
                  <a:pt x="1567" y="580"/>
                </a:lnTo>
                <a:lnTo>
                  <a:pt x="1566" y="527"/>
                </a:lnTo>
                <a:lnTo>
                  <a:pt x="1563" y="472"/>
                </a:lnTo>
                <a:lnTo>
                  <a:pt x="1558" y="417"/>
                </a:lnTo>
                <a:lnTo>
                  <a:pt x="1551" y="364"/>
                </a:lnTo>
                <a:lnTo>
                  <a:pt x="1540" y="309"/>
                </a:lnTo>
                <a:lnTo>
                  <a:pt x="1527" y="255"/>
                </a:lnTo>
                <a:lnTo>
                  <a:pt x="1511" y="203"/>
                </a:lnTo>
                <a:lnTo>
                  <a:pt x="1492" y="149"/>
                </a:lnTo>
                <a:lnTo>
                  <a:pt x="1470" y="97"/>
                </a:lnTo>
                <a:lnTo>
                  <a:pt x="1445" y="44"/>
                </a:lnTo>
                <a:lnTo>
                  <a:pt x="1440" y="36"/>
                </a:lnTo>
                <a:lnTo>
                  <a:pt x="1434" y="28"/>
                </a:lnTo>
                <a:lnTo>
                  <a:pt x="1428" y="22"/>
                </a:lnTo>
                <a:lnTo>
                  <a:pt x="1420" y="16"/>
                </a:lnTo>
                <a:lnTo>
                  <a:pt x="1413" y="10"/>
                </a:lnTo>
                <a:lnTo>
                  <a:pt x="1405" y="6"/>
                </a:lnTo>
                <a:lnTo>
                  <a:pt x="1397" y="3"/>
                </a:lnTo>
                <a:lnTo>
                  <a:pt x="1389" y="1"/>
                </a:lnTo>
                <a:lnTo>
                  <a:pt x="1380" y="0"/>
                </a:lnTo>
                <a:lnTo>
                  <a:pt x="1372" y="0"/>
                </a:lnTo>
                <a:lnTo>
                  <a:pt x="1363" y="0"/>
                </a:lnTo>
                <a:lnTo>
                  <a:pt x="1354" y="2"/>
                </a:lnTo>
                <a:lnTo>
                  <a:pt x="1346" y="5"/>
                </a:lnTo>
                <a:lnTo>
                  <a:pt x="1336" y="8"/>
                </a:lnTo>
                <a:lnTo>
                  <a:pt x="1328" y="12"/>
                </a:lnTo>
                <a:lnTo>
                  <a:pt x="1320" y="19"/>
                </a:lnTo>
                <a:lnTo>
                  <a:pt x="1273" y="56"/>
                </a:lnTo>
                <a:lnTo>
                  <a:pt x="1226" y="97"/>
                </a:lnTo>
                <a:lnTo>
                  <a:pt x="1183" y="138"/>
                </a:lnTo>
                <a:lnTo>
                  <a:pt x="1140" y="182"/>
                </a:lnTo>
                <a:lnTo>
                  <a:pt x="1101" y="227"/>
                </a:lnTo>
                <a:lnTo>
                  <a:pt x="1062" y="274"/>
                </a:lnTo>
                <a:lnTo>
                  <a:pt x="1027" y="321"/>
                </a:lnTo>
                <a:lnTo>
                  <a:pt x="992" y="371"/>
                </a:lnTo>
                <a:lnTo>
                  <a:pt x="961" y="422"/>
                </a:lnTo>
                <a:lnTo>
                  <a:pt x="930" y="474"/>
                </a:lnTo>
                <a:lnTo>
                  <a:pt x="903" y="528"/>
                </a:lnTo>
                <a:lnTo>
                  <a:pt x="878" y="581"/>
                </a:lnTo>
                <a:lnTo>
                  <a:pt x="855" y="637"/>
                </a:lnTo>
                <a:lnTo>
                  <a:pt x="834" y="693"/>
                </a:lnTo>
                <a:lnTo>
                  <a:pt x="815" y="749"/>
                </a:lnTo>
                <a:lnTo>
                  <a:pt x="799" y="807"/>
                </a:lnTo>
                <a:lnTo>
                  <a:pt x="785" y="866"/>
                </a:lnTo>
                <a:lnTo>
                  <a:pt x="774" y="925"/>
                </a:lnTo>
                <a:lnTo>
                  <a:pt x="764" y="983"/>
                </a:lnTo>
                <a:lnTo>
                  <a:pt x="757" y="1042"/>
                </a:lnTo>
                <a:lnTo>
                  <a:pt x="753" y="1102"/>
                </a:lnTo>
                <a:lnTo>
                  <a:pt x="751" y="1162"/>
                </a:lnTo>
                <a:lnTo>
                  <a:pt x="752" y="1222"/>
                </a:lnTo>
                <a:lnTo>
                  <a:pt x="755" y="1282"/>
                </a:lnTo>
                <a:lnTo>
                  <a:pt x="760" y="1342"/>
                </a:lnTo>
                <a:lnTo>
                  <a:pt x="769" y="1400"/>
                </a:lnTo>
                <a:lnTo>
                  <a:pt x="780" y="1460"/>
                </a:lnTo>
                <a:lnTo>
                  <a:pt x="794" y="1519"/>
                </a:lnTo>
                <a:lnTo>
                  <a:pt x="810" y="1578"/>
                </a:lnTo>
                <a:lnTo>
                  <a:pt x="829" y="1635"/>
                </a:lnTo>
                <a:lnTo>
                  <a:pt x="850" y="1692"/>
                </a:lnTo>
                <a:lnTo>
                  <a:pt x="875" y="1749"/>
                </a:lnTo>
                <a:lnTo>
                  <a:pt x="878" y="1755"/>
                </a:lnTo>
                <a:lnTo>
                  <a:pt x="882" y="1761"/>
                </a:lnTo>
                <a:lnTo>
                  <a:pt x="886" y="1765"/>
                </a:lnTo>
                <a:lnTo>
                  <a:pt x="890" y="1769"/>
                </a:lnTo>
                <a:lnTo>
                  <a:pt x="895" y="1772"/>
                </a:lnTo>
                <a:lnTo>
                  <a:pt x="900" y="1775"/>
                </a:lnTo>
                <a:lnTo>
                  <a:pt x="905" y="1777"/>
                </a:lnTo>
                <a:lnTo>
                  <a:pt x="910" y="1778"/>
                </a:lnTo>
                <a:lnTo>
                  <a:pt x="910" y="1835"/>
                </a:lnTo>
                <a:lnTo>
                  <a:pt x="910" y="1892"/>
                </a:lnTo>
                <a:lnTo>
                  <a:pt x="912" y="1950"/>
                </a:lnTo>
                <a:lnTo>
                  <a:pt x="914" y="2008"/>
                </a:lnTo>
                <a:lnTo>
                  <a:pt x="917" y="2066"/>
                </a:lnTo>
                <a:lnTo>
                  <a:pt x="922" y="2123"/>
                </a:lnTo>
                <a:lnTo>
                  <a:pt x="927" y="2181"/>
                </a:lnTo>
                <a:lnTo>
                  <a:pt x="933" y="2239"/>
                </a:lnTo>
                <a:lnTo>
                  <a:pt x="941" y="2296"/>
                </a:lnTo>
                <a:lnTo>
                  <a:pt x="949" y="2354"/>
                </a:lnTo>
                <a:lnTo>
                  <a:pt x="958" y="2411"/>
                </a:lnTo>
                <a:lnTo>
                  <a:pt x="967" y="2469"/>
                </a:lnTo>
                <a:lnTo>
                  <a:pt x="977" y="2525"/>
                </a:lnTo>
                <a:lnTo>
                  <a:pt x="989" y="2583"/>
                </a:lnTo>
                <a:lnTo>
                  <a:pt x="1000" y="2640"/>
                </a:lnTo>
                <a:lnTo>
                  <a:pt x="1013" y="2696"/>
                </a:lnTo>
                <a:lnTo>
                  <a:pt x="1027" y="2753"/>
                </a:lnTo>
                <a:lnTo>
                  <a:pt x="1041" y="2809"/>
                </a:lnTo>
                <a:lnTo>
                  <a:pt x="1056" y="2864"/>
                </a:lnTo>
                <a:lnTo>
                  <a:pt x="1071" y="2920"/>
                </a:lnTo>
                <a:lnTo>
                  <a:pt x="1088" y="2975"/>
                </a:lnTo>
                <a:lnTo>
                  <a:pt x="1105" y="3029"/>
                </a:lnTo>
                <a:lnTo>
                  <a:pt x="1123" y="3084"/>
                </a:lnTo>
                <a:lnTo>
                  <a:pt x="1141" y="3138"/>
                </a:lnTo>
                <a:lnTo>
                  <a:pt x="1159" y="3191"/>
                </a:lnTo>
                <a:lnTo>
                  <a:pt x="1178" y="3245"/>
                </a:lnTo>
                <a:lnTo>
                  <a:pt x="1199" y="3298"/>
                </a:lnTo>
                <a:lnTo>
                  <a:pt x="1219" y="3349"/>
                </a:lnTo>
                <a:lnTo>
                  <a:pt x="1240" y="3401"/>
                </a:lnTo>
                <a:lnTo>
                  <a:pt x="1262" y="3452"/>
                </a:lnTo>
                <a:lnTo>
                  <a:pt x="1284" y="3502"/>
                </a:lnTo>
                <a:lnTo>
                  <a:pt x="1306" y="3552"/>
                </a:lnTo>
                <a:lnTo>
                  <a:pt x="1330" y="3603"/>
                </a:lnTo>
                <a:lnTo>
                  <a:pt x="1356" y="3656"/>
                </a:lnTo>
                <a:lnTo>
                  <a:pt x="1381" y="3707"/>
                </a:lnTo>
                <a:lnTo>
                  <a:pt x="1407" y="3758"/>
                </a:lnTo>
                <a:lnTo>
                  <a:pt x="1435" y="3809"/>
                </a:lnTo>
                <a:lnTo>
                  <a:pt x="1463" y="3858"/>
                </a:lnTo>
                <a:lnTo>
                  <a:pt x="1491" y="3909"/>
                </a:lnTo>
                <a:lnTo>
                  <a:pt x="1521" y="3959"/>
                </a:lnTo>
                <a:lnTo>
                  <a:pt x="1550" y="4007"/>
                </a:lnTo>
                <a:lnTo>
                  <a:pt x="1580" y="4056"/>
                </a:lnTo>
                <a:lnTo>
                  <a:pt x="1612" y="4104"/>
                </a:lnTo>
                <a:lnTo>
                  <a:pt x="1644" y="4152"/>
                </a:lnTo>
                <a:lnTo>
                  <a:pt x="1677" y="4200"/>
                </a:lnTo>
                <a:lnTo>
                  <a:pt x="1710" y="4246"/>
                </a:lnTo>
                <a:lnTo>
                  <a:pt x="1743" y="4293"/>
                </a:lnTo>
                <a:lnTo>
                  <a:pt x="1778" y="4338"/>
                </a:lnTo>
                <a:lnTo>
                  <a:pt x="1745" y="4341"/>
                </a:lnTo>
                <a:lnTo>
                  <a:pt x="1714" y="4343"/>
                </a:lnTo>
                <a:lnTo>
                  <a:pt x="1682" y="4343"/>
                </a:lnTo>
                <a:lnTo>
                  <a:pt x="1650" y="4344"/>
                </a:lnTo>
                <a:lnTo>
                  <a:pt x="1618" y="4343"/>
                </a:lnTo>
                <a:lnTo>
                  <a:pt x="1587" y="4341"/>
                </a:lnTo>
                <a:lnTo>
                  <a:pt x="1555" y="4339"/>
                </a:lnTo>
                <a:lnTo>
                  <a:pt x="1524" y="4335"/>
                </a:lnTo>
                <a:lnTo>
                  <a:pt x="1492" y="4331"/>
                </a:lnTo>
                <a:lnTo>
                  <a:pt x="1461" y="4326"/>
                </a:lnTo>
                <a:lnTo>
                  <a:pt x="1430" y="4319"/>
                </a:lnTo>
                <a:lnTo>
                  <a:pt x="1398" y="4312"/>
                </a:lnTo>
                <a:lnTo>
                  <a:pt x="1368" y="4303"/>
                </a:lnTo>
                <a:lnTo>
                  <a:pt x="1336" y="4294"/>
                </a:lnTo>
                <a:lnTo>
                  <a:pt x="1306" y="4283"/>
                </a:lnTo>
                <a:lnTo>
                  <a:pt x="1275" y="4272"/>
                </a:lnTo>
                <a:lnTo>
                  <a:pt x="1272" y="4240"/>
                </a:lnTo>
                <a:lnTo>
                  <a:pt x="1267" y="4208"/>
                </a:lnTo>
                <a:lnTo>
                  <a:pt x="1262" y="4176"/>
                </a:lnTo>
                <a:lnTo>
                  <a:pt x="1254" y="4145"/>
                </a:lnTo>
                <a:lnTo>
                  <a:pt x="1247" y="4114"/>
                </a:lnTo>
                <a:lnTo>
                  <a:pt x="1239" y="4082"/>
                </a:lnTo>
                <a:lnTo>
                  <a:pt x="1230" y="4051"/>
                </a:lnTo>
                <a:lnTo>
                  <a:pt x="1220" y="4019"/>
                </a:lnTo>
                <a:lnTo>
                  <a:pt x="1209" y="3988"/>
                </a:lnTo>
                <a:lnTo>
                  <a:pt x="1197" y="3958"/>
                </a:lnTo>
                <a:lnTo>
                  <a:pt x="1185" y="3927"/>
                </a:lnTo>
                <a:lnTo>
                  <a:pt x="1171" y="3897"/>
                </a:lnTo>
                <a:lnTo>
                  <a:pt x="1157" y="3867"/>
                </a:lnTo>
                <a:lnTo>
                  <a:pt x="1142" y="3836"/>
                </a:lnTo>
                <a:lnTo>
                  <a:pt x="1127" y="3807"/>
                </a:lnTo>
                <a:lnTo>
                  <a:pt x="1110" y="3778"/>
                </a:lnTo>
                <a:lnTo>
                  <a:pt x="1092" y="3749"/>
                </a:lnTo>
                <a:lnTo>
                  <a:pt x="1075" y="3721"/>
                </a:lnTo>
                <a:lnTo>
                  <a:pt x="1057" y="3693"/>
                </a:lnTo>
                <a:lnTo>
                  <a:pt x="1038" y="3666"/>
                </a:lnTo>
                <a:lnTo>
                  <a:pt x="1019" y="3639"/>
                </a:lnTo>
                <a:lnTo>
                  <a:pt x="997" y="3612"/>
                </a:lnTo>
                <a:lnTo>
                  <a:pt x="977" y="3587"/>
                </a:lnTo>
                <a:lnTo>
                  <a:pt x="956" y="3562"/>
                </a:lnTo>
                <a:lnTo>
                  <a:pt x="933" y="3539"/>
                </a:lnTo>
                <a:lnTo>
                  <a:pt x="911" y="3514"/>
                </a:lnTo>
                <a:lnTo>
                  <a:pt x="888" y="3492"/>
                </a:lnTo>
                <a:lnTo>
                  <a:pt x="865" y="3470"/>
                </a:lnTo>
                <a:lnTo>
                  <a:pt x="840" y="3448"/>
                </a:lnTo>
                <a:lnTo>
                  <a:pt x="816" y="3428"/>
                </a:lnTo>
                <a:lnTo>
                  <a:pt x="791" y="3408"/>
                </a:lnTo>
                <a:lnTo>
                  <a:pt x="765" y="3390"/>
                </a:lnTo>
                <a:lnTo>
                  <a:pt x="733" y="3367"/>
                </a:lnTo>
                <a:lnTo>
                  <a:pt x="695" y="3344"/>
                </a:lnTo>
                <a:lnTo>
                  <a:pt x="673" y="3333"/>
                </a:lnTo>
                <a:lnTo>
                  <a:pt x="650" y="3321"/>
                </a:lnTo>
                <a:lnTo>
                  <a:pt x="627" y="3309"/>
                </a:lnTo>
                <a:lnTo>
                  <a:pt x="602" y="3297"/>
                </a:lnTo>
                <a:lnTo>
                  <a:pt x="576" y="3284"/>
                </a:lnTo>
                <a:lnTo>
                  <a:pt x="550" y="3273"/>
                </a:lnTo>
                <a:lnTo>
                  <a:pt x="522" y="3262"/>
                </a:lnTo>
                <a:lnTo>
                  <a:pt x="495" y="3252"/>
                </a:lnTo>
                <a:lnTo>
                  <a:pt x="468" y="3242"/>
                </a:lnTo>
                <a:lnTo>
                  <a:pt x="439" y="3233"/>
                </a:lnTo>
                <a:lnTo>
                  <a:pt x="411" y="3225"/>
                </a:lnTo>
                <a:lnTo>
                  <a:pt x="383" y="3218"/>
                </a:lnTo>
                <a:lnTo>
                  <a:pt x="354" y="3212"/>
                </a:lnTo>
                <a:lnTo>
                  <a:pt x="326" y="3207"/>
                </a:lnTo>
                <a:lnTo>
                  <a:pt x="299" y="3202"/>
                </a:lnTo>
                <a:lnTo>
                  <a:pt x="271" y="3200"/>
                </a:lnTo>
                <a:lnTo>
                  <a:pt x="245" y="3199"/>
                </a:lnTo>
                <a:lnTo>
                  <a:pt x="219" y="3200"/>
                </a:lnTo>
                <a:lnTo>
                  <a:pt x="194" y="3203"/>
                </a:lnTo>
                <a:lnTo>
                  <a:pt x="170" y="3208"/>
                </a:lnTo>
                <a:lnTo>
                  <a:pt x="147" y="3214"/>
                </a:lnTo>
                <a:lnTo>
                  <a:pt x="126" y="3222"/>
                </a:lnTo>
                <a:lnTo>
                  <a:pt x="104" y="3233"/>
                </a:lnTo>
                <a:lnTo>
                  <a:pt x="86" y="3245"/>
                </a:lnTo>
                <a:lnTo>
                  <a:pt x="68" y="3260"/>
                </a:lnTo>
                <a:lnTo>
                  <a:pt x="53" y="3277"/>
                </a:lnTo>
                <a:lnTo>
                  <a:pt x="38" y="3298"/>
                </a:lnTo>
                <a:lnTo>
                  <a:pt x="26" y="3321"/>
                </a:lnTo>
                <a:lnTo>
                  <a:pt x="17" y="3343"/>
                </a:lnTo>
                <a:lnTo>
                  <a:pt x="10" y="3366"/>
                </a:lnTo>
                <a:lnTo>
                  <a:pt x="5" y="3390"/>
                </a:lnTo>
                <a:lnTo>
                  <a:pt x="2" y="3414"/>
                </a:lnTo>
                <a:lnTo>
                  <a:pt x="0" y="3439"/>
                </a:lnTo>
                <a:lnTo>
                  <a:pt x="0" y="3465"/>
                </a:lnTo>
                <a:lnTo>
                  <a:pt x="2" y="3490"/>
                </a:lnTo>
                <a:lnTo>
                  <a:pt x="5" y="3516"/>
                </a:lnTo>
                <a:lnTo>
                  <a:pt x="10" y="3542"/>
                </a:lnTo>
                <a:lnTo>
                  <a:pt x="15" y="3568"/>
                </a:lnTo>
                <a:lnTo>
                  <a:pt x="23" y="3594"/>
                </a:lnTo>
                <a:lnTo>
                  <a:pt x="31" y="3621"/>
                </a:lnTo>
                <a:lnTo>
                  <a:pt x="40" y="3648"/>
                </a:lnTo>
                <a:lnTo>
                  <a:pt x="52" y="3674"/>
                </a:lnTo>
                <a:lnTo>
                  <a:pt x="63" y="3700"/>
                </a:lnTo>
                <a:lnTo>
                  <a:pt x="75" y="3726"/>
                </a:lnTo>
                <a:lnTo>
                  <a:pt x="88" y="3752"/>
                </a:lnTo>
                <a:lnTo>
                  <a:pt x="102" y="3778"/>
                </a:lnTo>
                <a:lnTo>
                  <a:pt x="116" y="3803"/>
                </a:lnTo>
                <a:lnTo>
                  <a:pt x="132" y="3827"/>
                </a:lnTo>
                <a:lnTo>
                  <a:pt x="148" y="3851"/>
                </a:lnTo>
                <a:lnTo>
                  <a:pt x="163" y="3875"/>
                </a:lnTo>
                <a:lnTo>
                  <a:pt x="179" y="3898"/>
                </a:lnTo>
                <a:lnTo>
                  <a:pt x="195" y="3920"/>
                </a:lnTo>
                <a:lnTo>
                  <a:pt x="213" y="3942"/>
                </a:lnTo>
                <a:lnTo>
                  <a:pt x="229" y="3963"/>
                </a:lnTo>
                <a:lnTo>
                  <a:pt x="246" y="3982"/>
                </a:lnTo>
                <a:lnTo>
                  <a:pt x="262" y="4001"/>
                </a:lnTo>
                <a:lnTo>
                  <a:pt x="278" y="4019"/>
                </a:lnTo>
                <a:lnTo>
                  <a:pt x="295" y="4037"/>
                </a:lnTo>
                <a:lnTo>
                  <a:pt x="311" y="4053"/>
                </a:lnTo>
                <a:lnTo>
                  <a:pt x="326" y="4067"/>
                </a:lnTo>
                <a:lnTo>
                  <a:pt x="345" y="4085"/>
                </a:lnTo>
                <a:lnTo>
                  <a:pt x="365" y="4102"/>
                </a:lnTo>
                <a:lnTo>
                  <a:pt x="386" y="4119"/>
                </a:lnTo>
                <a:lnTo>
                  <a:pt x="406" y="4135"/>
                </a:lnTo>
                <a:lnTo>
                  <a:pt x="426" y="4151"/>
                </a:lnTo>
                <a:lnTo>
                  <a:pt x="448" y="4166"/>
                </a:lnTo>
                <a:lnTo>
                  <a:pt x="469" y="4180"/>
                </a:lnTo>
                <a:lnTo>
                  <a:pt x="490" y="4195"/>
                </a:lnTo>
                <a:lnTo>
                  <a:pt x="512" y="4208"/>
                </a:lnTo>
                <a:lnTo>
                  <a:pt x="534" y="4221"/>
                </a:lnTo>
                <a:lnTo>
                  <a:pt x="556" y="4233"/>
                </a:lnTo>
                <a:lnTo>
                  <a:pt x="579" y="4244"/>
                </a:lnTo>
                <a:lnTo>
                  <a:pt x="601" y="4255"/>
                </a:lnTo>
                <a:lnTo>
                  <a:pt x="625" y="4265"/>
                </a:lnTo>
                <a:lnTo>
                  <a:pt x="648" y="4275"/>
                </a:lnTo>
                <a:lnTo>
                  <a:pt x="671" y="4284"/>
                </a:lnTo>
                <a:lnTo>
                  <a:pt x="695" y="4292"/>
                </a:lnTo>
                <a:lnTo>
                  <a:pt x="718" y="4300"/>
                </a:lnTo>
                <a:lnTo>
                  <a:pt x="742" y="4307"/>
                </a:lnTo>
                <a:lnTo>
                  <a:pt x="766" y="4313"/>
                </a:lnTo>
                <a:lnTo>
                  <a:pt x="791" y="4318"/>
                </a:lnTo>
                <a:lnTo>
                  <a:pt x="815" y="4323"/>
                </a:lnTo>
                <a:lnTo>
                  <a:pt x="839" y="4327"/>
                </a:lnTo>
                <a:lnTo>
                  <a:pt x="865" y="4330"/>
                </a:lnTo>
                <a:lnTo>
                  <a:pt x="889" y="4333"/>
                </a:lnTo>
                <a:lnTo>
                  <a:pt x="914" y="4335"/>
                </a:lnTo>
                <a:lnTo>
                  <a:pt x="940" y="4335"/>
                </a:lnTo>
                <a:lnTo>
                  <a:pt x="965" y="4336"/>
                </a:lnTo>
                <a:lnTo>
                  <a:pt x="990" y="4335"/>
                </a:lnTo>
                <a:lnTo>
                  <a:pt x="1015" y="4334"/>
                </a:lnTo>
                <a:lnTo>
                  <a:pt x="1042" y="4332"/>
                </a:lnTo>
                <a:lnTo>
                  <a:pt x="1067" y="4329"/>
                </a:lnTo>
                <a:lnTo>
                  <a:pt x="1089" y="4340"/>
                </a:lnTo>
                <a:lnTo>
                  <a:pt x="1113" y="4352"/>
                </a:lnTo>
                <a:lnTo>
                  <a:pt x="1136" y="4363"/>
                </a:lnTo>
                <a:lnTo>
                  <a:pt x="1160" y="4373"/>
                </a:lnTo>
                <a:lnTo>
                  <a:pt x="1184" y="4382"/>
                </a:lnTo>
                <a:lnTo>
                  <a:pt x="1208" y="4391"/>
                </a:lnTo>
                <a:lnTo>
                  <a:pt x="1232" y="4400"/>
                </a:lnTo>
                <a:lnTo>
                  <a:pt x="1256" y="4408"/>
                </a:lnTo>
                <a:lnTo>
                  <a:pt x="1282" y="4415"/>
                </a:lnTo>
                <a:lnTo>
                  <a:pt x="1306" y="4422"/>
                </a:lnTo>
                <a:lnTo>
                  <a:pt x="1331" y="4428"/>
                </a:lnTo>
                <a:lnTo>
                  <a:pt x="1357" y="4435"/>
                </a:lnTo>
                <a:lnTo>
                  <a:pt x="1382" y="4440"/>
                </a:lnTo>
                <a:lnTo>
                  <a:pt x="1407" y="4445"/>
                </a:lnTo>
                <a:lnTo>
                  <a:pt x="1433" y="4449"/>
                </a:lnTo>
                <a:lnTo>
                  <a:pt x="1458" y="4453"/>
                </a:lnTo>
                <a:lnTo>
                  <a:pt x="1483" y="4456"/>
                </a:lnTo>
                <a:lnTo>
                  <a:pt x="1509" y="4458"/>
                </a:lnTo>
                <a:lnTo>
                  <a:pt x="1534" y="4460"/>
                </a:lnTo>
                <a:lnTo>
                  <a:pt x="1559" y="4461"/>
                </a:lnTo>
                <a:lnTo>
                  <a:pt x="1584" y="4462"/>
                </a:lnTo>
                <a:lnTo>
                  <a:pt x="1610" y="4462"/>
                </a:lnTo>
                <a:lnTo>
                  <a:pt x="1634" y="4462"/>
                </a:lnTo>
                <a:lnTo>
                  <a:pt x="1659" y="4461"/>
                </a:lnTo>
                <a:lnTo>
                  <a:pt x="1684" y="4460"/>
                </a:lnTo>
                <a:lnTo>
                  <a:pt x="1709" y="4457"/>
                </a:lnTo>
                <a:lnTo>
                  <a:pt x="1733" y="4455"/>
                </a:lnTo>
                <a:lnTo>
                  <a:pt x="1758" y="4451"/>
                </a:lnTo>
                <a:lnTo>
                  <a:pt x="1781" y="4448"/>
                </a:lnTo>
                <a:lnTo>
                  <a:pt x="1805" y="4443"/>
                </a:lnTo>
                <a:lnTo>
                  <a:pt x="1828" y="4438"/>
                </a:lnTo>
                <a:lnTo>
                  <a:pt x="1852" y="4431"/>
                </a:lnTo>
                <a:lnTo>
                  <a:pt x="1869" y="4454"/>
                </a:lnTo>
                <a:lnTo>
                  <a:pt x="1887" y="4476"/>
                </a:lnTo>
                <a:lnTo>
                  <a:pt x="1905" y="4498"/>
                </a:lnTo>
                <a:lnTo>
                  <a:pt x="1924" y="4520"/>
                </a:lnTo>
                <a:lnTo>
                  <a:pt x="1943" y="4541"/>
                </a:lnTo>
                <a:lnTo>
                  <a:pt x="1961" y="4563"/>
                </a:lnTo>
                <a:lnTo>
                  <a:pt x="1980" y="4584"/>
                </a:lnTo>
                <a:lnTo>
                  <a:pt x="2000" y="4606"/>
                </a:lnTo>
                <a:lnTo>
                  <a:pt x="2049" y="4661"/>
                </a:lnTo>
                <a:lnTo>
                  <a:pt x="2112" y="4732"/>
                </a:lnTo>
                <a:lnTo>
                  <a:pt x="2147" y="4771"/>
                </a:lnTo>
                <a:lnTo>
                  <a:pt x="2186" y="4812"/>
                </a:lnTo>
                <a:lnTo>
                  <a:pt x="2226" y="4853"/>
                </a:lnTo>
                <a:lnTo>
                  <a:pt x="2268" y="4894"/>
                </a:lnTo>
                <a:lnTo>
                  <a:pt x="2311" y="4935"/>
                </a:lnTo>
                <a:lnTo>
                  <a:pt x="2356" y="4973"/>
                </a:lnTo>
                <a:lnTo>
                  <a:pt x="2378" y="4991"/>
                </a:lnTo>
                <a:lnTo>
                  <a:pt x="2401" y="5009"/>
                </a:lnTo>
                <a:lnTo>
                  <a:pt x="2424" y="5026"/>
                </a:lnTo>
                <a:lnTo>
                  <a:pt x="2446" y="5041"/>
                </a:lnTo>
                <a:lnTo>
                  <a:pt x="2469" y="5056"/>
                </a:lnTo>
                <a:lnTo>
                  <a:pt x="2492" y="5070"/>
                </a:lnTo>
                <a:lnTo>
                  <a:pt x="2515" y="5082"/>
                </a:lnTo>
                <a:lnTo>
                  <a:pt x="2537" y="5094"/>
                </a:lnTo>
                <a:lnTo>
                  <a:pt x="2559" y="5104"/>
                </a:lnTo>
                <a:lnTo>
                  <a:pt x="2582" y="5112"/>
                </a:lnTo>
                <a:lnTo>
                  <a:pt x="2604" y="5119"/>
                </a:lnTo>
                <a:lnTo>
                  <a:pt x="2626" y="5124"/>
                </a:lnTo>
                <a:lnTo>
                  <a:pt x="2613" y="5190"/>
                </a:lnTo>
                <a:lnTo>
                  <a:pt x="2599" y="5255"/>
                </a:lnTo>
                <a:lnTo>
                  <a:pt x="2584" y="5320"/>
                </a:lnTo>
                <a:lnTo>
                  <a:pt x="2569" y="5385"/>
                </a:lnTo>
                <a:lnTo>
                  <a:pt x="2552" y="5450"/>
                </a:lnTo>
                <a:lnTo>
                  <a:pt x="2535" y="5515"/>
                </a:lnTo>
                <a:lnTo>
                  <a:pt x="2518" y="5580"/>
                </a:lnTo>
                <a:lnTo>
                  <a:pt x="2499" y="5643"/>
                </a:lnTo>
                <a:lnTo>
                  <a:pt x="2479" y="5707"/>
                </a:lnTo>
                <a:lnTo>
                  <a:pt x="2459" y="5770"/>
                </a:lnTo>
                <a:lnTo>
                  <a:pt x="2438" y="5834"/>
                </a:lnTo>
                <a:lnTo>
                  <a:pt x="2417" y="5896"/>
                </a:lnTo>
                <a:lnTo>
                  <a:pt x="2393" y="5958"/>
                </a:lnTo>
                <a:lnTo>
                  <a:pt x="2370" y="6020"/>
                </a:lnTo>
                <a:lnTo>
                  <a:pt x="2345" y="6082"/>
                </a:lnTo>
                <a:lnTo>
                  <a:pt x="2320" y="6142"/>
                </a:lnTo>
                <a:lnTo>
                  <a:pt x="2535" y="6114"/>
                </a:lnTo>
                <a:lnTo>
                  <a:pt x="2566" y="6038"/>
                </a:lnTo>
                <a:lnTo>
                  <a:pt x="2594" y="5961"/>
                </a:lnTo>
                <a:lnTo>
                  <a:pt x="2621" y="5885"/>
                </a:lnTo>
                <a:lnTo>
                  <a:pt x="2647" y="5808"/>
                </a:lnTo>
                <a:lnTo>
                  <a:pt x="2671" y="5730"/>
                </a:lnTo>
                <a:lnTo>
                  <a:pt x="2694" y="5653"/>
                </a:lnTo>
                <a:lnTo>
                  <a:pt x="2715" y="5575"/>
                </a:lnTo>
                <a:lnTo>
                  <a:pt x="2736" y="5498"/>
                </a:lnTo>
                <a:lnTo>
                  <a:pt x="2750" y="5442"/>
                </a:lnTo>
                <a:lnTo>
                  <a:pt x="2762" y="5386"/>
                </a:lnTo>
                <a:lnTo>
                  <a:pt x="2775" y="5330"/>
                </a:lnTo>
                <a:lnTo>
                  <a:pt x="2787" y="5275"/>
                </a:lnTo>
                <a:lnTo>
                  <a:pt x="2798" y="5219"/>
                </a:lnTo>
                <a:lnTo>
                  <a:pt x="2810" y="5162"/>
                </a:lnTo>
                <a:lnTo>
                  <a:pt x="2821" y="5107"/>
                </a:lnTo>
                <a:lnTo>
                  <a:pt x="2831" y="5050"/>
                </a:lnTo>
                <a:lnTo>
                  <a:pt x="2647" y="5015"/>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latin typeface="Times New Roman" panose="02020603050405020304" pitchFamily="18" charset="0"/>
              <a:cs typeface="Times New Roman" panose="02020603050405020304" pitchFamily="18" charset="0"/>
            </a:endParaRPr>
          </a:p>
        </p:txBody>
      </p:sp>
      <p:sp>
        <p:nvSpPr>
          <p:cNvPr id="10" name="淘宝店chenying0907 8"/>
          <p:cNvSpPr>
            <a:spLocks/>
          </p:cNvSpPr>
          <p:nvPr/>
        </p:nvSpPr>
        <p:spPr bwMode="auto">
          <a:xfrm>
            <a:off x="781593" y="5011122"/>
            <a:ext cx="952041" cy="1020056"/>
          </a:xfrm>
          <a:custGeom>
            <a:avLst/>
            <a:gdLst>
              <a:gd name="T0" fmla="*/ 1171 w 3151"/>
              <a:gd name="T1" fmla="*/ 1936 h 3371"/>
              <a:gd name="T2" fmla="*/ 1058 w 3151"/>
              <a:gd name="T3" fmla="*/ 2154 h 3371"/>
              <a:gd name="T4" fmla="*/ 932 w 3151"/>
              <a:gd name="T5" fmla="*/ 2364 h 3371"/>
              <a:gd name="T6" fmla="*/ 791 w 3151"/>
              <a:gd name="T7" fmla="*/ 2563 h 3371"/>
              <a:gd name="T8" fmla="*/ 635 w 3151"/>
              <a:gd name="T9" fmla="*/ 2753 h 3371"/>
              <a:gd name="T10" fmla="*/ 464 w 3151"/>
              <a:gd name="T11" fmla="*/ 2932 h 3371"/>
              <a:gd name="T12" fmla="*/ 277 w 3151"/>
              <a:gd name="T13" fmla="*/ 3098 h 3371"/>
              <a:gd name="T14" fmla="*/ 72 w 3151"/>
              <a:gd name="T15" fmla="*/ 3251 h 3371"/>
              <a:gd name="T16" fmla="*/ 7 w 3151"/>
              <a:gd name="T17" fmla="*/ 3296 h 3371"/>
              <a:gd name="T18" fmla="*/ 0 w 3151"/>
              <a:gd name="T19" fmla="*/ 3323 h 3371"/>
              <a:gd name="T20" fmla="*/ 14 w 3151"/>
              <a:gd name="T21" fmla="*/ 3354 h 3371"/>
              <a:gd name="T22" fmla="*/ 44 w 3151"/>
              <a:gd name="T23" fmla="*/ 3370 h 3371"/>
              <a:gd name="T24" fmla="*/ 128 w 3151"/>
              <a:gd name="T25" fmla="*/ 3337 h 3371"/>
              <a:gd name="T26" fmla="*/ 345 w 3151"/>
              <a:gd name="T27" fmla="*/ 3205 h 3371"/>
              <a:gd name="T28" fmla="*/ 547 w 3151"/>
              <a:gd name="T29" fmla="*/ 3053 h 3371"/>
              <a:gd name="T30" fmla="*/ 732 w 3151"/>
              <a:gd name="T31" fmla="*/ 2883 h 3371"/>
              <a:gd name="T32" fmla="*/ 900 w 3151"/>
              <a:gd name="T33" fmla="*/ 2698 h 3371"/>
              <a:gd name="T34" fmla="*/ 1053 w 3151"/>
              <a:gd name="T35" fmla="*/ 2499 h 3371"/>
              <a:gd name="T36" fmla="*/ 1191 w 3151"/>
              <a:gd name="T37" fmla="*/ 2288 h 3371"/>
              <a:gd name="T38" fmla="*/ 1313 w 3151"/>
              <a:gd name="T39" fmla="*/ 2066 h 3371"/>
              <a:gd name="T40" fmla="*/ 1400 w 3151"/>
              <a:gd name="T41" fmla="*/ 1898 h 3371"/>
              <a:gd name="T42" fmla="*/ 1431 w 3151"/>
              <a:gd name="T43" fmla="*/ 1909 h 3371"/>
              <a:gd name="T44" fmla="*/ 1471 w 3151"/>
              <a:gd name="T45" fmla="*/ 1916 h 3371"/>
              <a:gd name="T46" fmla="*/ 1497 w 3151"/>
              <a:gd name="T47" fmla="*/ 1905 h 3371"/>
              <a:gd name="T48" fmla="*/ 1519 w 3151"/>
              <a:gd name="T49" fmla="*/ 1879 h 3371"/>
              <a:gd name="T50" fmla="*/ 1563 w 3151"/>
              <a:gd name="T51" fmla="*/ 1852 h 3371"/>
              <a:gd name="T52" fmla="*/ 1708 w 3151"/>
              <a:gd name="T53" fmla="*/ 1803 h 3371"/>
              <a:gd name="T54" fmla="*/ 1827 w 3151"/>
              <a:gd name="T55" fmla="*/ 1759 h 3371"/>
              <a:gd name="T56" fmla="*/ 1959 w 3151"/>
              <a:gd name="T57" fmla="*/ 1684 h 3371"/>
              <a:gd name="T58" fmla="*/ 2081 w 3151"/>
              <a:gd name="T59" fmla="*/ 1628 h 3371"/>
              <a:gd name="T60" fmla="*/ 2187 w 3151"/>
              <a:gd name="T61" fmla="*/ 1639 h 3371"/>
              <a:gd name="T62" fmla="*/ 2291 w 3151"/>
              <a:gd name="T63" fmla="*/ 1618 h 3371"/>
              <a:gd name="T64" fmla="*/ 2394 w 3151"/>
              <a:gd name="T65" fmla="*/ 1571 h 3371"/>
              <a:gd name="T66" fmla="*/ 2491 w 3151"/>
              <a:gd name="T67" fmla="*/ 1505 h 3371"/>
              <a:gd name="T68" fmla="*/ 2582 w 3151"/>
              <a:gd name="T69" fmla="*/ 1426 h 3371"/>
              <a:gd name="T70" fmla="*/ 2686 w 3151"/>
              <a:gd name="T71" fmla="*/ 1321 h 3371"/>
              <a:gd name="T72" fmla="*/ 2819 w 3151"/>
              <a:gd name="T73" fmla="*/ 1170 h 3371"/>
              <a:gd name="T74" fmla="*/ 2915 w 3151"/>
              <a:gd name="T75" fmla="*/ 1043 h 3371"/>
              <a:gd name="T76" fmla="*/ 2999 w 3151"/>
              <a:gd name="T77" fmla="*/ 908 h 3371"/>
              <a:gd name="T78" fmla="*/ 3067 w 3151"/>
              <a:gd name="T79" fmla="*/ 767 h 3371"/>
              <a:gd name="T80" fmla="*/ 3118 w 3151"/>
              <a:gd name="T81" fmla="*/ 621 h 3371"/>
              <a:gd name="T82" fmla="*/ 3146 w 3151"/>
              <a:gd name="T83" fmla="*/ 472 h 3371"/>
              <a:gd name="T84" fmla="*/ 3150 w 3151"/>
              <a:gd name="T85" fmla="*/ 318 h 3371"/>
              <a:gd name="T86" fmla="*/ 3128 w 3151"/>
              <a:gd name="T87" fmla="*/ 162 h 3371"/>
              <a:gd name="T88" fmla="*/ 3088 w 3151"/>
              <a:gd name="T89" fmla="*/ 36 h 3371"/>
              <a:gd name="T90" fmla="*/ 3068 w 3151"/>
              <a:gd name="T91" fmla="*/ 14 h 3371"/>
              <a:gd name="T92" fmla="*/ 3039 w 3151"/>
              <a:gd name="T93" fmla="*/ 2 h 3371"/>
              <a:gd name="T94" fmla="*/ 3008 w 3151"/>
              <a:gd name="T95" fmla="*/ 0 h 3371"/>
              <a:gd name="T96" fmla="*/ 2935 w 3151"/>
              <a:gd name="T97" fmla="*/ 35 h 3371"/>
              <a:gd name="T98" fmla="*/ 2739 w 3151"/>
              <a:gd name="T99" fmla="*/ 163 h 3371"/>
              <a:gd name="T100" fmla="*/ 2558 w 3151"/>
              <a:gd name="T101" fmla="*/ 310 h 3371"/>
              <a:gd name="T102" fmla="*/ 2393 w 3151"/>
              <a:gd name="T103" fmla="*/ 475 h 3371"/>
              <a:gd name="T104" fmla="*/ 2247 w 3151"/>
              <a:gd name="T105" fmla="*/ 656 h 3371"/>
              <a:gd name="T106" fmla="*/ 2122 w 3151"/>
              <a:gd name="T107" fmla="*/ 851 h 3371"/>
              <a:gd name="T108" fmla="*/ 2021 w 3151"/>
              <a:gd name="T109" fmla="*/ 1061 h 3371"/>
              <a:gd name="T110" fmla="*/ 1946 w 3151"/>
              <a:gd name="T111" fmla="*/ 1281 h 3371"/>
              <a:gd name="T112" fmla="*/ 1907 w 3151"/>
              <a:gd name="T113" fmla="*/ 1464 h 3371"/>
              <a:gd name="T114" fmla="*/ 1919 w 3151"/>
              <a:gd name="T115" fmla="*/ 1494 h 3371"/>
              <a:gd name="T116" fmla="*/ 1938 w 3151"/>
              <a:gd name="T117" fmla="*/ 1508 h 3371"/>
              <a:gd name="T118" fmla="*/ 1901 w 3151"/>
              <a:gd name="T119" fmla="*/ 1539 h 3371"/>
              <a:gd name="T120" fmla="*/ 1768 w 3151"/>
              <a:gd name="T121" fmla="*/ 1618 h 3371"/>
              <a:gd name="T122" fmla="*/ 1600 w 3151"/>
              <a:gd name="T123" fmla="*/ 1690 h 3371"/>
              <a:gd name="T124" fmla="*/ 1482 w 3151"/>
              <a:gd name="T125" fmla="*/ 1731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1" h="3371">
                <a:moveTo>
                  <a:pt x="1247" y="1768"/>
                </a:moveTo>
                <a:lnTo>
                  <a:pt x="1222" y="1825"/>
                </a:lnTo>
                <a:lnTo>
                  <a:pt x="1197" y="1881"/>
                </a:lnTo>
                <a:lnTo>
                  <a:pt x="1171" y="1936"/>
                </a:lnTo>
                <a:lnTo>
                  <a:pt x="1144" y="1991"/>
                </a:lnTo>
                <a:lnTo>
                  <a:pt x="1116" y="2046"/>
                </a:lnTo>
                <a:lnTo>
                  <a:pt x="1088" y="2100"/>
                </a:lnTo>
                <a:lnTo>
                  <a:pt x="1058" y="2154"/>
                </a:lnTo>
                <a:lnTo>
                  <a:pt x="1028" y="2207"/>
                </a:lnTo>
                <a:lnTo>
                  <a:pt x="996" y="2259"/>
                </a:lnTo>
                <a:lnTo>
                  <a:pt x="964" y="2312"/>
                </a:lnTo>
                <a:lnTo>
                  <a:pt x="932" y="2364"/>
                </a:lnTo>
                <a:lnTo>
                  <a:pt x="897" y="2414"/>
                </a:lnTo>
                <a:lnTo>
                  <a:pt x="863" y="2465"/>
                </a:lnTo>
                <a:lnTo>
                  <a:pt x="827" y="2515"/>
                </a:lnTo>
                <a:lnTo>
                  <a:pt x="791" y="2563"/>
                </a:lnTo>
                <a:lnTo>
                  <a:pt x="753" y="2612"/>
                </a:lnTo>
                <a:lnTo>
                  <a:pt x="715" y="2659"/>
                </a:lnTo>
                <a:lnTo>
                  <a:pt x="675" y="2707"/>
                </a:lnTo>
                <a:lnTo>
                  <a:pt x="635" y="2753"/>
                </a:lnTo>
                <a:lnTo>
                  <a:pt x="593" y="2799"/>
                </a:lnTo>
                <a:lnTo>
                  <a:pt x="551" y="2844"/>
                </a:lnTo>
                <a:lnTo>
                  <a:pt x="507" y="2888"/>
                </a:lnTo>
                <a:lnTo>
                  <a:pt x="464" y="2932"/>
                </a:lnTo>
                <a:lnTo>
                  <a:pt x="418" y="2974"/>
                </a:lnTo>
                <a:lnTo>
                  <a:pt x="372" y="3017"/>
                </a:lnTo>
                <a:lnTo>
                  <a:pt x="324" y="3057"/>
                </a:lnTo>
                <a:lnTo>
                  <a:pt x="277" y="3098"/>
                </a:lnTo>
                <a:lnTo>
                  <a:pt x="227" y="3137"/>
                </a:lnTo>
                <a:lnTo>
                  <a:pt x="176" y="3176"/>
                </a:lnTo>
                <a:lnTo>
                  <a:pt x="125" y="3214"/>
                </a:lnTo>
                <a:lnTo>
                  <a:pt x="72" y="3251"/>
                </a:lnTo>
                <a:lnTo>
                  <a:pt x="18" y="3287"/>
                </a:lnTo>
                <a:lnTo>
                  <a:pt x="14" y="3290"/>
                </a:lnTo>
                <a:lnTo>
                  <a:pt x="10" y="3293"/>
                </a:lnTo>
                <a:lnTo>
                  <a:pt x="7" y="3296"/>
                </a:lnTo>
                <a:lnTo>
                  <a:pt x="5" y="3300"/>
                </a:lnTo>
                <a:lnTo>
                  <a:pt x="2" y="3307"/>
                </a:lnTo>
                <a:lnTo>
                  <a:pt x="0" y="3315"/>
                </a:lnTo>
                <a:lnTo>
                  <a:pt x="0" y="3323"/>
                </a:lnTo>
                <a:lnTo>
                  <a:pt x="2" y="3332"/>
                </a:lnTo>
                <a:lnTo>
                  <a:pt x="5" y="3340"/>
                </a:lnTo>
                <a:lnTo>
                  <a:pt x="9" y="3347"/>
                </a:lnTo>
                <a:lnTo>
                  <a:pt x="14" y="3354"/>
                </a:lnTo>
                <a:lnTo>
                  <a:pt x="20" y="3360"/>
                </a:lnTo>
                <a:lnTo>
                  <a:pt x="28" y="3365"/>
                </a:lnTo>
                <a:lnTo>
                  <a:pt x="36" y="3368"/>
                </a:lnTo>
                <a:lnTo>
                  <a:pt x="44" y="3370"/>
                </a:lnTo>
                <a:lnTo>
                  <a:pt x="53" y="3371"/>
                </a:lnTo>
                <a:lnTo>
                  <a:pt x="61" y="3370"/>
                </a:lnTo>
                <a:lnTo>
                  <a:pt x="70" y="3366"/>
                </a:lnTo>
                <a:lnTo>
                  <a:pt x="128" y="3337"/>
                </a:lnTo>
                <a:lnTo>
                  <a:pt x="183" y="3305"/>
                </a:lnTo>
                <a:lnTo>
                  <a:pt x="239" y="3273"/>
                </a:lnTo>
                <a:lnTo>
                  <a:pt x="293" y="3239"/>
                </a:lnTo>
                <a:lnTo>
                  <a:pt x="345" y="3205"/>
                </a:lnTo>
                <a:lnTo>
                  <a:pt x="397" y="3169"/>
                </a:lnTo>
                <a:lnTo>
                  <a:pt x="449" y="3131"/>
                </a:lnTo>
                <a:lnTo>
                  <a:pt x="498" y="3093"/>
                </a:lnTo>
                <a:lnTo>
                  <a:pt x="547" y="3053"/>
                </a:lnTo>
                <a:lnTo>
                  <a:pt x="595" y="3013"/>
                </a:lnTo>
                <a:lnTo>
                  <a:pt x="641" y="2970"/>
                </a:lnTo>
                <a:lnTo>
                  <a:pt x="687" y="2928"/>
                </a:lnTo>
                <a:lnTo>
                  <a:pt x="732" y="2883"/>
                </a:lnTo>
                <a:lnTo>
                  <a:pt x="776" y="2838"/>
                </a:lnTo>
                <a:lnTo>
                  <a:pt x="818" y="2793"/>
                </a:lnTo>
                <a:lnTo>
                  <a:pt x="860" y="2746"/>
                </a:lnTo>
                <a:lnTo>
                  <a:pt x="900" y="2698"/>
                </a:lnTo>
                <a:lnTo>
                  <a:pt x="940" y="2649"/>
                </a:lnTo>
                <a:lnTo>
                  <a:pt x="979" y="2601"/>
                </a:lnTo>
                <a:lnTo>
                  <a:pt x="1017" y="2550"/>
                </a:lnTo>
                <a:lnTo>
                  <a:pt x="1053" y="2499"/>
                </a:lnTo>
                <a:lnTo>
                  <a:pt x="1090" y="2447"/>
                </a:lnTo>
                <a:lnTo>
                  <a:pt x="1124" y="2395"/>
                </a:lnTo>
                <a:lnTo>
                  <a:pt x="1158" y="2341"/>
                </a:lnTo>
                <a:lnTo>
                  <a:pt x="1191" y="2288"/>
                </a:lnTo>
                <a:lnTo>
                  <a:pt x="1223" y="2233"/>
                </a:lnTo>
                <a:lnTo>
                  <a:pt x="1255" y="2178"/>
                </a:lnTo>
                <a:lnTo>
                  <a:pt x="1284" y="2123"/>
                </a:lnTo>
                <a:lnTo>
                  <a:pt x="1313" y="2066"/>
                </a:lnTo>
                <a:lnTo>
                  <a:pt x="1343" y="2009"/>
                </a:lnTo>
                <a:lnTo>
                  <a:pt x="1370" y="1952"/>
                </a:lnTo>
                <a:lnTo>
                  <a:pt x="1396" y="1894"/>
                </a:lnTo>
                <a:lnTo>
                  <a:pt x="1400" y="1898"/>
                </a:lnTo>
                <a:lnTo>
                  <a:pt x="1404" y="1900"/>
                </a:lnTo>
                <a:lnTo>
                  <a:pt x="1410" y="1903"/>
                </a:lnTo>
                <a:lnTo>
                  <a:pt x="1415" y="1904"/>
                </a:lnTo>
                <a:lnTo>
                  <a:pt x="1431" y="1909"/>
                </a:lnTo>
                <a:lnTo>
                  <a:pt x="1445" y="1913"/>
                </a:lnTo>
                <a:lnTo>
                  <a:pt x="1456" y="1916"/>
                </a:lnTo>
                <a:lnTo>
                  <a:pt x="1466" y="1917"/>
                </a:lnTo>
                <a:lnTo>
                  <a:pt x="1471" y="1916"/>
                </a:lnTo>
                <a:lnTo>
                  <a:pt x="1476" y="1915"/>
                </a:lnTo>
                <a:lnTo>
                  <a:pt x="1481" y="1914"/>
                </a:lnTo>
                <a:lnTo>
                  <a:pt x="1486" y="1912"/>
                </a:lnTo>
                <a:lnTo>
                  <a:pt x="1497" y="1905"/>
                </a:lnTo>
                <a:lnTo>
                  <a:pt x="1510" y="1895"/>
                </a:lnTo>
                <a:lnTo>
                  <a:pt x="1515" y="1890"/>
                </a:lnTo>
                <a:lnTo>
                  <a:pt x="1518" y="1884"/>
                </a:lnTo>
                <a:lnTo>
                  <a:pt x="1519" y="1879"/>
                </a:lnTo>
                <a:lnTo>
                  <a:pt x="1520" y="1873"/>
                </a:lnTo>
                <a:lnTo>
                  <a:pt x="1532" y="1867"/>
                </a:lnTo>
                <a:lnTo>
                  <a:pt x="1546" y="1860"/>
                </a:lnTo>
                <a:lnTo>
                  <a:pt x="1563" y="1852"/>
                </a:lnTo>
                <a:lnTo>
                  <a:pt x="1582" y="1845"/>
                </a:lnTo>
                <a:lnTo>
                  <a:pt x="1623" y="1831"/>
                </a:lnTo>
                <a:lnTo>
                  <a:pt x="1666" y="1817"/>
                </a:lnTo>
                <a:lnTo>
                  <a:pt x="1708" y="1803"/>
                </a:lnTo>
                <a:lnTo>
                  <a:pt x="1746" y="1792"/>
                </a:lnTo>
                <a:lnTo>
                  <a:pt x="1775" y="1782"/>
                </a:lnTo>
                <a:lnTo>
                  <a:pt x="1793" y="1775"/>
                </a:lnTo>
                <a:lnTo>
                  <a:pt x="1827" y="1759"/>
                </a:lnTo>
                <a:lnTo>
                  <a:pt x="1861" y="1742"/>
                </a:lnTo>
                <a:lnTo>
                  <a:pt x="1894" y="1724"/>
                </a:lnTo>
                <a:lnTo>
                  <a:pt x="1927" y="1705"/>
                </a:lnTo>
                <a:lnTo>
                  <a:pt x="1959" y="1684"/>
                </a:lnTo>
                <a:lnTo>
                  <a:pt x="1992" y="1664"/>
                </a:lnTo>
                <a:lnTo>
                  <a:pt x="2023" y="1642"/>
                </a:lnTo>
                <a:lnTo>
                  <a:pt x="2053" y="1620"/>
                </a:lnTo>
                <a:lnTo>
                  <a:pt x="2081" y="1628"/>
                </a:lnTo>
                <a:lnTo>
                  <a:pt x="2107" y="1634"/>
                </a:lnTo>
                <a:lnTo>
                  <a:pt x="2133" y="1638"/>
                </a:lnTo>
                <a:lnTo>
                  <a:pt x="2160" y="1640"/>
                </a:lnTo>
                <a:lnTo>
                  <a:pt x="2187" y="1639"/>
                </a:lnTo>
                <a:lnTo>
                  <a:pt x="2213" y="1637"/>
                </a:lnTo>
                <a:lnTo>
                  <a:pt x="2240" y="1632"/>
                </a:lnTo>
                <a:lnTo>
                  <a:pt x="2265" y="1626"/>
                </a:lnTo>
                <a:lnTo>
                  <a:pt x="2291" y="1618"/>
                </a:lnTo>
                <a:lnTo>
                  <a:pt x="2318" y="1608"/>
                </a:lnTo>
                <a:lnTo>
                  <a:pt x="2343" y="1597"/>
                </a:lnTo>
                <a:lnTo>
                  <a:pt x="2368" y="1584"/>
                </a:lnTo>
                <a:lnTo>
                  <a:pt x="2394" y="1571"/>
                </a:lnTo>
                <a:lnTo>
                  <a:pt x="2418" y="1556"/>
                </a:lnTo>
                <a:lnTo>
                  <a:pt x="2442" y="1540"/>
                </a:lnTo>
                <a:lnTo>
                  <a:pt x="2467" y="1522"/>
                </a:lnTo>
                <a:lnTo>
                  <a:pt x="2491" y="1505"/>
                </a:lnTo>
                <a:lnTo>
                  <a:pt x="2514" y="1486"/>
                </a:lnTo>
                <a:lnTo>
                  <a:pt x="2537" y="1467"/>
                </a:lnTo>
                <a:lnTo>
                  <a:pt x="2560" y="1446"/>
                </a:lnTo>
                <a:lnTo>
                  <a:pt x="2582" y="1426"/>
                </a:lnTo>
                <a:lnTo>
                  <a:pt x="2604" y="1406"/>
                </a:lnTo>
                <a:lnTo>
                  <a:pt x="2625" y="1385"/>
                </a:lnTo>
                <a:lnTo>
                  <a:pt x="2647" y="1363"/>
                </a:lnTo>
                <a:lnTo>
                  <a:pt x="2686" y="1321"/>
                </a:lnTo>
                <a:lnTo>
                  <a:pt x="2725" y="1279"/>
                </a:lnTo>
                <a:lnTo>
                  <a:pt x="2760" y="1239"/>
                </a:lnTo>
                <a:lnTo>
                  <a:pt x="2793" y="1200"/>
                </a:lnTo>
                <a:lnTo>
                  <a:pt x="2819" y="1170"/>
                </a:lnTo>
                <a:lnTo>
                  <a:pt x="2844" y="1139"/>
                </a:lnTo>
                <a:lnTo>
                  <a:pt x="2868" y="1107"/>
                </a:lnTo>
                <a:lnTo>
                  <a:pt x="2892" y="1075"/>
                </a:lnTo>
                <a:lnTo>
                  <a:pt x="2915" y="1043"/>
                </a:lnTo>
                <a:lnTo>
                  <a:pt x="2937" y="1009"/>
                </a:lnTo>
                <a:lnTo>
                  <a:pt x="2959" y="976"/>
                </a:lnTo>
                <a:lnTo>
                  <a:pt x="2980" y="942"/>
                </a:lnTo>
                <a:lnTo>
                  <a:pt x="2999" y="908"/>
                </a:lnTo>
                <a:lnTo>
                  <a:pt x="3017" y="873"/>
                </a:lnTo>
                <a:lnTo>
                  <a:pt x="3036" y="838"/>
                </a:lnTo>
                <a:lnTo>
                  <a:pt x="3052" y="803"/>
                </a:lnTo>
                <a:lnTo>
                  <a:pt x="3067" y="767"/>
                </a:lnTo>
                <a:lnTo>
                  <a:pt x="3081" y="732"/>
                </a:lnTo>
                <a:lnTo>
                  <a:pt x="3094" y="695"/>
                </a:lnTo>
                <a:lnTo>
                  <a:pt x="3106" y="659"/>
                </a:lnTo>
                <a:lnTo>
                  <a:pt x="3118" y="621"/>
                </a:lnTo>
                <a:lnTo>
                  <a:pt x="3127" y="584"/>
                </a:lnTo>
                <a:lnTo>
                  <a:pt x="3134" y="546"/>
                </a:lnTo>
                <a:lnTo>
                  <a:pt x="3141" y="509"/>
                </a:lnTo>
                <a:lnTo>
                  <a:pt x="3146" y="472"/>
                </a:lnTo>
                <a:lnTo>
                  <a:pt x="3149" y="433"/>
                </a:lnTo>
                <a:lnTo>
                  <a:pt x="3151" y="395"/>
                </a:lnTo>
                <a:lnTo>
                  <a:pt x="3151" y="356"/>
                </a:lnTo>
                <a:lnTo>
                  <a:pt x="3150" y="318"/>
                </a:lnTo>
                <a:lnTo>
                  <a:pt x="3147" y="279"/>
                </a:lnTo>
                <a:lnTo>
                  <a:pt x="3142" y="240"/>
                </a:lnTo>
                <a:lnTo>
                  <a:pt x="3136" y="201"/>
                </a:lnTo>
                <a:lnTo>
                  <a:pt x="3128" y="162"/>
                </a:lnTo>
                <a:lnTo>
                  <a:pt x="3118" y="122"/>
                </a:lnTo>
                <a:lnTo>
                  <a:pt x="3105" y="83"/>
                </a:lnTo>
                <a:lnTo>
                  <a:pt x="3091" y="43"/>
                </a:lnTo>
                <a:lnTo>
                  <a:pt x="3088" y="36"/>
                </a:lnTo>
                <a:lnTo>
                  <a:pt x="3084" y="30"/>
                </a:lnTo>
                <a:lnTo>
                  <a:pt x="3079" y="24"/>
                </a:lnTo>
                <a:lnTo>
                  <a:pt x="3074" y="19"/>
                </a:lnTo>
                <a:lnTo>
                  <a:pt x="3068" y="14"/>
                </a:lnTo>
                <a:lnTo>
                  <a:pt x="3061" y="10"/>
                </a:lnTo>
                <a:lnTo>
                  <a:pt x="3054" y="7"/>
                </a:lnTo>
                <a:lnTo>
                  <a:pt x="3047" y="4"/>
                </a:lnTo>
                <a:lnTo>
                  <a:pt x="3039" y="2"/>
                </a:lnTo>
                <a:lnTo>
                  <a:pt x="3031" y="0"/>
                </a:lnTo>
                <a:lnTo>
                  <a:pt x="3023" y="0"/>
                </a:lnTo>
                <a:lnTo>
                  <a:pt x="3015" y="0"/>
                </a:lnTo>
                <a:lnTo>
                  <a:pt x="3008" y="0"/>
                </a:lnTo>
                <a:lnTo>
                  <a:pt x="3000" y="2"/>
                </a:lnTo>
                <a:lnTo>
                  <a:pt x="2993" y="4"/>
                </a:lnTo>
                <a:lnTo>
                  <a:pt x="2986" y="7"/>
                </a:lnTo>
                <a:lnTo>
                  <a:pt x="2935" y="35"/>
                </a:lnTo>
                <a:lnTo>
                  <a:pt x="2885" y="66"/>
                </a:lnTo>
                <a:lnTo>
                  <a:pt x="2836" y="96"/>
                </a:lnTo>
                <a:lnTo>
                  <a:pt x="2786" y="128"/>
                </a:lnTo>
                <a:lnTo>
                  <a:pt x="2739" y="163"/>
                </a:lnTo>
                <a:lnTo>
                  <a:pt x="2692" y="197"/>
                </a:lnTo>
                <a:lnTo>
                  <a:pt x="2647" y="234"/>
                </a:lnTo>
                <a:lnTo>
                  <a:pt x="2601" y="271"/>
                </a:lnTo>
                <a:lnTo>
                  <a:pt x="2558" y="310"/>
                </a:lnTo>
                <a:lnTo>
                  <a:pt x="2515" y="349"/>
                </a:lnTo>
                <a:lnTo>
                  <a:pt x="2474" y="390"/>
                </a:lnTo>
                <a:lnTo>
                  <a:pt x="2432" y="431"/>
                </a:lnTo>
                <a:lnTo>
                  <a:pt x="2393" y="475"/>
                </a:lnTo>
                <a:lnTo>
                  <a:pt x="2355" y="518"/>
                </a:lnTo>
                <a:lnTo>
                  <a:pt x="2318" y="563"/>
                </a:lnTo>
                <a:lnTo>
                  <a:pt x="2282" y="608"/>
                </a:lnTo>
                <a:lnTo>
                  <a:pt x="2247" y="656"/>
                </a:lnTo>
                <a:lnTo>
                  <a:pt x="2214" y="703"/>
                </a:lnTo>
                <a:lnTo>
                  <a:pt x="2182" y="752"/>
                </a:lnTo>
                <a:lnTo>
                  <a:pt x="2152" y="802"/>
                </a:lnTo>
                <a:lnTo>
                  <a:pt x="2122" y="851"/>
                </a:lnTo>
                <a:lnTo>
                  <a:pt x="2095" y="903"/>
                </a:lnTo>
                <a:lnTo>
                  <a:pt x="2069" y="954"/>
                </a:lnTo>
                <a:lnTo>
                  <a:pt x="2044" y="1007"/>
                </a:lnTo>
                <a:lnTo>
                  <a:pt x="2021" y="1061"/>
                </a:lnTo>
                <a:lnTo>
                  <a:pt x="2000" y="1115"/>
                </a:lnTo>
                <a:lnTo>
                  <a:pt x="1981" y="1170"/>
                </a:lnTo>
                <a:lnTo>
                  <a:pt x="1962" y="1226"/>
                </a:lnTo>
                <a:lnTo>
                  <a:pt x="1946" y="1281"/>
                </a:lnTo>
                <a:lnTo>
                  <a:pt x="1931" y="1339"/>
                </a:lnTo>
                <a:lnTo>
                  <a:pt x="1919" y="1396"/>
                </a:lnTo>
                <a:lnTo>
                  <a:pt x="1908" y="1455"/>
                </a:lnTo>
                <a:lnTo>
                  <a:pt x="1907" y="1464"/>
                </a:lnTo>
                <a:lnTo>
                  <a:pt x="1908" y="1472"/>
                </a:lnTo>
                <a:lnTo>
                  <a:pt x="1910" y="1480"/>
                </a:lnTo>
                <a:lnTo>
                  <a:pt x="1914" y="1487"/>
                </a:lnTo>
                <a:lnTo>
                  <a:pt x="1919" y="1494"/>
                </a:lnTo>
                <a:lnTo>
                  <a:pt x="1925" y="1499"/>
                </a:lnTo>
                <a:lnTo>
                  <a:pt x="1931" y="1504"/>
                </a:lnTo>
                <a:lnTo>
                  <a:pt x="1939" y="1507"/>
                </a:lnTo>
                <a:lnTo>
                  <a:pt x="1938" y="1508"/>
                </a:lnTo>
                <a:lnTo>
                  <a:pt x="1938" y="1509"/>
                </a:lnTo>
                <a:lnTo>
                  <a:pt x="1926" y="1519"/>
                </a:lnTo>
                <a:lnTo>
                  <a:pt x="1913" y="1529"/>
                </a:lnTo>
                <a:lnTo>
                  <a:pt x="1901" y="1539"/>
                </a:lnTo>
                <a:lnTo>
                  <a:pt x="1886" y="1548"/>
                </a:lnTo>
                <a:lnTo>
                  <a:pt x="1848" y="1573"/>
                </a:lnTo>
                <a:lnTo>
                  <a:pt x="1807" y="1596"/>
                </a:lnTo>
                <a:lnTo>
                  <a:pt x="1768" y="1618"/>
                </a:lnTo>
                <a:lnTo>
                  <a:pt x="1726" y="1638"/>
                </a:lnTo>
                <a:lnTo>
                  <a:pt x="1685" y="1657"/>
                </a:lnTo>
                <a:lnTo>
                  <a:pt x="1642" y="1674"/>
                </a:lnTo>
                <a:lnTo>
                  <a:pt x="1600" y="1690"/>
                </a:lnTo>
                <a:lnTo>
                  <a:pt x="1556" y="1707"/>
                </a:lnTo>
                <a:lnTo>
                  <a:pt x="1529" y="1716"/>
                </a:lnTo>
                <a:lnTo>
                  <a:pt x="1505" y="1723"/>
                </a:lnTo>
                <a:lnTo>
                  <a:pt x="1482" y="1731"/>
                </a:lnTo>
                <a:lnTo>
                  <a:pt x="1462" y="1740"/>
                </a:lnTo>
                <a:lnTo>
                  <a:pt x="1247" y="1768"/>
                </a:lnTo>
                <a:close/>
              </a:path>
            </a:pathLst>
          </a:custGeom>
          <a:solidFill>
            <a:srgbClr val="96D6D2"/>
          </a:solidFill>
          <a:ln>
            <a:noFill/>
          </a:ln>
          <a:extLst/>
        </p:spPr>
        <p:txBody>
          <a:bodyPr vert="horz" wrap="square" lIns="121861" tIns="60931" rIns="121861" bIns="60931" numCol="1" anchor="t" anchorCtr="0" compatLnSpc="1">
            <a:prstTxWarp prst="textNoShape">
              <a:avLst/>
            </a:prstTxWarp>
          </a:bodyPr>
          <a:lstStyle/>
          <a:p>
            <a:pPr defTabSz="914400"/>
            <a:endParaRPr lang="zh-CN" altLang="en-US" sz="2399">
              <a:solidFill>
                <a:srgbClr val="FFFFFF"/>
              </a:solidFill>
              <a:latin typeface="Times New Roman" panose="02020603050405020304" pitchFamily="18" charset="0"/>
              <a:cs typeface="Times New Roman" panose="02020603050405020304" pitchFamily="18" charset="0"/>
            </a:endParaRPr>
          </a:p>
        </p:txBody>
      </p:sp>
      <p:sp>
        <p:nvSpPr>
          <p:cNvPr id="164" name="文本框 118"/>
          <p:cNvSpPr txBox="1"/>
          <p:nvPr/>
        </p:nvSpPr>
        <p:spPr bwMode="auto">
          <a:xfrm>
            <a:off x="6528439" y="5586538"/>
            <a:ext cx="4555065" cy="461665"/>
          </a:xfrm>
          <a:prstGeom prst="rect">
            <a:avLst/>
          </a:prstGeom>
          <a:noFill/>
        </p:spPr>
        <p:txBody>
          <a:bodyPr>
            <a:spAutoFit/>
          </a:bodyPr>
          <a:lstStyle/>
          <a:p>
            <a:pPr defTabSz="914400"/>
            <a:r>
              <a:rPr lang="zh-CN" altLang="en-US" sz="1200" dirty="0">
                <a:solidFill>
                  <a:srgbClr val="FFFFFF"/>
                </a:solidFill>
                <a:latin typeface="Times New Roman" panose="02020603050405020304" pitchFamily="18" charset="0"/>
                <a:ea typeface="微软雅黑" pitchFamily="34" charset="-122"/>
                <a:cs typeface="Times New Roman" panose="02020603050405020304" pitchFamily="18" charset="0"/>
              </a:rPr>
              <a:t>点击输入简要文本内容，文字内容需概况精炼的说明该分项内容</a:t>
            </a:r>
            <a:r>
              <a:rPr lang="en-US" altLang="zh-CN" sz="1200" dirty="0">
                <a:solidFill>
                  <a:srgbClr val="FFFFFF"/>
                </a:solidFill>
                <a:latin typeface="Times New Roman" panose="02020603050405020304" pitchFamily="18" charset="0"/>
                <a:ea typeface="微软雅黑" pitchFamily="34" charset="-122"/>
                <a:cs typeface="Times New Roman" panose="02020603050405020304" pitchFamily="18" charset="0"/>
              </a:rPr>
              <a:t>licai2011</a:t>
            </a:r>
            <a:r>
              <a:rPr lang="zh-CN" altLang="en-US" sz="1200" dirty="0">
                <a:solidFill>
                  <a:srgbClr val="FFFFFF"/>
                </a:solidFill>
                <a:latin typeface="Times New Roman" panose="02020603050405020304" pitchFamily="18" charset="0"/>
                <a:ea typeface="微软雅黑" pitchFamily="34" charset="-122"/>
                <a:cs typeface="Times New Roman" panose="02020603050405020304" pitchFamily="18" charset="0"/>
              </a:rPr>
              <a:t>专业设计</a:t>
            </a:r>
            <a:r>
              <a:rPr lang="en-US" altLang="zh-CN" sz="1200" dirty="0">
                <a:solidFill>
                  <a:srgbClr val="FFFFFF"/>
                </a:solidFill>
                <a:latin typeface="Times New Roman" panose="02020603050405020304" pitchFamily="18" charset="0"/>
                <a:ea typeface="微软雅黑" pitchFamily="34" charset="-122"/>
                <a:cs typeface="Times New Roman" panose="02020603050405020304" pitchFamily="18" charset="0"/>
              </a:rPr>
              <a:t>……</a:t>
            </a:r>
          </a:p>
        </p:txBody>
      </p:sp>
      <p:sp>
        <p:nvSpPr>
          <p:cNvPr id="165" name="文本框 119"/>
          <p:cNvSpPr txBox="1"/>
          <p:nvPr/>
        </p:nvSpPr>
        <p:spPr bwMode="auto">
          <a:xfrm>
            <a:off x="6528440" y="5321090"/>
            <a:ext cx="4594970" cy="317908"/>
          </a:xfrm>
          <a:prstGeom prst="rect">
            <a:avLst/>
          </a:prstGeom>
          <a:noFill/>
        </p:spPr>
        <p:txBody>
          <a:bodyPr wrap="square">
            <a:spAutoFit/>
          </a:bodyPr>
          <a:lstStyle/>
          <a:p>
            <a:pPr defTabSz="914400"/>
            <a:r>
              <a:rPr lang="zh-CN" altLang="en-US" sz="1466" dirty="0">
                <a:solidFill>
                  <a:srgbClr val="FFFFFF"/>
                </a:solidFill>
                <a:latin typeface="Times New Roman" panose="02020603050405020304" pitchFamily="18" charset="0"/>
                <a:ea typeface="微软雅黑" pitchFamily="34" charset="-122"/>
                <a:cs typeface="Times New Roman" panose="02020603050405020304" pitchFamily="18" charset="0"/>
              </a:rPr>
              <a:t>点击添加文本</a:t>
            </a:r>
          </a:p>
        </p:txBody>
      </p:sp>
      <p:sp>
        <p:nvSpPr>
          <p:cNvPr id="169" name="文本框 119"/>
          <p:cNvSpPr txBox="1"/>
          <p:nvPr/>
        </p:nvSpPr>
        <p:spPr bwMode="auto">
          <a:xfrm>
            <a:off x="7846256" y="2917651"/>
            <a:ext cx="3527789" cy="317908"/>
          </a:xfrm>
          <a:prstGeom prst="rect">
            <a:avLst/>
          </a:prstGeom>
          <a:noFill/>
        </p:spPr>
        <p:txBody>
          <a:bodyPr wrap="square">
            <a:spAutoFit/>
          </a:bodyPr>
          <a:lstStyle/>
          <a:p>
            <a:pPr defTabSz="914400">
              <a:defRPr/>
            </a:pPr>
            <a:r>
              <a:rPr lang="zh-CN" altLang="en-US" sz="1466" dirty="0">
                <a:solidFill>
                  <a:srgbClr val="FFFFFF"/>
                </a:solidFill>
                <a:latin typeface="Times New Roman" panose="02020603050405020304" pitchFamily="18" charset="0"/>
                <a:ea typeface="微软雅黑" pitchFamily="34" charset="-122"/>
                <a:cs typeface="Times New Roman" panose="02020603050405020304" pitchFamily="18" charset="0"/>
              </a:rPr>
              <a:t>点击添加文本</a:t>
            </a:r>
          </a:p>
        </p:txBody>
      </p:sp>
      <p:sp>
        <p:nvSpPr>
          <p:cNvPr id="170" name="文本框 118"/>
          <p:cNvSpPr txBox="1"/>
          <p:nvPr/>
        </p:nvSpPr>
        <p:spPr bwMode="auto">
          <a:xfrm>
            <a:off x="2237886" y="1936934"/>
            <a:ext cx="3497151" cy="461665"/>
          </a:xfrm>
          <a:prstGeom prst="rect">
            <a:avLst/>
          </a:prstGeom>
          <a:noFill/>
        </p:spPr>
        <p:txBody>
          <a:bodyPr wrap="square">
            <a:spAutoFit/>
          </a:bodyPr>
          <a:lstStyle/>
          <a:p>
            <a:pPr defTabSz="914400"/>
            <a:r>
              <a:rPr lang="zh-CN" altLang="en-US" sz="1200" dirty="0">
                <a:solidFill>
                  <a:srgbClr val="FFFFFF"/>
                </a:solidFill>
                <a:latin typeface="Times New Roman" panose="02020603050405020304" pitchFamily="18" charset="0"/>
                <a:ea typeface="微软雅黑" pitchFamily="34" charset="-122"/>
                <a:cs typeface="Times New Roman" panose="02020603050405020304" pitchFamily="18" charset="0"/>
              </a:rPr>
              <a:t>点击输入简要文本内容，文字内容需概况精炼的说明该分项内容</a:t>
            </a:r>
            <a:r>
              <a:rPr lang="en-US" altLang="zh-CN" sz="1200" dirty="0">
                <a:solidFill>
                  <a:srgbClr val="FFFFFF"/>
                </a:solidFill>
                <a:latin typeface="Times New Roman" panose="02020603050405020304" pitchFamily="18" charset="0"/>
                <a:ea typeface="微软雅黑" pitchFamily="34" charset="-122"/>
                <a:cs typeface="Times New Roman" panose="02020603050405020304" pitchFamily="18" charset="0"/>
              </a:rPr>
              <a:t>licai2011</a:t>
            </a:r>
            <a:r>
              <a:rPr lang="zh-CN" altLang="en-US" sz="1200" dirty="0">
                <a:solidFill>
                  <a:srgbClr val="FFFFFF"/>
                </a:solidFill>
                <a:latin typeface="Times New Roman" panose="02020603050405020304" pitchFamily="18" charset="0"/>
                <a:ea typeface="微软雅黑" pitchFamily="34" charset="-122"/>
                <a:cs typeface="Times New Roman" panose="02020603050405020304" pitchFamily="18" charset="0"/>
              </a:rPr>
              <a:t>专业设计</a:t>
            </a:r>
            <a:r>
              <a:rPr lang="en-US" altLang="zh-CN" sz="1200" dirty="0">
                <a:solidFill>
                  <a:srgbClr val="FFFFFF"/>
                </a:solidFill>
                <a:latin typeface="Times New Roman" panose="02020603050405020304" pitchFamily="18" charset="0"/>
                <a:ea typeface="微软雅黑" pitchFamily="34" charset="-122"/>
                <a:cs typeface="Times New Roman" panose="02020603050405020304" pitchFamily="18" charset="0"/>
              </a:rPr>
              <a:t>……</a:t>
            </a:r>
          </a:p>
        </p:txBody>
      </p:sp>
      <p:sp>
        <p:nvSpPr>
          <p:cNvPr id="171" name="文本框 119"/>
          <p:cNvSpPr txBox="1"/>
          <p:nvPr/>
        </p:nvSpPr>
        <p:spPr bwMode="auto">
          <a:xfrm>
            <a:off x="2249555" y="1671489"/>
            <a:ext cx="3942411" cy="317908"/>
          </a:xfrm>
          <a:prstGeom prst="rect">
            <a:avLst/>
          </a:prstGeom>
          <a:noFill/>
        </p:spPr>
        <p:txBody>
          <a:bodyPr wrap="square">
            <a:spAutoFit/>
          </a:bodyPr>
          <a:lstStyle/>
          <a:p>
            <a:pPr defTabSz="914400"/>
            <a:r>
              <a:rPr lang="zh-CN" altLang="en-US" sz="1466" dirty="0">
                <a:solidFill>
                  <a:srgbClr val="FFFFFF"/>
                </a:solidFill>
                <a:latin typeface="Times New Roman" panose="02020603050405020304" pitchFamily="18" charset="0"/>
                <a:ea typeface="微软雅黑" pitchFamily="34" charset="-122"/>
                <a:cs typeface="Times New Roman" panose="02020603050405020304" pitchFamily="18" charset="0"/>
              </a:rPr>
              <a:t>点击添加文本</a:t>
            </a:r>
          </a:p>
        </p:txBody>
      </p:sp>
      <p:sp>
        <p:nvSpPr>
          <p:cNvPr id="14" name="等腰三角形 13">
            <a:extLst>
              <a:ext uri="{FF2B5EF4-FFF2-40B4-BE49-F238E27FC236}">
                <a16:creationId xmlns:a16="http://schemas.microsoft.com/office/drawing/2014/main" id="{019BBEDA-AA40-42D2-9AC8-911CF83ED4A6}"/>
              </a:ext>
            </a:extLst>
          </p:cNvPr>
          <p:cNvSpPr/>
          <p:nvPr/>
        </p:nvSpPr>
        <p:spPr>
          <a:xfrm>
            <a:off x="207233" y="160421"/>
            <a:ext cx="673768" cy="689810"/>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16386" name="Picture 2" descr="Cây Quất | Dữ Liệu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751" y="160421"/>
            <a:ext cx="3977250" cy="39772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huyện con thỏ - Hài hước - Việt Giải Tr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8710" y="4581333"/>
            <a:ext cx="2426324" cy="1797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53024" y="6403585"/>
            <a:ext cx="2739091" cy="384721"/>
          </a:xfrm>
          <a:prstGeom prst="rect">
            <a:avLst/>
          </a:prstGeom>
          <a:noFill/>
        </p:spPr>
        <p:txBody>
          <a:bodyPr wrap="square" rtlCol="0">
            <a:spAutoFit/>
          </a:bodyPr>
          <a:lstStyle/>
          <a:p>
            <a:pPr algn="ctr" defTabSz="914400"/>
            <a:r>
              <a:rPr lang="vi-VN" sz="1900" dirty="0" smtClean="0">
                <a:solidFill>
                  <a:srgbClr val="000000"/>
                </a:solidFill>
                <a:latin typeface="Times New Roman" panose="02020603050405020304" pitchFamily="18" charset="0"/>
                <a:cs typeface="Times New Roman" panose="02020603050405020304" pitchFamily="18" charset="0"/>
              </a:rPr>
              <a:t>Cây nấm</a:t>
            </a:r>
            <a:endParaRPr lang="vi-VN" sz="1900" dirty="0">
              <a:solidFill>
                <a:srgbClr val="0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9806778" y="6403585"/>
            <a:ext cx="1730188" cy="384721"/>
          </a:xfrm>
          <a:prstGeom prst="rect">
            <a:avLst/>
          </a:prstGeom>
          <a:noFill/>
        </p:spPr>
        <p:txBody>
          <a:bodyPr wrap="square" rtlCol="0">
            <a:spAutoFit/>
          </a:bodyPr>
          <a:lstStyle/>
          <a:p>
            <a:pPr algn="ctr" defTabSz="914400"/>
            <a:r>
              <a:rPr lang="vi-VN" sz="1900" dirty="0" smtClean="0">
                <a:solidFill>
                  <a:srgbClr val="000000"/>
                </a:solidFill>
                <a:latin typeface="Times New Roman" panose="02020603050405020304" pitchFamily="18" charset="0"/>
                <a:cs typeface="Times New Roman" panose="02020603050405020304" pitchFamily="18" charset="0"/>
              </a:rPr>
              <a:t>Con thỏ</a:t>
            </a:r>
            <a:endParaRPr lang="vi-VN" sz="1900"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8089164" y="4115307"/>
            <a:ext cx="2739091" cy="384721"/>
          </a:xfrm>
          <a:prstGeom prst="rect">
            <a:avLst/>
          </a:prstGeom>
          <a:noFill/>
        </p:spPr>
        <p:txBody>
          <a:bodyPr wrap="square" rtlCol="0">
            <a:spAutoFit/>
          </a:bodyPr>
          <a:lstStyle/>
          <a:p>
            <a:pPr algn="ctr" defTabSz="914400"/>
            <a:r>
              <a:rPr lang="vi-VN" sz="1900" dirty="0" smtClean="0">
                <a:solidFill>
                  <a:srgbClr val="000000"/>
                </a:solidFill>
                <a:latin typeface="Times New Roman" panose="02020603050405020304" pitchFamily="18" charset="0"/>
                <a:cs typeface="Times New Roman" panose="02020603050405020304" pitchFamily="18" charset="0"/>
              </a:rPr>
              <a:t>Cây quất</a:t>
            </a:r>
            <a:endParaRPr lang="vi-VN" sz="1900" dirty="0">
              <a:solidFill>
                <a:srgbClr val="00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2603848" y="3840185"/>
            <a:ext cx="3588118" cy="2563400"/>
            <a:chOff x="3986461" y="1127149"/>
            <a:chExt cx="3588118" cy="2563400"/>
          </a:xfrm>
        </p:grpSpPr>
        <p:sp>
          <p:nvSpPr>
            <p:cNvPr id="5" name="Rectangle 4"/>
            <p:cNvSpPr/>
            <p:nvPr/>
          </p:nvSpPr>
          <p:spPr>
            <a:xfrm>
              <a:off x="3986461" y="1506071"/>
              <a:ext cx="3588118" cy="2184478"/>
            </a:xfrm>
            <a:prstGeom prst="rect">
              <a:avLst/>
            </a:prstGeom>
            <a:solidFill>
              <a:schemeClr val="accent3">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smtClean="0">
                <a:solidFill>
                  <a:srgbClr val="000000"/>
                </a:solidFill>
                <a:latin typeface="Times New Roman" panose="02020603050405020304" pitchFamily="18" charset="0"/>
                <a:cs typeface="Times New Roman" panose="02020603050405020304" pitchFamily="18" charset="0"/>
              </a:endParaRPr>
            </a:p>
            <a:p>
              <a:pPr algn="just" defTabSz="914400"/>
              <a:r>
                <a:rPr lang="vi-VN" sz="22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Cơ thể gồm nhiều tế bào, cấu tạo phức tạp, chuyển hóa thành nhiều cơ quan, hệ cơ quan để thực hiện chức năng sống.</a:t>
              </a:r>
              <a:endParaRPr lang="vi-VN" sz="22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6" name="Flowchart: Stored Data 5"/>
            <p:cNvSpPr/>
            <p:nvPr/>
          </p:nvSpPr>
          <p:spPr>
            <a:xfrm>
              <a:off x="4111451" y="1127149"/>
              <a:ext cx="2905285" cy="756538"/>
            </a:xfrm>
            <a:prstGeom prst="flowChartOnlineStorage">
              <a:avLst/>
            </a:prstGeom>
            <a:solidFill>
              <a:srgbClr val="0045D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srgbClr val="FFFFFF"/>
                  </a:solidFill>
                  <a:latin typeface="Times New Roman" panose="02020603050405020304" pitchFamily="18" charset="0"/>
                  <a:cs typeface="Times New Roman" panose="02020603050405020304" pitchFamily="18" charset="0"/>
                </a:rPr>
                <a:t>SINH VẬT </a:t>
              </a:r>
              <a:r>
                <a:rPr lang="vi-VN" sz="2000" dirty="0" smtClean="0">
                  <a:solidFill>
                    <a:srgbClr val="FFFFFF"/>
                  </a:solidFill>
                  <a:latin typeface="Times New Roman" panose="02020603050405020304" pitchFamily="18" charset="0"/>
                  <a:cs typeface="Times New Roman" panose="02020603050405020304" pitchFamily="18" charset="0"/>
                </a:rPr>
                <a:t>ĐA</a:t>
              </a:r>
              <a:r>
                <a:rPr lang="en-US" sz="2000" dirty="0" smtClean="0">
                  <a:solidFill>
                    <a:srgbClr val="FFFFFF"/>
                  </a:solidFill>
                  <a:latin typeface="Times New Roman" panose="02020603050405020304" pitchFamily="18" charset="0"/>
                  <a:cs typeface="Times New Roman" panose="02020603050405020304" pitchFamily="18" charset="0"/>
                </a:rPr>
                <a:t> BÀO</a:t>
              </a:r>
              <a:endParaRPr lang="en-US" sz="2000" dirty="0">
                <a:solidFill>
                  <a:srgbClr val="FFFFFF"/>
                </a:solidFill>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3961404" y="1087324"/>
            <a:ext cx="3301845" cy="2563400"/>
            <a:chOff x="3986461" y="1127149"/>
            <a:chExt cx="3301845" cy="2563400"/>
          </a:xfrm>
        </p:grpSpPr>
        <p:sp>
          <p:nvSpPr>
            <p:cNvPr id="33" name="Rectangle 32"/>
            <p:cNvSpPr/>
            <p:nvPr/>
          </p:nvSpPr>
          <p:spPr>
            <a:xfrm>
              <a:off x="3986461" y="1506071"/>
              <a:ext cx="3301845" cy="2184478"/>
            </a:xfrm>
            <a:prstGeom prst="rect">
              <a:avLst/>
            </a:prstGeom>
            <a:solidFill>
              <a:schemeClr val="accent5">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2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Cơ thể chỉ cấu tạo gồm 1 tế bào, thực hiện các chức năng sống đơn giản.</a:t>
              </a:r>
              <a:endParaRPr lang="vi-VN" sz="22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4" name="Flowchart: Stored Data 33"/>
            <p:cNvSpPr/>
            <p:nvPr/>
          </p:nvSpPr>
          <p:spPr>
            <a:xfrm>
              <a:off x="4111451" y="1127149"/>
              <a:ext cx="2905285" cy="756538"/>
            </a:xfrm>
            <a:prstGeom prst="flowChartOnlineStorag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smtClean="0">
                  <a:solidFill>
                    <a:srgbClr val="FFFFFF"/>
                  </a:solidFill>
                  <a:latin typeface="Times New Roman" panose="02020603050405020304" pitchFamily="18" charset="0"/>
                  <a:cs typeface="Times New Roman" panose="02020603050405020304" pitchFamily="18" charset="0"/>
                </a:rPr>
                <a:t>SINH VẬT ĐƠN BÀO</a:t>
              </a:r>
              <a:endParaRPr lang="en-US" sz="2000" dirty="0">
                <a:solidFill>
                  <a:srgbClr val="FFFFFF"/>
                </a:solidFill>
                <a:latin typeface="Times New Roman" panose="02020603050405020304" pitchFamily="18" charset="0"/>
                <a:cs typeface="Times New Roman" panose="02020603050405020304" pitchFamily="18" charset="0"/>
              </a:endParaRPr>
            </a:p>
          </p:txBody>
        </p:sp>
      </p:grpSp>
      <p:pic>
        <p:nvPicPr>
          <p:cNvPr id="6146" name="Picture 2" descr="Đắm chìm trong thế giới huyền ảo của loài nấm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618" y="4596723"/>
            <a:ext cx="2376041" cy="178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483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randombar(horizontal)">
                                      <p:cBhvr>
                                        <p:cTn id="11" dur="500"/>
                                        <p:tgtEl>
                                          <p:spTgt spid="16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64"/>
                                        </p:tgtEl>
                                        <p:attrNameLst>
                                          <p:attrName>style.visibility</p:attrName>
                                        </p:attrNameLst>
                                      </p:cBhvr>
                                      <p:to>
                                        <p:strVal val="visible"/>
                                      </p:to>
                                    </p:set>
                                    <p:animEffect transition="in" filter="randombar(horizontal)">
                                      <p:cBhvr>
                                        <p:cTn id="14" dur="500"/>
                                        <p:tgtEl>
                                          <p:spTgt spid="16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randombar(horizontal)">
                                      <p:cBhvr>
                                        <p:cTn id="26" dur="500"/>
                                        <p:tgtEl>
                                          <p:spTgt spid="169"/>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3000"/>
                            </p:stCondLst>
                            <p:childTnLst>
                              <p:par>
                                <p:cTn id="32" presetID="14" presetClass="entr" presetSubtype="10" fill="hold" grpId="0" nodeType="after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randombar(horizontal)">
                                      <p:cBhvr>
                                        <p:cTn id="34" dur="500"/>
                                        <p:tgtEl>
                                          <p:spTgt spid="17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randombar(horizontal)">
                                      <p:cBhvr>
                                        <p:cTn id="37" dur="500"/>
                                        <p:tgtEl>
                                          <p:spTgt spid="1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4" grpId="0"/>
      <p:bldP spid="165" grpId="0"/>
      <p:bldP spid="169" grpId="0"/>
      <p:bldP spid="170" grpId="0"/>
      <p:bldP spid="17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3"/>
        <p:cNvGrpSpPr/>
        <p:nvPr/>
      </p:nvGrpSpPr>
      <p:grpSpPr>
        <a:xfrm>
          <a:off x="0" y="0"/>
          <a:ext cx="0" cy="0"/>
          <a:chOff x="0" y="0"/>
          <a:chExt cx="0" cy="0"/>
        </a:xfrm>
      </p:grpSpPr>
      <p:sp>
        <p:nvSpPr>
          <p:cNvPr id="715" name="Google Shape;715;p23"/>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p>
            <a:fld id="{00000000-1234-1234-1234-123412341234}" type="slidenum">
              <a:rPr lang="en">
                <a:latin typeface="Times New Roman" panose="02020603050405020304" pitchFamily="18" charset="0"/>
                <a:cs typeface="Times New Roman" panose="02020603050405020304" pitchFamily="18" charset="0"/>
              </a:rPr>
              <a:pPr/>
              <a:t>12</a:t>
            </a:fld>
            <a:endParaRPr>
              <a:latin typeface="Times New Roman" panose="02020603050405020304" pitchFamily="18" charset="0"/>
              <a:cs typeface="Times New Roman" panose="02020603050405020304" pitchFamily="18" charset="0"/>
            </a:endParaRPr>
          </a:p>
        </p:txBody>
      </p:sp>
      <p:sp>
        <p:nvSpPr>
          <p:cNvPr id="4" name="Rounded Rectangle 3"/>
          <p:cNvSpPr/>
          <p:nvPr/>
        </p:nvSpPr>
        <p:spPr>
          <a:xfrm>
            <a:off x="2321859" y="1600201"/>
            <a:ext cx="4670612" cy="721658"/>
          </a:xfrm>
          <a:prstGeom prst="roundRect">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FFFFFF"/>
                </a:solidFill>
                <a:latin typeface="Times New Roman" panose="02020603050405020304" pitchFamily="18" charset="0"/>
                <a:cs typeface="Times New Roman" panose="02020603050405020304" pitchFamily="18" charset="0"/>
              </a:rPr>
              <a:t>CƠ THỂ ĐƠN BÀO</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008095" y="1066801"/>
            <a:ext cx="4096871" cy="564776"/>
          </a:xfrm>
          <a:prstGeom prst="roundRect">
            <a:avLst/>
          </a:prstGeom>
          <a:solidFill>
            <a:schemeClr val="accent6">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a:solidFill>
                  <a:srgbClr val="FFFFFF"/>
                </a:solidFill>
                <a:latin typeface="Times New Roman" panose="02020603050405020304" pitchFamily="18" charset="0"/>
                <a:cs typeface="Times New Roman" panose="02020603050405020304" pitchFamily="18" charset="0"/>
              </a:rPr>
              <a:t>PHẦN A</a:t>
            </a:r>
          </a:p>
        </p:txBody>
      </p:sp>
      <p:grpSp>
        <p:nvGrpSpPr>
          <p:cNvPr id="9" name="Group 8"/>
          <p:cNvGrpSpPr/>
          <p:nvPr/>
        </p:nvGrpSpPr>
        <p:grpSpPr>
          <a:xfrm>
            <a:off x="1299884" y="143436"/>
            <a:ext cx="1622610" cy="2976282"/>
            <a:chOff x="1640541" y="143436"/>
            <a:chExt cx="1622610" cy="2976282"/>
          </a:xfrm>
        </p:grpSpPr>
        <p:sp>
          <p:nvSpPr>
            <p:cNvPr id="10" name="Flowchart: Connector 9"/>
            <p:cNvSpPr/>
            <p:nvPr/>
          </p:nvSpPr>
          <p:spPr>
            <a:xfrm>
              <a:off x="1640541" y="143436"/>
              <a:ext cx="1622610" cy="2913530"/>
            </a:xfrm>
            <a:prstGeom prst="flowChartConnector">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pic>
          <p:nvPicPr>
            <p:cNvPr id="11" name="Picture 2" descr="36 Euglena Viridis Stock Photos, Pictures &amp;amp; Royalty-Free Images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l="21337" t="-25" r="23132" b="1775"/>
            <a:stretch/>
          </p:blipFill>
          <p:spPr bwMode="auto">
            <a:xfrm>
              <a:off x="1649370" y="143436"/>
              <a:ext cx="1613781" cy="29762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2321859" y="3272118"/>
            <a:ext cx="6069106" cy="3061017"/>
          </a:xfrm>
          <a:prstGeom prst="rect">
            <a:avLst/>
          </a:prstGeom>
          <a:solidFill>
            <a:schemeClr val="tx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pic>
        <p:nvPicPr>
          <p:cNvPr id="10248" name="Picture 8" descr="Sinh vật đơn bào cũng có hệ thống liên lạc - KhoaHoc.t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9082" y="343348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Vi khuẩn Ecoli là gì? Nhiễm khuẩn Ecoli là gì?"/>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3986" y="3778105"/>
            <a:ext cx="3384013" cy="1692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43760" y="5802379"/>
            <a:ext cx="2034988" cy="369332"/>
          </a:xfrm>
          <a:prstGeom prst="rect">
            <a:avLst/>
          </a:prstGeom>
          <a:noFill/>
        </p:spPr>
        <p:txBody>
          <a:bodyPr wrap="square" rtlCol="0">
            <a:spAutoFit/>
          </a:bodyPr>
          <a:lstStyle/>
          <a:p>
            <a:pPr defTabSz="914400"/>
            <a:r>
              <a:rPr lang="vi-VN" dirty="0" smtClean="0">
                <a:solidFill>
                  <a:srgbClr val="FFFFFF"/>
                </a:solidFill>
                <a:latin typeface="Times New Roman" panose="02020603050405020304" pitchFamily="18" charset="0"/>
                <a:cs typeface="Times New Roman" panose="02020603050405020304" pitchFamily="18" charset="0"/>
              </a:rPr>
              <a:t>Sinh vật đơn bào</a:t>
            </a:r>
            <a:endParaRPr lang="vi-VN" dirty="0">
              <a:solidFill>
                <a:srgbClr val="FFFFFF"/>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877329" y="5802379"/>
            <a:ext cx="2034988" cy="369332"/>
          </a:xfrm>
          <a:prstGeom prst="rect">
            <a:avLst/>
          </a:prstGeom>
          <a:noFill/>
        </p:spPr>
        <p:txBody>
          <a:bodyPr wrap="square" rtlCol="0">
            <a:spAutoFit/>
          </a:bodyPr>
          <a:lstStyle/>
          <a:p>
            <a:pPr algn="ctr" defTabSz="914400"/>
            <a:r>
              <a:rPr lang="vi-VN" i="1" dirty="0" smtClean="0">
                <a:solidFill>
                  <a:srgbClr val="FFFFFF"/>
                </a:solidFill>
                <a:latin typeface="Times New Roman" panose="02020603050405020304" pitchFamily="18" charset="0"/>
                <a:cs typeface="Times New Roman" panose="02020603050405020304" pitchFamily="18" charset="0"/>
              </a:rPr>
              <a:t>E.Coli </a:t>
            </a:r>
            <a:endParaRPr lang="vi-VN" i="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14576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uglena - 3D model by Visartech (@visartech) [d92e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71482" y="5719482"/>
            <a:ext cx="7440706" cy="93232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FFFFFF"/>
                </a:solidFill>
                <a:latin typeface="Times New Roman" panose="02020603050405020304" pitchFamily="18" charset="0"/>
                <a:cs typeface="Times New Roman" panose="02020603050405020304" pitchFamily="18" charset="0"/>
              </a:rPr>
              <a:t>QUAN SÁT HÌNH ẢNH TRÙNG ROI</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573741" y="394447"/>
            <a:ext cx="4984377" cy="7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FFFFFF"/>
                </a:solidFill>
                <a:latin typeface="Times New Roman" panose="02020603050405020304" pitchFamily="18" charset="0"/>
                <a:cs typeface="Times New Roman" panose="02020603050405020304" pitchFamily="18" charset="0"/>
              </a:rPr>
              <a:t>Mô tả các đặc điểm của trùng roi</a:t>
            </a:r>
            <a:endParaRPr lang="vi-VN"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283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rgbClr val="FFFF00"/>
                                        </p:clrVal>
                                      </p:to>
                                    </p:set>
                                    <p:set>
                                      <p:cBhvr>
                                        <p:cTn id="7" dur="500" fill="hold"/>
                                        <p:tgtEl>
                                          <p:spTgt spid="3"/>
                                        </p:tgtEl>
                                        <p:attrNameLst>
                                          <p:attrName>fillcolor</p:attrName>
                                        </p:attrNameLst>
                                      </p:cBhvr>
                                      <p:to>
                                        <p:clrVal>
                                          <a:srgbClr val="FFFF00"/>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7208" y="870137"/>
            <a:ext cx="11358445" cy="3448889"/>
            <a:chOff x="306878" y="1766607"/>
            <a:chExt cx="11358445" cy="3448889"/>
          </a:xfrm>
        </p:grpSpPr>
        <p:pic>
          <p:nvPicPr>
            <p:cNvPr id="2" name="Picture 1"/>
            <p:cNvPicPr>
              <a:picLocks noChangeAspect="1"/>
            </p:cNvPicPr>
            <p:nvPr/>
          </p:nvPicPr>
          <p:blipFill rotWithShape="1">
            <a:blip r:embed="rId2"/>
            <a:srcRect b="13356"/>
            <a:stretch/>
          </p:blipFill>
          <p:spPr>
            <a:xfrm>
              <a:off x="6102723" y="1766607"/>
              <a:ext cx="5562600" cy="3020547"/>
            </a:xfrm>
            <a:prstGeom prst="rect">
              <a:avLst/>
            </a:prstGeom>
          </p:spPr>
        </p:pic>
        <p:pic>
          <p:nvPicPr>
            <p:cNvPr id="12296" name="Picture 8" descr="Quan sát hình 25.1, em có nhận xét gì về hình dạng của các loại vi khuẩn.  Lấy ví dụ - Giải sách chân trời sáng tạo khoa học tự nhiên 6 - Tech12h"/>
            <p:cNvPicPr>
              <a:picLocks noChangeAspect="1" noChangeArrowheads="1"/>
            </p:cNvPicPr>
            <p:nvPr/>
          </p:nvPicPr>
          <p:blipFill rotWithShape="1">
            <a:blip r:embed="rId3">
              <a:extLst>
                <a:ext uri="{28A0092B-C50C-407E-A947-70E740481C1C}">
                  <a14:useLocalDpi xmlns:a14="http://schemas.microsoft.com/office/drawing/2010/main" val="0"/>
                </a:ext>
              </a:extLst>
            </a:blip>
            <a:srcRect b="8571"/>
            <a:stretch/>
          </p:blipFill>
          <p:spPr bwMode="auto">
            <a:xfrm rot="19309549">
              <a:off x="306878" y="2352672"/>
              <a:ext cx="5702835" cy="2862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2588" y="4661647"/>
              <a:ext cx="3316941" cy="400110"/>
            </a:xfrm>
            <a:prstGeom prst="rect">
              <a:avLst/>
            </a:prstGeom>
            <a:noFill/>
          </p:spPr>
          <p:txBody>
            <a:bodyPr wrap="square" rtlCol="0">
              <a:spAutoFit/>
            </a:bodyPr>
            <a:lstStyle/>
            <a:p>
              <a:pPr algn="ctr" defTabSz="914400"/>
              <a:r>
                <a:rPr lang="vi-VN" sz="2000" dirty="0" smtClean="0">
                  <a:solidFill>
                    <a:srgbClr val="178AA1">
                      <a:lumMod val="75000"/>
                    </a:srgbClr>
                  </a:solidFill>
                  <a:latin typeface="Times New Roman" panose="02020603050405020304" pitchFamily="18" charset="0"/>
                  <a:cs typeface="Times New Roman" panose="02020603050405020304" pitchFamily="18" charset="0"/>
                </a:rPr>
                <a:t>Vi khuẩn</a:t>
              </a:r>
              <a:endParaRPr lang="vi-VN" sz="2000" dirty="0">
                <a:solidFill>
                  <a:srgbClr val="178AA1">
                    <a:lumMod val="75000"/>
                  </a:srgb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50424" y="4661647"/>
              <a:ext cx="3316941" cy="400110"/>
            </a:xfrm>
            <a:prstGeom prst="rect">
              <a:avLst/>
            </a:prstGeom>
            <a:noFill/>
          </p:spPr>
          <p:txBody>
            <a:bodyPr wrap="square" rtlCol="0">
              <a:spAutoFit/>
            </a:bodyPr>
            <a:lstStyle/>
            <a:p>
              <a:pPr algn="ctr" defTabSz="914400"/>
              <a:r>
                <a:rPr lang="vi-VN" sz="2000" dirty="0" smtClean="0">
                  <a:solidFill>
                    <a:srgbClr val="178AA1">
                      <a:lumMod val="75000"/>
                    </a:srgbClr>
                  </a:solidFill>
                  <a:latin typeface="Times New Roman" panose="02020603050405020304" pitchFamily="18" charset="0"/>
                  <a:cs typeface="Times New Roman" panose="02020603050405020304" pitchFamily="18" charset="0"/>
                </a:rPr>
                <a:t>Trùng roi</a:t>
              </a:r>
              <a:endParaRPr lang="vi-VN" sz="2000" dirty="0">
                <a:solidFill>
                  <a:srgbClr val="178AA1">
                    <a:lumMod val="75000"/>
                  </a:srgbClr>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1136276" y="268942"/>
            <a:ext cx="9592235" cy="461665"/>
          </a:xfrm>
          <a:prstGeom prst="rect">
            <a:avLst/>
          </a:prstGeom>
          <a:solidFill>
            <a:schemeClr val="accent1">
              <a:lumMod val="20000"/>
              <a:lumOff val="80000"/>
            </a:schemeClr>
          </a:solidFill>
        </p:spPr>
        <p:txBody>
          <a:bodyPr wrap="square" rtlCol="0">
            <a:spAutoFit/>
          </a:bodyPr>
          <a:lstStyle/>
          <a:p>
            <a:pPr algn="ctr" defTabSz="914400"/>
            <a:r>
              <a:rPr lang="vi-VN" sz="2400" dirty="0" smtClean="0">
                <a:solidFill>
                  <a:srgbClr val="000000"/>
                </a:solidFill>
                <a:latin typeface="Times New Roman" panose="02020603050405020304" pitchFamily="18" charset="0"/>
                <a:cs typeface="Times New Roman" panose="02020603050405020304" pitchFamily="18" charset="0"/>
              </a:rPr>
              <a:t>Quan sát hình dưới đây, em hãy chỉ ra điểm chung của các cơ thể trong hình.</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87035" y="1416423"/>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Times New Roman" panose="02020603050405020304" pitchFamily="18" charset="0"/>
                <a:cs typeface="Times New Roman" panose="02020603050405020304" pitchFamily="18" charset="0"/>
              </a:rPr>
              <a:t>Màng tế bào</a:t>
            </a:r>
            <a:endParaRPr lang="vi-VN" sz="1600" dirty="0">
              <a:solidFill>
                <a:srgbClr val="0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087035" y="1809826"/>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Times New Roman" panose="02020603050405020304" pitchFamily="18" charset="0"/>
                <a:cs typeface="Times New Roman" panose="02020603050405020304" pitchFamily="18" charset="0"/>
              </a:rPr>
              <a:t>Chấ</a:t>
            </a:r>
            <a:r>
              <a:rPr lang="en-US" sz="1600" dirty="0" smtClean="0">
                <a:solidFill>
                  <a:srgbClr val="000000"/>
                </a:solidFill>
                <a:latin typeface="Times New Roman" panose="02020603050405020304" pitchFamily="18" charset="0"/>
                <a:cs typeface="Times New Roman" panose="02020603050405020304" pitchFamily="18" charset="0"/>
              </a:rPr>
              <a:t>t</a:t>
            </a:r>
            <a:r>
              <a:rPr lang="vi-VN" sz="1600" dirty="0" smtClean="0">
                <a:solidFill>
                  <a:srgbClr val="000000"/>
                </a:solidFill>
                <a:latin typeface="Times New Roman" panose="02020603050405020304" pitchFamily="18" charset="0"/>
                <a:cs typeface="Times New Roman" panose="02020603050405020304" pitchFamily="18" charset="0"/>
              </a:rPr>
              <a:t> tế bào</a:t>
            </a:r>
            <a:endParaRPr lang="vi-VN" sz="1600" dirty="0">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180044" y="2454762"/>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Times New Roman" panose="02020603050405020304" pitchFamily="18" charset="0"/>
                <a:cs typeface="Times New Roman" panose="02020603050405020304" pitchFamily="18" charset="0"/>
              </a:rPr>
              <a:t>Nhân tế bào</a:t>
            </a:r>
            <a:endParaRPr lang="vi-VN" sz="1600" dirty="0">
              <a:solidFill>
                <a:srgbClr val="0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683123" y="1927844"/>
            <a:ext cx="1434353"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Times New Roman" panose="02020603050405020304" pitchFamily="18" charset="0"/>
                <a:cs typeface="Times New Roman" panose="02020603050405020304" pitchFamily="18" charset="0"/>
              </a:rPr>
              <a:t>Màng tế bào</a:t>
            </a:r>
            <a:endParaRPr lang="vi-VN" sz="1600" dirty="0">
              <a:solidFill>
                <a:srgbClr val="0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136275" y="2745087"/>
            <a:ext cx="1264024"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Times New Roman" panose="02020603050405020304" pitchFamily="18" charset="0"/>
                <a:cs typeface="Times New Roman" panose="02020603050405020304" pitchFamily="18" charset="0"/>
              </a:rPr>
              <a:t>Vùng nhân</a:t>
            </a:r>
            <a:endParaRPr lang="vi-VN" sz="1600" dirty="0">
              <a:solidFill>
                <a:srgbClr val="0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80509" y="2365092"/>
            <a:ext cx="1264024" cy="338554"/>
          </a:xfrm>
          <a:prstGeom prst="rect">
            <a:avLst/>
          </a:prstGeom>
          <a:solidFill>
            <a:schemeClr val="bg1"/>
          </a:solidFill>
        </p:spPr>
        <p:txBody>
          <a:bodyPr wrap="square" rtlCol="0">
            <a:spAutoFit/>
          </a:bodyPr>
          <a:lstStyle/>
          <a:p>
            <a:pPr algn="ctr" defTabSz="914400"/>
            <a:r>
              <a:rPr lang="vi-VN" sz="1600" dirty="0" smtClean="0">
                <a:solidFill>
                  <a:srgbClr val="000000"/>
                </a:solidFill>
                <a:latin typeface="Times New Roman" panose="02020603050405020304" pitchFamily="18" charset="0"/>
                <a:cs typeface="Times New Roman" panose="02020603050405020304" pitchFamily="18" charset="0"/>
              </a:rPr>
              <a:t>Chất tế bào</a:t>
            </a:r>
            <a:endParaRPr lang="vi-VN" sz="16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526731" y="3774156"/>
            <a:ext cx="5306626" cy="400110"/>
          </a:xfrm>
          <a:prstGeom prst="rect">
            <a:avLst/>
          </a:prstGeom>
          <a:noFill/>
        </p:spPr>
        <p:txBody>
          <a:bodyPr wrap="square" rtlCol="0">
            <a:spAutoFit/>
          </a:bodyPr>
          <a:lstStyle/>
          <a:p>
            <a:pPr algn="ctr" defTabSz="914400"/>
            <a:r>
              <a:rPr lang="vi-VN" sz="2000" dirty="0" smtClean="0">
                <a:solidFill>
                  <a:srgbClr val="000000"/>
                </a:solidFill>
                <a:latin typeface="Times New Roman" panose="02020603050405020304" pitchFamily="18" charset="0"/>
                <a:cs typeface="Times New Roman" panose="02020603050405020304" pitchFamily="18" charset="0"/>
              </a:rPr>
              <a:t>Hình 1. Cơ thể đơn bào</a:t>
            </a:r>
            <a:endParaRPr lang="vi-VN" sz="2000" dirty="0">
              <a:solidFill>
                <a:srgbClr val="000000"/>
              </a:solidFill>
              <a:latin typeface="Times New Roman" panose="02020603050405020304" pitchFamily="18" charset="0"/>
              <a:cs typeface="Times New Roman" panose="02020603050405020304" pitchFamily="18" charset="0"/>
            </a:endParaRPr>
          </a:p>
        </p:txBody>
      </p:sp>
      <p:sp>
        <p:nvSpPr>
          <p:cNvPr id="20" name="Explosion 1 19"/>
          <p:cNvSpPr/>
          <p:nvPr/>
        </p:nvSpPr>
        <p:spPr>
          <a:xfrm>
            <a:off x="713814" y="3736617"/>
            <a:ext cx="6206939" cy="2990108"/>
          </a:xfrm>
          <a:prstGeom prst="irregularSeal1">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200"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Trong thực tế em có quan sát trùng roi và vi khuẩn bằng mắt thường không? Tại sao?</a:t>
            </a:r>
            <a:endParaRPr lang="vi-VN" sz="22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71343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7117977" y="3998259"/>
            <a:ext cx="4150659" cy="2330824"/>
            <a:chOff x="6409765" y="3119718"/>
            <a:chExt cx="4150659" cy="2330824"/>
          </a:xfrm>
        </p:grpSpPr>
        <p:sp>
          <p:nvSpPr>
            <p:cNvPr id="3" name="Rectangle 2"/>
            <p:cNvSpPr/>
            <p:nvPr/>
          </p:nvSpPr>
          <p:spPr>
            <a:xfrm>
              <a:off x="6409765" y="3119718"/>
              <a:ext cx="4150659" cy="2330824"/>
            </a:xfrm>
            <a:prstGeom prst="rect">
              <a:avLst/>
            </a:prstGeom>
            <a:solidFill>
              <a:srgbClr val="00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pic>
          <p:nvPicPr>
            <p:cNvPr id="13314" name="Picture 2" descr="Trùng roi xanh - Cảnh 3D - Giáo dục và học tập kỹ thuật số Mozaik"/>
            <p:cNvPicPr>
              <a:picLocks noChangeAspect="1" noChangeArrowheads="1"/>
            </p:cNvPicPr>
            <p:nvPr/>
          </p:nvPicPr>
          <p:blipFill rotWithShape="1">
            <a:blip r:embed="rId2">
              <a:extLst>
                <a:ext uri="{28A0092B-C50C-407E-A947-70E740481C1C}">
                  <a14:useLocalDpi xmlns:a14="http://schemas.microsoft.com/office/drawing/2010/main" val="0"/>
                </a:ext>
              </a:extLst>
            </a:blip>
            <a:srcRect l="11048" t="8229" r="7425" b="12707"/>
            <a:stretch/>
          </p:blipFill>
          <p:spPr bwMode="auto">
            <a:xfrm>
              <a:off x="6553200" y="3263153"/>
              <a:ext cx="3864933" cy="2052918"/>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6" name="Picture 4" descr="Soi Vi Khuẩn dưới kính hiển vi khi bỏ muối ăn vào ? 🔎 See bacteria under a  microscope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t="21437"/>
          <a:stretch/>
        </p:blipFill>
        <p:spPr bwMode="auto">
          <a:xfrm>
            <a:off x="445341" y="2326761"/>
            <a:ext cx="6469343" cy="2858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74660" y="2030505"/>
            <a:ext cx="2779058" cy="905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182190" y="2228152"/>
            <a:ext cx="6508377" cy="3048000"/>
          </a:xfrm>
          <a:prstGeom prst="rect">
            <a:avLst/>
          </a:prstGeom>
          <a:noFill/>
          <a:ln w="38100">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7395882" y="748552"/>
            <a:ext cx="4356848" cy="3007660"/>
            <a:chOff x="7395882" y="748552"/>
            <a:chExt cx="4356848" cy="3007660"/>
          </a:xfrm>
        </p:grpSpPr>
        <p:sp>
          <p:nvSpPr>
            <p:cNvPr id="7" name="Rectangle 6"/>
            <p:cNvSpPr/>
            <p:nvPr/>
          </p:nvSpPr>
          <p:spPr>
            <a:xfrm>
              <a:off x="7395882" y="1210234"/>
              <a:ext cx="4356848" cy="25459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400" dirty="0" smtClean="0">
                  <a:solidFill>
                    <a:srgbClr val="FFFFFF"/>
                  </a:solidFill>
                  <a:latin typeface="Times New Roman" panose="02020603050405020304" pitchFamily="18" charset="0"/>
                  <a:cs typeface="Times New Roman" panose="02020603050405020304" pitchFamily="18" charset="0"/>
                </a:rPr>
                <a:t>Trùng roi và vi khuẩn không thể quan sát bằng mắt thường vì cơ thể chỉ cấu tạo từ một tế bào, tế bào có kích thước hiển vi</a:t>
              </a:r>
              <a:r>
                <a:rPr lang="en-US" sz="2400" dirty="0" smtClean="0">
                  <a:solidFill>
                    <a:srgbClr val="FFFFFF"/>
                  </a:solidFill>
                  <a:latin typeface="Times New Roman" panose="02020603050405020304" pitchFamily="18" charset="0"/>
                  <a:cs typeface="Times New Roman" panose="02020603050405020304" pitchFamily="18" charset="0"/>
                </a:rPr>
                <a:t>.</a:t>
              </a:r>
              <a:endParaRPr lang="vi-VN" sz="2400" dirty="0">
                <a:solidFill>
                  <a:srgbClr val="FFFF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8413376" y="748552"/>
              <a:ext cx="2321859" cy="681318"/>
            </a:xfrm>
            <a:prstGeom prst="rect">
              <a:avLst/>
            </a:prstGeom>
            <a:solidFill>
              <a:srgbClr val="0045D0"/>
            </a:solidFill>
            <a:ln>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smtClean="0">
                  <a:solidFill>
                    <a:srgbClr val="FFFFFF"/>
                  </a:solidFill>
                  <a:latin typeface="Times New Roman" panose="02020603050405020304" pitchFamily="18" charset="0"/>
                  <a:cs typeface="Times New Roman" panose="02020603050405020304" pitchFamily="18" charset="0"/>
                </a:rPr>
                <a:t>TRẢ LỜI</a:t>
              </a:r>
              <a:endParaRPr lang="en-US" sz="3200" dirty="0">
                <a:solidFill>
                  <a:srgbClr val="FFFF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39809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lowchart: Multidocument 1"/>
          <p:cNvSpPr/>
          <p:nvPr/>
        </p:nvSpPr>
        <p:spPr>
          <a:xfrm>
            <a:off x="0" y="1"/>
            <a:ext cx="12192000" cy="2366682"/>
          </a:xfrm>
          <a:prstGeom prst="flowChartMultidocument">
            <a:avLst/>
          </a:prstGeom>
          <a:solidFill>
            <a:srgbClr val="FFFF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2371164" y="439271"/>
            <a:ext cx="7449671"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vi-VN" sz="2800" dirty="0" smtClean="0">
                <a:solidFill>
                  <a:srgbClr val="000000"/>
                </a:solidFill>
                <a:latin typeface="Times New Roman" panose="02020603050405020304" pitchFamily="18" charset="0"/>
                <a:cs typeface="Times New Roman" panose="02020603050405020304" pitchFamily="18" charset="0"/>
              </a:rPr>
              <a:t>Em hãy kể tên một số cơ thể đơn bào trong tự nhiên</a:t>
            </a:r>
            <a:endParaRPr lang="vi-VN" sz="2800" dirty="0">
              <a:solidFill>
                <a:srgbClr val="00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70727" y="2561697"/>
            <a:ext cx="11521958" cy="3462124"/>
            <a:chOff x="370727" y="2561697"/>
            <a:chExt cx="11521958" cy="3462124"/>
          </a:xfrm>
        </p:grpSpPr>
        <p:pic>
          <p:nvPicPr>
            <p:cNvPr id="14340" name="Picture 4" descr="những điều cần biết về trùng roi đường tiêu hóa gây bệ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28" y="2581836"/>
              <a:ext cx="19145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Trùng đế giày - Cảnh 3D - Giáo dục và học tập kỹ thuật số Mozai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400000">
              <a:off x="2327838" y="3235017"/>
              <a:ext cx="2888377" cy="158201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ình thái của trực khuẩn lao | Vinmec"/>
            <p:cNvPicPr>
              <a:picLocks noChangeAspect="1" noChangeArrowheads="1"/>
            </p:cNvPicPr>
            <p:nvPr/>
          </p:nvPicPr>
          <p:blipFill rotWithShape="1">
            <a:blip r:embed="rId5">
              <a:extLst>
                <a:ext uri="{28A0092B-C50C-407E-A947-70E740481C1C}">
                  <a14:useLocalDpi xmlns:a14="http://schemas.microsoft.com/office/drawing/2010/main" val="0"/>
                </a:ext>
              </a:extLst>
            </a:blip>
            <a:srcRect l="4644" r="4584"/>
            <a:stretch/>
          </p:blipFill>
          <p:spPr bwMode="auto">
            <a:xfrm>
              <a:off x="8145437" y="2561697"/>
              <a:ext cx="3747248" cy="285749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ổng quan về bệnh trùng roi sinh dục nữ - Hệ thống website tin tứ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9210" y="3224773"/>
              <a:ext cx="2905125" cy="1571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0727" y="5654489"/>
              <a:ext cx="1914525" cy="369332"/>
            </a:xfrm>
            <a:prstGeom prst="rect">
              <a:avLst/>
            </a:prstGeom>
            <a:noFill/>
          </p:spPr>
          <p:txBody>
            <a:bodyPr wrap="square" rtlCol="0">
              <a:spAutoFit/>
            </a:bodyPr>
            <a:lstStyle/>
            <a:p>
              <a:pPr algn="ctr" defTabSz="914400"/>
              <a:r>
                <a:rPr lang="en-US" dirty="0" smtClean="0">
                  <a:solidFill>
                    <a:srgbClr val="FFFFFF"/>
                  </a:solidFill>
                  <a:latin typeface="Times New Roman" panose="02020603050405020304" pitchFamily="18" charset="0"/>
                  <a:cs typeface="Times New Roman" panose="02020603050405020304" pitchFamily="18" charset="0"/>
                </a:rPr>
                <a:t>Giardia </a:t>
              </a:r>
              <a:r>
                <a:rPr lang="vi-VN" dirty="0" smtClean="0">
                  <a:solidFill>
                    <a:srgbClr val="FFFFFF"/>
                  </a:solidFill>
                  <a:latin typeface="Times New Roman" panose="02020603050405020304" pitchFamily="18" charset="0"/>
                  <a:cs typeface="Times New Roman" panose="02020603050405020304" pitchFamily="18" charset="0"/>
                </a:rPr>
                <a:t>lamblia</a:t>
              </a:r>
              <a:endParaRPr lang="vi-VN" dirty="0">
                <a:solidFill>
                  <a:srgbClr val="FFFF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724685" y="5654489"/>
              <a:ext cx="1914525" cy="369332"/>
            </a:xfrm>
            <a:prstGeom prst="rect">
              <a:avLst/>
            </a:prstGeom>
            <a:noFill/>
          </p:spPr>
          <p:txBody>
            <a:bodyPr wrap="square" rtlCol="0">
              <a:spAutoFit/>
            </a:bodyPr>
            <a:lstStyle/>
            <a:p>
              <a:pPr algn="ctr" defTabSz="914400"/>
              <a:r>
                <a:rPr lang="vi-VN" dirty="0" smtClean="0">
                  <a:solidFill>
                    <a:srgbClr val="FFFFFF"/>
                  </a:solidFill>
                  <a:latin typeface="Times New Roman" panose="02020603050405020304" pitchFamily="18" charset="0"/>
                  <a:cs typeface="Times New Roman" panose="02020603050405020304" pitchFamily="18" charset="0"/>
                </a:rPr>
                <a:t>Trùng roi giày</a:t>
              </a:r>
              <a:endParaRPr lang="vi-VN" dirty="0">
                <a:solidFill>
                  <a:srgbClr val="FFFF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333414" y="5654489"/>
              <a:ext cx="1914525" cy="369332"/>
            </a:xfrm>
            <a:prstGeom prst="rect">
              <a:avLst/>
            </a:prstGeom>
            <a:noFill/>
          </p:spPr>
          <p:txBody>
            <a:bodyPr wrap="square" rtlCol="0">
              <a:spAutoFit/>
            </a:bodyPr>
            <a:lstStyle/>
            <a:p>
              <a:pPr algn="ctr" defTabSz="914400"/>
              <a:r>
                <a:rPr lang="vi-VN" dirty="0" smtClean="0">
                  <a:solidFill>
                    <a:srgbClr val="FFFFFF"/>
                  </a:solidFill>
                  <a:latin typeface="Times New Roman" panose="02020603050405020304" pitchFamily="18" charset="0"/>
                  <a:cs typeface="Times New Roman" panose="02020603050405020304" pitchFamily="18" charset="0"/>
                </a:rPr>
                <a:t>E.Coli </a:t>
              </a:r>
              <a:endParaRPr lang="vi-VN" dirty="0">
                <a:solidFill>
                  <a:srgbClr val="FFFF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9061798" y="5654489"/>
              <a:ext cx="1914525" cy="369332"/>
            </a:xfrm>
            <a:prstGeom prst="rect">
              <a:avLst/>
            </a:prstGeom>
            <a:noFill/>
          </p:spPr>
          <p:txBody>
            <a:bodyPr wrap="square" rtlCol="0">
              <a:spAutoFit/>
            </a:bodyPr>
            <a:lstStyle/>
            <a:p>
              <a:pPr algn="ctr" defTabSz="914400"/>
              <a:r>
                <a:rPr lang="vi-VN" dirty="0" smtClean="0">
                  <a:solidFill>
                    <a:srgbClr val="FFFFFF"/>
                  </a:solidFill>
                  <a:latin typeface="Times New Roman" panose="02020603050405020304" pitchFamily="18" charset="0"/>
                  <a:cs typeface="Times New Roman" panose="02020603050405020304" pitchFamily="18" charset="0"/>
                </a:rPr>
                <a:t>Trực khuẩn lao</a:t>
              </a:r>
              <a:endParaRPr lang="vi-VN" dirty="0">
                <a:solidFill>
                  <a:srgbClr val="FFFF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55708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矩形: 圆角 5">
            <a:extLst>
              <a:ext uri="{FF2B5EF4-FFF2-40B4-BE49-F238E27FC236}">
                <a16:creationId xmlns:a16="http://schemas.microsoft.com/office/drawing/2014/main" id="{16C44810-A3B4-4FEF-A33B-641A81552BA5}"/>
              </a:ext>
            </a:extLst>
          </p:cNvPr>
          <p:cNvSpPr/>
          <p:nvPr/>
        </p:nvSpPr>
        <p:spPr>
          <a:xfrm>
            <a:off x="959026" y="2295842"/>
            <a:ext cx="9833810" cy="2208477"/>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latin typeface="Times New Roman" panose="02020603050405020304" pitchFamily="18" charset="0"/>
              <a:cs typeface="Times New Roman" panose="02020603050405020304" pitchFamily="18" charset="0"/>
            </a:endParaRPr>
          </a:p>
        </p:txBody>
      </p:sp>
      <p:sp useBgFill="1">
        <p:nvSpPr>
          <p:cNvPr id="5" name="矩形 4">
            <a:extLst>
              <a:ext uri="{FF2B5EF4-FFF2-40B4-BE49-F238E27FC236}">
                <a16:creationId xmlns:a16="http://schemas.microsoft.com/office/drawing/2014/main" id="{BB06BCEF-3B2A-418C-A19B-313DD1DC0E92}"/>
              </a:ext>
            </a:extLst>
          </p:cNvPr>
          <p:cNvSpPr/>
          <p:nvPr/>
        </p:nvSpPr>
        <p:spPr>
          <a:xfrm>
            <a:off x="2030969" y="462980"/>
            <a:ext cx="4431525" cy="1754326"/>
          </a:xfrm>
          <a:prstGeom prst="rect">
            <a:avLst/>
          </a:prstGeom>
        </p:spPr>
        <p:txBody>
          <a:bodyPr wrap="square">
            <a:spAutoFit/>
          </a:bodyPr>
          <a:lstStyle/>
          <a:p>
            <a:pPr algn="ctr" defTabSz="914400"/>
            <a:r>
              <a:rPr lang="vi-VN" altLang="zh-CN" sz="5400" b="1" dirty="0" smtClean="0">
                <a:solidFill>
                  <a:srgbClr val="0045D0"/>
                </a:solidFill>
                <a:latin typeface="Times New Roman" panose="02020603050405020304" pitchFamily="18" charset="0"/>
                <a:ea typeface="#9Slide03 Roboto Condensed" panose="02000000000000000000" pitchFamily="2" charset="0"/>
                <a:cs typeface="Times New Roman" panose="02020603050405020304" pitchFamily="18" charset="0"/>
              </a:rPr>
              <a:t>Cơ thể đơn bào</a:t>
            </a:r>
            <a:endParaRPr lang="vi-VN" altLang="zh-CN" sz="5400" b="1" dirty="0">
              <a:solidFill>
                <a:srgbClr val="0045D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8" name="矩形 7">
            <a:extLst>
              <a:ext uri="{FF2B5EF4-FFF2-40B4-BE49-F238E27FC236}">
                <a16:creationId xmlns:a16="http://schemas.microsoft.com/office/drawing/2014/main" id="{FDD93252-8DD9-4964-899E-40BE50DA70CB}"/>
              </a:ext>
            </a:extLst>
          </p:cNvPr>
          <p:cNvSpPr/>
          <p:nvPr/>
        </p:nvSpPr>
        <p:spPr>
          <a:xfrm>
            <a:off x="5793372" y="3991963"/>
            <a:ext cx="4667533" cy="707886"/>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defTabSz="914400"/>
            <a:r>
              <a:rPr lang="vi-VN" altLang="zh-CN" sz="4000"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Ví dụ:</a:t>
            </a:r>
            <a:endParaRPr lang="vi-VN" altLang="zh-CN" sz="4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0" name="图片 9">
            <a:extLst>
              <a:ext uri="{FF2B5EF4-FFF2-40B4-BE49-F238E27FC236}">
                <a16:creationId xmlns:a16="http://schemas.microsoft.com/office/drawing/2014/main" id="{F0640160-F5D2-4B34-B331-A3203E0E3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37133">
            <a:off x="8598168" y="385337"/>
            <a:ext cx="3359920" cy="3094396"/>
          </a:xfrm>
          <a:prstGeom prst="rect">
            <a:avLst/>
          </a:prstGeom>
        </p:spPr>
      </p:pic>
      <p:pic>
        <p:nvPicPr>
          <p:cNvPr id="11" name="图片 10">
            <a:extLst>
              <a:ext uri="{FF2B5EF4-FFF2-40B4-BE49-F238E27FC236}">
                <a16:creationId xmlns:a16="http://schemas.microsoft.com/office/drawing/2014/main" id="{B58CA21E-5C10-4F84-AFCD-2EFD27079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59335">
            <a:off x="240670" y="3285477"/>
            <a:ext cx="3359920" cy="3094396"/>
          </a:xfrm>
          <a:prstGeom prst="rect">
            <a:avLst/>
          </a:prstGeom>
        </p:spPr>
      </p:pic>
      <p:sp>
        <p:nvSpPr>
          <p:cNvPr id="2" name="TextBox 1"/>
          <p:cNvSpPr txBox="1"/>
          <p:nvPr/>
        </p:nvSpPr>
        <p:spPr>
          <a:xfrm>
            <a:off x="2360204" y="2651617"/>
            <a:ext cx="7566211" cy="1383264"/>
          </a:xfrm>
          <a:prstGeom prst="rect">
            <a:avLst/>
          </a:prstGeom>
          <a:noFill/>
        </p:spPr>
        <p:txBody>
          <a:bodyPr wrap="square" rtlCol="0">
            <a:spAutoFit/>
          </a:bodyPr>
          <a:lstStyle/>
          <a:p>
            <a:pPr marL="342900" indent="-342900" algn="just" defTabSz="914400">
              <a:lnSpc>
                <a:spcPct val="120000"/>
              </a:lnSpc>
              <a:buFont typeface="Wingdings" panose="05000000000000000000" pitchFamily="2" charset="2"/>
              <a:buChar char="q"/>
            </a:pPr>
            <a:r>
              <a:rPr lang="vi-VN" sz="2400" dirty="0" smtClean="0">
                <a:solidFill>
                  <a:srgbClr val="40A693">
                    <a:lumMod val="75000"/>
                  </a:srgbClr>
                </a:solidFill>
                <a:latin typeface="Times New Roman" panose="02020603050405020304" pitchFamily="18" charset="0"/>
                <a:cs typeface="Times New Roman" panose="02020603050405020304" pitchFamily="18" charset="0"/>
              </a:rPr>
              <a:t>Là cơ thể được cấu tạo từ một tế bào. </a:t>
            </a:r>
            <a:endParaRPr lang="en-US" sz="2400" dirty="0" smtClean="0">
              <a:solidFill>
                <a:srgbClr val="40A693">
                  <a:lumMod val="75000"/>
                </a:srgbClr>
              </a:solidFill>
              <a:latin typeface="Times New Roman" panose="02020603050405020304" pitchFamily="18" charset="0"/>
              <a:cs typeface="Times New Roman" panose="02020603050405020304" pitchFamily="18" charset="0"/>
            </a:endParaRPr>
          </a:p>
          <a:p>
            <a:pPr marL="342900" indent="-342900" algn="just" defTabSz="914400">
              <a:lnSpc>
                <a:spcPct val="120000"/>
              </a:lnSpc>
              <a:buFont typeface="Wingdings" panose="05000000000000000000" pitchFamily="2" charset="2"/>
              <a:buChar char="q"/>
            </a:pPr>
            <a:r>
              <a:rPr lang="vi-VN" sz="2400" dirty="0" smtClean="0">
                <a:solidFill>
                  <a:srgbClr val="40A693">
                    <a:lumMod val="75000"/>
                  </a:srgbClr>
                </a:solidFill>
                <a:latin typeface="Times New Roman" panose="02020603050405020304" pitchFamily="18" charset="0"/>
                <a:cs typeface="Times New Roman" panose="02020603050405020304" pitchFamily="18" charset="0"/>
              </a:rPr>
              <a:t>Tế bào đó thực hiện được chức năng của một cơ thể sống.</a:t>
            </a:r>
            <a:endParaRPr lang="vi-VN" sz="2400" dirty="0">
              <a:solidFill>
                <a:srgbClr val="40A693">
                  <a:lumMod val="75000"/>
                </a:srgbClr>
              </a:solidFill>
              <a:latin typeface="Times New Roman" panose="02020603050405020304" pitchFamily="18" charset="0"/>
              <a:cs typeface="Times New Roman" panose="02020603050405020304" pitchFamily="18" charset="0"/>
            </a:endParaRPr>
          </a:p>
        </p:txBody>
      </p:sp>
      <p:pic>
        <p:nvPicPr>
          <p:cNvPr id="15362" name="Picture 2" descr="Ứng dụng ghi chú trên PDF - GoodNotes 4"/>
          <p:cNvPicPr>
            <a:picLocks noChangeAspect="1" noChangeArrowheads="1"/>
          </p:cNvPicPr>
          <p:nvPr/>
        </p:nvPicPr>
        <p:blipFill rotWithShape="1">
          <a:blip r:embed="rId4">
            <a:extLst>
              <a:ext uri="{28A0092B-C50C-407E-A947-70E740481C1C}">
                <a14:useLocalDpi xmlns:a14="http://schemas.microsoft.com/office/drawing/2010/main" val="0"/>
              </a:ext>
            </a:extLst>
          </a:blip>
          <a:srcRect l="9520" t="8291" r="2032" b="14367"/>
          <a:stretch/>
        </p:blipFill>
        <p:spPr bwMode="auto">
          <a:xfrm>
            <a:off x="79540" y="310353"/>
            <a:ext cx="1833425" cy="1603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3372" y="5078913"/>
            <a:ext cx="5841675" cy="1569660"/>
          </a:xfrm>
          <a:prstGeom prst="rect">
            <a:avLst/>
          </a:prstGeom>
          <a:noFill/>
        </p:spPr>
        <p:txBody>
          <a:bodyPr wrap="square" rtlCol="0">
            <a:spAutoFit/>
          </a:bodyPr>
          <a:lstStyle/>
          <a:p>
            <a:pPr marL="285750" indent="-285750" defTabSz="914400">
              <a:buFont typeface="Wingdings" panose="05000000000000000000" pitchFamily="2" charset="2"/>
              <a:buChar char="§"/>
            </a:pPr>
            <a:r>
              <a:rPr lang="vi-VN" sz="2400" dirty="0" smtClean="0">
                <a:solidFill>
                  <a:srgbClr val="002060"/>
                </a:solidFill>
                <a:latin typeface="Times New Roman" panose="02020603050405020304" pitchFamily="18" charset="0"/>
                <a:cs typeface="Times New Roman" panose="02020603050405020304" pitchFamily="18" charset="0"/>
              </a:rPr>
              <a:t>Trùng roi, trùng giày, trùng biến hình</a:t>
            </a:r>
          </a:p>
          <a:p>
            <a:pPr marL="285750" indent="-285750" defTabSz="914400">
              <a:buFont typeface="Wingdings" panose="05000000000000000000" pitchFamily="2" charset="2"/>
              <a:buChar char="§"/>
            </a:pPr>
            <a:r>
              <a:rPr lang="vi-VN" sz="2400" dirty="0" smtClean="0">
                <a:solidFill>
                  <a:srgbClr val="002060"/>
                </a:solidFill>
                <a:latin typeface="Times New Roman" panose="02020603050405020304" pitchFamily="18" charset="0"/>
                <a:cs typeface="Times New Roman" panose="02020603050405020304" pitchFamily="18" charset="0"/>
              </a:rPr>
              <a:t>Tảo lục, tảo silic,…</a:t>
            </a:r>
          </a:p>
          <a:p>
            <a:pPr marL="285750" indent="-285750" defTabSz="914400">
              <a:buFont typeface="Wingdings" panose="05000000000000000000" pitchFamily="2" charset="2"/>
              <a:buChar char="§"/>
            </a:pPr>
            <a:r>
              <a:rPr lang="vi-VN" sz="2400" dirty="0" smtClean="0">
                <a:solidFill>
                  <a:srgbClr val="002060"/>
                </a:solidFill>
                <a:latin typeface="Times New Roman" panose="02020603050405020304" pitchFamily="18" charset="0"/>
                <a:cs typeface="Times New Roman" panose="02020603050405020304" pitchFamily="18" charset="0"/>
              </a:rPr>
              <a:t>Vi khuẩn Escherchia coli (E.coli), vi khuẩn lao</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3766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5636" y="371191"/>
            <a:ext cx="10565393" cy="1772793"/>
          </a:xfrm>
          <a:prstGeom prst="rect">
            <a:avLst/>
          </a:prstGeom>
          <a:noFill/>
        </p:spPr>
        <p:txBody>
          <a:bodyPr wrap="square" rtlCol="0">
            <a:spAutoFit/>
          </a:bodyPr>
          <a:lstStyle/>
          <a:p>
            <a:pPr algn="just" defTabSz="914400">
              <a:lnSpc>
                <a:spcPct val="130000"/>
              </a:lnSpc>
            </a:pPr>
            <a:r>
              <a:rPr lang="vi-VN" sz="2400" b="1" dirty="0" smtClean="0">
                <a:solidFill>
                  <a:srgbClr val="FF0000"/>
                </a:solidFill>
                <a:cs typeface="Arial" panose="020B0604020202020204" pitchFamily="34" charset="0"/>
              </a:rPr>
              <a:t>Tìm hiểu thêm</a:t>
            </a:r>
          </a:p>
          <a:p>
            <a:pPr lvl="1" algn="just" defTabSz="914400">
              <a:lnSpc>
                <a:spcPct val="130000"/>
              </a:lnSpc>
            </a:pPr>
            <a:r>
              <a:rPr lang="vi-VN" sz="2000" dirty="0" smtClean="0">
                <a:solidFill>
                  <a:srgbClr val="000000"/>
                </a:solidFill>
                <a:cs typeface="Arial" panose="020B0604020202020204" pitchFamily="34" charset="0"/>
              </a:rPr>
              <a:t>Trùng giày là sinh vật đơn bào sống phổ biến. Cơ thể của trùng giày tuy chỉ là một tế bào nhưng thực hiện đầy đủ các hoạt động sống của một sinh vật</a:t>
            </a:r>
            <a:r>
              <a:rPr lang="en-US" sz="2000" dirty="0" smtClean="0">
                <a:solidFill>
                  <a:srgbClr val="000000"/>
                </a:solidFill>
                <a:latin typeface="Arial" panose="020B0604020202020204" pitchFamily="34" charset="0"/>
                <a:cs typeface="Arial" panose="020B0604020202020204" pitchFamily="34" charset="0"/>
              </a:rPr>
              <a:t>. </a:t>
            </a:r>
            <a:r>
              <a:rPr lang="vi-VN" sz="2000" dirty="0" smtClean="0">
                <a:solidFill>
                  <a:srgbClr val="000000"/>
                </a:solidFill>
                <a:cs typeface="Arial" panose="020B0604020202020204" pitchFamily="34" charset="0"/>
              </a:rPr>
              <a:t>Hãy tìm hiểu trùng giày thực hiện các hoạt động sống như thế nào.</a:t>
            </a:r>
            <a:endParaRPr lang="vi-VN" sz="2000" dirty="0">
              <a:solidFill>
                <a:srgbClr val="000000"/>
              </a:solidFill>
              <a:cs typeface="Arial" panose="020B0604020202020204" pitchFamily="34" charset="0"/>
            </a:endParaRPr>
          </a:p>
        </p:txBody>
      </p:sp>
      <p:pic>
        <p:nvPicPr>
          <p:cNvPr id="1026" name="Picture 2" descr="13. Từ tế bào đến cơ thể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417" y="2263366"/>
            <a:ext cx="6531899" cy="3983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74480" y="6246891"/>
            <a:ext cx="5513560" cy="369332"/>
          </a:xfrm>
          <a:prstGeom prst="rect">
            <a:avLst/>
          </a:prstGeom>
          <a:noFill/>
        </p:spPr>
        <p:txBody>
          <a:bodyPr wrap="square" rtlCol="0">
            <a:spAutoFit/>
          </a:bodyPr>
          <a:lstStyle/>
          <a:p>
            <a:pPr algn="ctr" defTabSz="914400"/>
            <a:r>
              <a:rPr lang="vi-VN" dirty="0" smtClean="0">
                <a:solidFill>
                  <a:srgbClr val="002060"/>
                </a:solidFill>
                <a:cs typeface="Arial" panose="020B0604020202020204" pitchFamily="34" charset="0"/>
              </a:rPr>
              <a:t>Sơ đồ mô tả một số hoạt động sống của trùng giày</a:t>
            </a:r>
            <a:endParaRPr lang="vi-VN" dirty="0">
              <a:solidFill>
                <a:srgbClr val="002060"/>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878636" y="3331958"/>
            <a:ext cx="3876675" cy="2457450"/>
          </a:xfrm>
          <a:prstGeom prst="rect">
            <a:avLst/>
          </a:prstGeom>
        </p:spPr>
      </p:pic>
      <p:sp>
        <p:nvSpPr>
          <p:cNvPr id="7" name="TextBox 6"/>
          <p:cNvSpPr txBox="1"/>
          <p:nvPr/>
        </p:nvSpPr>
        <p:spPr>
          <a:xfrm>
            <a:off x="7060193" y="6246891"/>
            <a:ext cx="5513560" cy="369332"/>
          </a:xfrm>
          <a:prstGeom prst="rect">
            <a:avLst/>
          </a:prstGeom>
          <a:noFill/>
        </p:spPr>
        <p:txBody>
          <a:bodyPr wrap="square" rtlCol="0">
            <a:spAutoFit/>
          </a:bodyPr>
          <a:lstStyle/>
          <a:p>
            <a:pPr algn="ctr" defTabSz="914400"/>
            <a:r>
              <a:rPr lang="vi-VN" dirty="0" smtClean="0">
                <a:solidFill>
                  <a:srgbClr val="002060"/>
                </a:solidFill>
                <a:cs typeface="Arial" panose="020B0604020202020204" pitchFamily="34" charset="0"/>
              </a:rPr>
              <a:t>Sơ đồ mô tả sự sinh sản của trùng giày</a:t>
            </a:r>
            <a:endParaRPr lang="vi-VN" dirty="0">
              <a:solidFill>
                <a:srgbClr val="002060"/>
              </a:solidFill>
              <a:cs typeface="Arial" panose="020B0604020202020204" pitchFamily="34" charset="0"/>
            </a:endParaRPr>
          </a:p>
        </p:txBody>
      </p:sp>
    </p:spTree>
    <p:extLst>
      <p:ext uri="{BB962C8B-B14F-4D97-AF65-F5344CB8AC3E}">
        <p14:creationId xmlns:p14="http://schemas.microsoft.com/office/powerpoint/2010/main" val="1689129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矩形: 圆角 1">
            <a:extLst>
              <a:ext uri="{FF2B5EF4-FFF2-40B4-BE49-F238E27FC236}">
                <a16:creationId xmlns:a16="http://schemas.microsoft.com/office/drawing/2014/main" id="{325D4C4C-15A1-49DE-A7C5-7B4B5EEE3EAE}"/>
              </a:ext>
            </a:extLst>
          </p:cNvPr>
          <p:cNvSpPr/>
          <p:nvPr/>
        </p:nvSpPr>
        <p:spPr>
          <a:xfrm>
            <a:off x="2159891" y="1238074"/>
            <a:ext cx="1792942" cy="4418656"/>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600" dirty="0">
              <a:solidFill>
                <a:srgbClr val="FFFFFF"/>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945B65D-664E-4F92-A286-1A375D9B376D}"/>
              </a:ext>
            </a:extLst>
          </p:cNvPr>
          <p:cNvSpPr txBox="1"/>
          <p:nvPr/>
        </p:nvSpPr>
        <p:spPr>
          <a:xfrm>
            <a:off x="1953898" y="1369910"/>
            <a:ext cx="2310938" cy="4154984"/>
          </a:xfrm>
          <a:prstGeom prst="rect">
            <a:avLst/>
          </a:prstGeom>
          <a:solidFill>
            <a:srgbClr val="FFFF00"/>
          </a:solidFill>
        </p:spPr>
        <p:txBody>
          <a:bodyPr wrap="square" rtlCol="0">
            <a:spAutoFit/>
          </a:bodyPr>
          <a:lstStyle/>
          <a:p>
            <a:pPr algn="ctr" defTabSz="914400"/>
            <a:r>
              <a:rPr lang="en-US" altLang="zh-CN" sz="6600" dirty="0" smtClean="0">
                <a:solidFill>
                  <a:srgbClr val="000000"/>
                </a:solidFill>
                <a:latin typeface="Times New Roman" panose="02020603050405020304" pitchFamily="18" charset="0"/>
                <a:ea typeface="汉仪智楷繁" panose="02010600000101010101" pitchFamily="2" charset="-122"/>
                <a:cs typeface="Times New Roman" panose="02020603050405020304" pitchFamily="18" charset="0"/>
              </a:rPr>
              <a:t>CƠ THỂ ĐA BÀO</a:t>
            </a:r>
            <a:endParaRPr lang="zh-CN" altLang="en-US" sz="6600" dirty="0">
              <a:solidFill>
                <a:srgbClr val="000000"/>
              </a:solidFill>
              <a:latin typeface="Times New Roman" panose="02020603050405020304" pitchFamily="18" charset="0"/>
              <a:ea typeface="汉仪智楷繁" panose="0201060000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7B65782C-2C62-46F0-98B2-B8AD27B32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01742">
            <a:off x="8101348" y="3340540"/>
            <a:ext cx="3359920" cy="3094396"/>
          </a:xfrm>
          <a:prstGeom prst="rect">
            <a:avLst/>
          </a:prstGeom>
        </p:spPr>
      </p:pic>
      <p:pic>
        <p:nvPicPr>
          <p:cNvPr id="8" name="Picture 10" descr="Lý thuyết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838" y="1166356"/>
            <a:ext cx="7182457" cy="538684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143247" cy="4061012"/>
            <a:chOff x="45427" y="-331695"/>
            <a:chExt cx="2143247" cy="4061012"/>
          </a:xfrm>
        </p:grpSpPr>
        <p:sp>
          <p:nvSpPr>
            <p:cNvPr id="9" name="Rectangle 8"/>
            <p:cNvSpPr/>
            <p:nvPr/>
          </p:nvSpPr>
          <p:spPr>
            <a:xfrm>
              <a:off x="390670" y="-331695"/>
              <a:ext cx="1190643" cy="163157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9600" dirty="0" smtClean="0">
                  <a:solidFill>
                    <a:srgbClr val="FFFFFF"/>
                  </a:solidFill>
                  <a:latin typeface="Times New Roman" panose="02020603050405020304" pitchFamily="18" charset="0"/>
                  <a:cs typeface="Times New Roman" panose="02020603050405020304" pitchFamily="18" charset="0"/>
                </a:rPr>
                <a:t>B</a:t>
              </a:r>
              <a:endParaRPr lang="en-US" sz="9600" dirty="0">
                <a:solidFill>
                  <a:srgbClr val="FFFFFF"/>
                </a:solidFill>
                <a:latin typeface="Times New Roman" panose="02020603050405020304" pitchFamily="18" charset="0"/>
                <a:cs typeface="Times New Roman" panose="02020603050405020304" pitchFamily="18" charset="0"/>
              </a:endParaRPr>
            </a:p>
          </p:txBody>
        </p:sp>
        <p:sp>
          <p:nvSpPr>
            <p:cNvPr id="10" name="Flowchart: Decision 9"/>
            <p:cNvSpPr/>
            <p:nvPr/>
          </p:nvSpPr>
          <p:spPr>
            <a:xfrm>
              <a:off x="45427" y="1842885"/>
              <a:ext cx="2143247" cy="1886432"/>
            </a:xfrm>
            <a:prstGeom prst="flowChartDecision">
              <a:avLst/>
            </a:prstGeom>
            <a:solidFill>
              <a:srgbClr val="C0000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smtClean="0">
                  <a:solidFill>
                    <a:srgbClr val="FFFFFF"/>
                  </a:solidFill>
                  <a:latin typeface="Times New Roman" panose="02020603050405020304" pitchFamily="18" charset="0"/>
                  <a:cs typeface="Times New Roman" panose="02020603050405020304" pitchFamily="18" charset="0"/>
                </a:rPr>
                <a:t>PHẦN</a:t>
              </a:r>
              <a:endParaRPr lang="en-US" sz="3600" dirty="0">
                <a:solidFill>
                  <a:srgbClr val="FFFF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85757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826368" y="164123"/>
            <a:ext cx="6119447" cy="61194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pic>
        <p:nvPicPr>
          <p:cNvPr id="18" name="Picture 18" descr="Ocean Wildlife GIF by BBC Americ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27448" y="35053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22209" y="495393"/>
            <a:ext cx="3531484" cy="1264980"/>
          </a:xfrm>
          <a:prstGeom prst="cloudCallout">
            <a:avLst>
              <a:gd name="adj1" fmla="val -57912"/>
              <a:gd name="adj2" fmla="val 97569"/>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2400"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Thế giới tự nhiên thật kì diệu</a:t>
            </a:r>
            <a:endParaRPr lang="vi-VN" sz="24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 name="TextBox 3"/>
          <p:cNvSpPr txBox="1"/>
          <p:nvPr/>
        </p:nvSpPr>
        <p:spPr>
          <a:xfrm>
            <a:off x="6645245" y="6355976"/>
            <a:ext cx="4533744" cy="369332"/>
          </a:xfrm>
          <a:prstGeom prst="rect">
            <a:avLst/>
          </a:prstGeom>
          <a:noFill/>
        </p:spPr>
        <p:txBody>
          <a:bodyPr wrap="square" rtlCol="0">
            <a:spAutoFit/>
          </a:bodyPr>
          <a:lstStyle/>
          <a:p>
            <a:pPr algn="ctr" defTabSz="914400"/>
            <a:r>
              <a:rPr lang="vi-VN" dirty="0" smtClean="0">
                <a:solidFill>
                  <a:srgbClr val="178AA1">
                    <a:lumMod val="60000"/>
                    <a:lumOff val="40000"/>
                  </a:srgbClr>
                </a:solidFill>
                <a:latin typeface="Times New Roman" panose="02020603050405020304" pitchFamily="18" charset="0"/>
                <a:cs typeface="Times New Roman" panose="02020603050405020304" pitchFamily="18" charset="0"/>
              </a:rPr>
              <a:t>Cá voi xanh kích thước khoảng 30 m</a:t>
            </a:r>
            <a:endParaRPr lang="vi-VN" dirty="0">
              <a:solidFill>
                <a:srgbClr val="178AA1">
                  <a:lumMod val="60000"/>
                  <a:lumOff val="40000"/>
                </a:srgb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29386" y="4093160"/>
            <a:ext cx="5293615" cy="830997"/>
          </a:xfrm>
          <a:prstGeom prst="rect">
            <a:avLst/>
          </a:prstGeom>
          <a:solidFill>
            <a:srgbClr val="FFFF00"/>
          </a:solidFill>
        </p:spPr>
        <p:txBody>
          <a:bodyPr wrap="square" rtlCol="0">
            <a:spAutoFit/>
          </a:bodyPr>
          <a:lstStyle/>
          <a:p>
            <a:pPr defTabSz="914400"/>
            <a:r>
              <a:rPr lang="vi-VN" sz="2400" dirty="0" smtClean="0">
                <a:solidFill>
                  <a:srgbClr val="000000"/>
                </a:solidFill>
                <a:latin typeface="Times New Roman" panose="02020603050405020304" pitchFamily="18" charset="0"/>
                <a:cs typeface="Times New Roman" panose="02020603050405020304" pitchFamily="18" charset="0"/>
              </a:rPr>
              <a:t>Có những sinh vật với kích thước khổng lồ</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6" name="Explosion 1 5"/>
          <p:cNvSpPr/>
          <p:nvPr/>
        </p:nvSpPr>
        <p:spPr>
          <a:xfrm>
            <a:off x="2375275" y="4634753"/>
            <a:ext cx="2779431" cy="2090555"/>
          </a:xfrm>
          <a:prstGeom prst="irregularSeal1">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FFFFFF"/>
                </a:solidFill>
                <a:latin typeface="Times New Roman" panose="02020603050405020304" pitchFamily="18" charset="0"/>
                <a:cs typeface="Times New Roman" panose="02020603050405020304" pitchFamily="18" charset="0"/>
              </a:rPr>
              <a:t>Bên cạnh đó</a:t>
            </a:r>
            <a:endParaRPr lang="vi-VN" sz="20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41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65782C-2C62-46F0-98B2-B8AD27B32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43686">
            <a:off x="9766139" y="156555"/>
            <a:ext cx="2161142" cy="1990354"/>
          </a:xfrm>
          <a:prstGeom prst="rect">
            <a:avLst/>
          </a:prstGeom>
        </p:spPr>
      </p:pic>
      <p:pic>
        <p:nvPicPr>
          <p:cNvPr id="8" name="Picture 10" descr="Lý thuyết - Học trực tuyến OL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44" y="843628"/>
            <a:ext cx="7182457" cy="5386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97538" y="6230471"/>
            <a:ext cx="4554071" cy="400110"/>
          </a:xfrm>
          <a:prstGeom prst="rect">
            <a:avLst/>
          </a:prstGeom>
          <a:noFill/>
        </p:spPr>
        <p:txBody>
          <a:bodyPr wrap="square" rtlCol="0">
            <a:spAutoFit/>
          </a:bodyPr>
          <a:lstStyle/>
          <a:p>
            <a:pPr algn="ctr" defTabSz="914400"/>
            <a:r>
              <a:rPr lang="vi-VN" sz="2000" dirty="0" smtClean="0">
                <a:solidFill>
                  <a:srgbClr val="000000"/>
                </a:solidFill>
                <a:latin typeface="#9Slide03 Swiss 721 Black Conde" panose="02000500000000000000" pitchFamily="2" charset="0"/>
              </a:rPr>
              <a:t>Hình 2. Cơ thể đa bào</a:t>
            </a:r>
            <a:endParaRPr lang="vi-VN" sz="2000" dirty="0">
              <a:solidFill>
                <a:srgbClr val="000000"/>
              </a:solidFill>
              <a:latin typeface="#9Slide03 Swiss 721 Black Conde" panose="02000500000000000000" pitchFamily="2" charset="0"/>
            </a:endParaRPr>
          </a:p>
        </p:txBody>
      </p:sp>
      <p:sp>
        <p:nvSpPr>
          <p:cNvPr id="6" name="Pentagon 5"/>
          <p:cNvSpPr/>
          <p:nvPr/>
        </p:nvSpPr>
        <p:spPr>
          <a:xfrm>
            <a:off x="0" y="412741"/>
            <a:ext cx="978408" cy="484632"/>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Half Frame 6"/>
          <p:cNvSpPr/>
          <p:nvPr/>
        </p:nvSpPr>
        <p:spPr>
          <a:xfrm rot="7963991">
            <a:off x="527422" y="380956"/>
            <a:ext cx="635054" cy="548204"/>
          </a:xfrm>
          <a:prstGeom prst="halfFrame">
            <a:avLst>
              <a:gd name="adj1" fmla="val 20353"/>
              <a:gd name="adj2" fmla="val 2326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
        <p:nvSpPr>
          <p:cNvPr id="13" name="TextBox 12"/>
          <p:cNvSpPr txBox="1"/>
          <p:nvPr/>
        </p:nvSpPr>
        <p:spPr>
          <a:xfrm>
            <a:off x="1261752" y="435708"/>
            <a:ext cx="9064222" cy="461665"/>
          </a:xfrm>
          <a:prstGeom prst="rect">
            <a:avLst/>
          </a:prstGeom>
          <a:noFill/>
        </p:spPr>
        <p:txBody>
          <a:bodyPr wrap="square" rtlCol="0">
            <a:spAutoFit/>
          </a:bodyPr>
          <a:lstStyle/>
          <a:p>
            <a:pPr algn="just" defTabSz="914400"/>
            <a:r>
              <a:rPr lang="vi-VN" sz="2400" dirty="0" smtClean="0">
                <a:solidFill>
                  <a:srgbClr val="0045D0"/>
                </a:solidFill>
                <a:latin typeface="#9Slide05 Brannboll Ny" panose="02000000000000000000" pitchFamily="2" charset="0"/>
              </a:rPr>
              <a:t>Quan sát hình bên dưới, em có biết vai trò của các loại tế bào bên dưới không?</a:t>
            </a:r>
            <a:endParaRPr lang="vi-VN" sz="2400" dirty="0">
              <a:solidFill>
                <a:srgbClr val="0045D0"/>
              </a:solidFill>
              <a:latin typeface="#9Slide05 Brannboll Ny" panose="02000000000000000000" pitchFamily="2" charset="0"/>
            </a:endParaRPr>
          </a:p>
        </p:txBody>
      </p:sp>
      <p:sp>
        <p:nvSpPr>
          <p:cNvPr id="14" name="Rectangle 13"/>
          <p:cNvSpPr/>
          <p:nvPr/>
        </p:nvSpPr>
        <p:spPr>
          <a:xfrm>
            <a:off x="5674659" y="1748118"/>
            <a:ext cx="1936375" cy="50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002060"/>
                </a:solidFill>
                <a:latin typeface="Arrial"/>
              </a:rPr>
              <a:t>Tế bào biểu bì lá</a:t>
            </a:r>
            <a:endParaRPr lang="vi-VN" dirty="0">
              <a:solidFill>
                <a:srgbClr val="002060"/>
              </a:solidFill>
              <a:latin typeface="Arrial"/>
            </a:endParaRPr>
          </a:p>
        </p:txBody>
      </p:sp>
      <p:sp>
        <p:nvSpPr>
          <p:cNvPr id="15" name="Rectangle 14"/>
          <p:cNvSpPr/>
          <p:nvPr/>
        </p:nvSpPr>
        <p:spPr>
          <a:xfrm>
            <a:off x="5793863" y="4186517"/>
            <a:ext cx="2543313" cy="50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002060"/>
                </a:solidFill>
                <a:latin typeface="Arrial"/>
              </a:rPr>
              <a:t>Tế bào mạch dẫn thân</a:t>
            </a:r>
            <a:endParaRPr lang="vi-VN" dirty="0">
              <a:solidFill>
                <a:srgbClr val="002060"/>
              </a:solidFill>
              <a:latin typeface="Arrial"/>
            </a:endParaRPr>
          </a:p>
        </p:txBody>
      </p:sp>
      <p:sp>
        <p:nvSpPr>
          <p:cNvPr id="16" name="Rectangle 15"/>
          <p:cNvSpPr/>
          <p:nvPr/>
        </p:nvSpPr>
        <p:spPr>
          <a:xfrm>
            <a:off x="5405718" y="5580077"/>
            <a:ext cx="2205316" cy="50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rgbClr val="002060"/>
                </a:solidFill>
                <a:latin typeface="Arrial"/>
              </a:rPr>
              <a:t>Tế bào lông hút rễ</a:t>
            </a:r>
            <a:endParaRPr lang="vi-VN" dirty="0">
              <a:solidFill>
                <a:srgbClr val="002060"/>
              </a:solidFill>
              <a:latin typeface="Arrial"/>
            </a:endParaRPr>
          </a:p>
        </p:txBody>
      </p:sp>
      <p:sp>
        <p:nvSpPr>
          <p:cNvPr id="17" name="TextBox 16"/>
          <p:cNvSpPr txBox="1"/>
          <p:nvPr/>
        </p:nvSpPr>
        <p:spPr>
          <a:xfrm>
            <a:off x="7399521" y="2315395"/>
            <a:ext cx="4442855" cy="1006429"/>
          </a:xfrm>
          <a:prstGeom prst="rect">
            <a:avLst/>
          </a:prstGeom>
          <a:noFill/>
          <a:ln>
            <a:solidFill>
              <a:schemeClr val="tx1"/>
            </a:solidFill>
          </a:ln>
        </p:spPr>
        <p:txBody>
          <a:bodyPr wrap="square" rtlCol="0">
            <a:spAutoFit/>
          </a:bodyPr>
          <a:lstStyle/>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Bảo vệ bộ phận bên trong lá</a:t>
            </a:r>
            <a:r>
              <a:rPr lang="en-US" dirty="0" smtClean="0">
                <a:solidFill>
                  <a:srgbClr val="000000"/>
                </a:solidFill>
                <a:latin typeface="Arrial"/>
              </a:rPr>
              <a:t>.</a:t>
            </a:r>
            <a:endParaRPr lang="vi-VN" dirty="0" smtClean="0">
              <a:solidFill>
                <a:srgbClr val="000000"/>
              </a:solidFill>
              <a:latin typeface="Arrial"/>
            </a:endParaRPr>
          </a:p>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Giúp ánh sáng xuyên qua vào bên trong lục lạp để tổng hợp chất hữu cơ.</a:t>
            </a:r>
            <a:endParaRPr lang="vi-VN" dirty="0">
              <a:solidFill>
                <a:srgbClr val="000000"/>
              </a:solidFill>
              <a:latin typeface="Arrial"/>
            </a:endParaRPr>
          </a:p>
        </p:txBody>
      </p:sp>
      <p:sp>
        <p:nvSpPr>
          <p:cNvPr id="18" name="Curved Down Arrow 17"/>
          <p:cNvSpPr/>
          <p:nvPr/>
        </p:nvSpPr>
        <p:spPr>
          <a:xfrm rot="1831670">
            <a:off x="7542842" y="1346574"/>
            <a:ext cx="1216152" cy="731520"/>
          </a:xfrm>
          <a:prstGeom prst="curvedDownArrow">
            <a:avLst>
              <a:gd name="adj1" fmla="val 0"/>
              <a:gd name="adj2" fmla="val 30136"/>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
        <p:nvSpPr>
          <p:cNvPr id="19" name="TextBox 18"/>
          <p:cNvSpPr txBox="1"/>
          <p:nvPr/>
        </p:nvSpPr>
        <p:spPr>
          <a:xfrm>
            <a:off x="7399520" y="3469067"/>
            <a:ext cx="4442855" cy="701731"/>
          </a:xfrm>
          <a:prstGeom prst="rect">
            <a:avLst/>
          </a:prstGeom>
          <a:noFill/>
          <a:ln>
            <a:solidFill>
              <a:schemeClr val="tx1"/>
            </a:solidFill>
          </a:ln>
        </p:spPr>
        <p:txBody>
          <a:bodyPr wrap="square" rtlCol="0">
            <a:spAutoFit/>
          </a:bodyPr>
          <a:lstStyle/>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Vận chuyển những chất đi đến các bộ phận trong cơ thể.</a:t>
            </a:r>
            <a:endParaRPr lang="vi-VN" dirty="0">
              <a:solidFill>
                <a:srgbClr val="000000"/>
              </a:solidFill>
              <a:latin typeface="Arrial"/>
            </a:endParaRPr>
          </a:p>
        </p:txBody>
      </p:sp>
      <p:sp>
        <p:nvSpPr>
          <p:cNvPr id="20" name="Curved Down Arrow 19"/>
          <p:cNvSpPr/>
          <p:nvPr/>
        </p:nvSpPr>
        <p:spPr>
          <a:xfrm rot="9833717" flipH="1">
            <a:off x="7517692" y="4544753"/>
            <a:ext cx="1279635" cy="731520"/>
          </a:xfrm>
          <a:prstGeom prst="curvedDownArrow">
            <a:avLst>
              <a:gd name="adj1" fmla="val 0"/>
              <a:gd name="adj2" fmla="val 30136"/>
              <a:gd name="adj3" fmla="val 250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
        <p:nvSpPr>
          <p:cNvPr id="21" name="TextBox 20"/>
          <p:cNvSpPr txBox="1"/>
          <p:nvPr/>
        </p:nvSpPr>
        <p:spPr>
          <a:xfrm>
            <a:off x="7399519" y="6020281"/>
            <a:ext cx="4442855" cy="701731"/>
          </a:xfrm>
          <a:prstGeom prst="rect">
            <a:avLst/>
          </a:prstGeom>
          <a:noFill/>
          <a:ln>
            <a:solidFill>
              <a:schemeClr val="tx1"/>
            </a:solidFill>
          </a:ln>
        </p:spPr>
        <p:txBody>
          <a:bodyPr wrap="square" rtlCol="0">
            <a:spAutoFit/>
          </a:bodyPr>
          <a:lstStyle/>
          <a:p>
            <a:pPr marL="285750" indent="-285750" algn="just" defTabSz="914400">
              <a:lnSpc>
                <a:spcPct val="110000"/>
              </a:lnSpc>
              <a:buFont typeface="Wingdings" panose="05000000000000000000" pitchFamily="2" charset="2"/>
              <a:buChar char="§"/>
            </a:pPr>
            <a:r>
              <a:rPr lang="vi-VN" dirty="0" smtClean="0">
                <a:solidFill>
                  <a:srgbClr val="000000"/>
                </a:solidFill>
                <a:latin typeface="Arrial"/>
              </a:rPr>
              <a:t>Hút nước và muối khoáng từ bên ngoài vào bên trong cơ thể.</a:t>
            </a:r>
            <a:endParaRPr lang="vi-VN" dirty="0">
              <a:solidFill>
                <a:srgbClr val="000000"/>
              </a:solidFill>
              <a:latin typeface="Arrial"/>
            </a:endParaRPr>
          </a:p>
        </p:txBody>
      </p:sp>
      <p:sp>
        <p:nvSpPr>
          <p:cNvPr id="22" name="Curved Down Arrow 21"/>
          <p:cNvSpPr/>
          <p:nvPr/>
        </p:nvSpPr>
        <p:spPr>
          <a:xfrm rot="1280922">
            <a:off x="7070719" y="5056634"/>
            <a:ext cx="1080632" cy="731520"/>
          </a:xfrm>
          <a:prstGeom prst="curvedDownArrow">
            <a:avLst>
              <a:gd name="adj1" fmla="val 0"/>
              <a:gd name="adj2" fmla="val 30136"/>
              <a:gd name="adj3" fmla="val 25000"/>
            </a:avLst>
          </a:prstGeom>
          <a:solidFill>
            <a:srgbClr val="0045D0"/>
          </a:solidFill>
          <a:ln>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000000"/>
              </a:solidFill>
            </a:endParaRPr>
          </a:p>
        </p:txBody>
      </p:sp>
    </p:spTree>
    <p:extLst>
      <p:ext uri="{BB962C8B-B14F-4D97-AF65-F5344CB8AC3E}">
        <p14:creationId xmlns:p14="http://schemas.microsoft.com/office/powerpoint/2010/main" val="130077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8915917" y="4526137"/>
            <a:ext cx="3098031" cy="1216990"/>
          </a:xfrm>
          <a:prstGeom prst="rect">
            <a:avLst/>
          </a:prstGeom>
          <a:noFill/>
        </p:spPr>
        <p:txBody>
          <a:bodyPr wrap="square" lIns="107939" tIns="53970" rIns="107939" bIns="53970" rtlCol="0">
            <a:spAutoFit/>
          </a:bodyPr>
          <a:lstStyle>
            <a:defPPr>
              <a:defRPr lang="en-US"/>
            </a:defPPr>
            <a:lvl1pPr algn="just" defTabSz="1218774" fontAlgn="base">
              <a:lnSpc>
                <a:spcPct val="120000"/>
              </a:lnSpc>
              <a:spcBef>
                <a:spcPct val="0"/>
              </a:spcBef>
              <a:spcAft>
                <a:spcPct val="0"/>
              </a:spcAft>
              <a:defRPr sz="2200">
                <a:solidFill>
                  <a:srgbClr val="000000"/>
                </a:solidFill>
                <a:latin typeface="#9Slide03 FS Neusa Bold" panose="00000800000000000000" pitchFamily="2" charset="0"/>
                <a:ea typeface="微软雅黑" pitchFamily="34" charset="-122"/>
              </a:defRPr>
            </a:lvl1pPr>
          </a:lstStyle>
          <a:p>
            <a:r>
              <a:rPr lang="vi-VN" altLang="zh-CN" sz="2000" dirty="0" smtClean="0">
                <a:latin typeface="Times New Roman" panose="02020603050405020304" pitchFamily="18" charset="0"/>
                <a:cs typeface="Times New Roman" panose="02020603050405020304" pitchFamily="18" charset="0"/>
              </a:rPr>
              <a:t>Một số cơ thể đa bào: cây phượng, cây hoa hồng, con giun đất, con ếch đồng,…</a:t>
            </a:r>
            <a:endParaRPr lang="vi-VN" sz="2000" dirty="0">
              <a:latin typeface="Times New Roman" panose="02020603050405020304" pitchFamily="18" charset="0"/>
              <a:cs typeface="Times New Roman" panose="02020603050405020304" pitchFamily="18" charset="0"/>
            </a:endParaRPr>
          </a:p>
        </p:txBody>
      </p:sp>
      <p:sp>
        <p:nvSpPr>
          <p:cNvPr id="5" name="Freeform 11"/>
          <p:cNvSpPr>
            <a:spLocks/>
          </p:cNvSpPr>
          <p:nvPr/>
        </p:nvSpPr>
        <p:spPr bwMode="auto">
          <a:xfrm>
            <a:off x="6083543" y="1742111"/>
            <a:ext cx="1831297" cy="1830307"/>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7BBCAD"/>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6" name="Freeform 12"/>
          <p:cNvSpPr>
            <a:spLocks/>
          </p:cNvSpPr>
          <p:nvPr/>
        </p:nvSpPr>
        <p:spPr bwMode="auto">
          <a:xfrm>
            <a:off x="6215543" y="1870280"/>
            <a:ext cx="1557194" cy="1558503"/>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solidFill>
            <a:sysClr val="window" lastClr="FFFFFF"/>
          </a:soli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7" name="Oval 13"/>
          <p:cNvSpPr>
            <a:spLocks noChangeArrowheads="1"/>
          </p:cNvSpPr>
          <p:nvPr/>
        </p:nvSpPr>
        <p:spPr bwMode="auto">
          <a:xfrm>
            <a:off x="6412882" y="2067513"/>
            <a:ext cx="1162513" cy="1162603"/>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8" name="Freeform 108"/>
          <p:cNvSpPr>
            <a:spLocks/>
          </p:cNvSpPr>
          <p:nvPr/>
        </p:nvSpPr>
        <p:spPr bwMode="auto">
          <a:xfrm rot="16200000">
            <a:off x="3615466" y="1182913"/>
            <a:ext cx="2388860" cy="2390153"/>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FF00FF"/>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9" name="Freeform 109"/>
          <p:cNvSpPr>
            <a:spLocks/>
          </p:cNvSpPr>
          <p:nvPr/>
        </p:nvSpPr>
        <p:spPr bwMode="auto">
          <a:xfrm rot="16200000">
            <a:off x="3784147" y="1366976"/>
            <a:ext cx="2031301" cy="2035211"/>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ysClr val="window" lastClr="FFFFFF">
                  <a:lumMod val="85000"/>
                </a:sysClr>
              </a:gs>
              <a:gs pos="100000">
                <a:sysClr val="window" lastClr="FFFFFF"/>
              </a:gs>
            </a:gsLst>
            <a:lin ang="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10" name="Oval 110"/>
          <p:cNvSpPr>
            <a:spLocks noChangeArrowheads="1"/>
          </p:cNvSpPr>
          <p:nvPr/>
        </p:nvSpPr>
        <p:spPr bwMode="auto">
          <a:xfrm rot="16200000">
            <a:off x="4040632" y="1625473"/>
            <a:ext cx="1516456" cy="1518213"/>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11" name="Freeform 120"/>
          <p:cNvSpPr>
            <a:spLocks/>
          </p:cNvSpPr>
          <p:nvPr/>
        </p:nvSpPr>
        <p:spPr bwMode="auto">
          <a:xfrm flipV="1">
            <a:off x="6083543" y="3653015"/>
            <a:ext cx="2753806" cy="2752316"/>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rgbClr val="FFC000"/>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12" name="Freeform 121"/>
          <p:cNvSpPr>
            <a:spLocks/>
          </p:cNvSpPr>
          <p:nvPr/>
        </p:nvSpPr>
        <p:spPr bwMode="auto">
          <a:xfrm flipV="1">
            <a:off x="6282039" y="3869007"/>
            <a:ext cx="2341623" cy="2343593"/>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ysClr val="window" lastClr="FFFFFF">
                  <a:lumMod val="85000"/>
                </a:sysClr>
              </a:gs>
              <a:gs pos="100000">
                <a:sysClr val="window" lastClr="FFFFFF"/>
              </a:gs>
            </a:gsLst>
            <a:lin ang="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13" name="Oval 122"/>
          <p:cNvSpPr>
            <a:spLocks noChangeArrowheads="1"/>
          </p:cNvSpPr>
          <p:nvPr/>
        </p:nvSpPr>
        <p:spPr bwMode="auto">
          <a:xfrm flipV="1">
            <a:off x="6578787" y="4167753"/>
            <a:ext cx="1748124" cy="1748258"/>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14" name="Freeform 124"/>
          <p:cNvSpPr>
            <a:spLocks/>
          </p:cNvSpPr>
          <p:nvPr/>
        </p:nvSpPr>
        <p:spPr bwMode="auto">
          <a:xfrm rot="5400000" flipV="1">
            <a:off x="3959449" y="3652463"/>
            <a:ext cx="2044972" cy="2046078"/>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15" name="Freeform 125"/>
          <p:cNvSpPr>
            <a:spLocks/>
          </p:cNvSpPr>
          <p:nvPr/>
        </p:nvSpPr>
        <p:spPr bwMode="auto">
          <a:xfrm rot="5400000" flipV="1">
            <a:off x="4103845" y="3798746"/>
            <a:ext cx="1738885" cy="1742232"/>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ysClr val="window" lastClr="FFFFFF">
                  <a:lumMod val="85000"/>
                </a:sysClr>
              </a:gs>
              <a:gs pos="100000">
                <a:sysClr val="window" lastClr="FFFFFF"/>
              </a:gs>
            </a:gsLst>
            <a:lin ang="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sp>
        <p:nvSpPr>
          <p:cNvPr id="16" name="Oval 126"/>
          <p:cNvSpPr>
            <a:spLocks noChangeArrowheads="1"/>
          </p:cNvSpPr>
          <p:nvPr/>
        </p:nvSpPr>
        <p:spPr bwMode="auto">
          <a:xfrm rot="5400000" flipV="1">
            <a:off x="4323410" y="4020033"/>
            <a:ext cx="1298153" cy="1299658"/>
          </a:xfrm>
          <a:prstGeom prst="ellipse">
            <a:avLst/>
          </a:prstGeom>
          <a:gradFill>
            <a:gsLst>
              <a:gs pos="0">
                <a:sysClr val="window" lastClr="FFFFFF">
                  <a:lumMod val="85000"/>
                </a:sysClr>
              </a:gs>
              <a:gs pos="100000">
                <a:sysClr val="window" lastClr="FFFFFF"/>
              </a:gs>
            </a:gsLst>
            <a:lin ang="9000000" scaled="0"/>
          </a:gradFill>
          <a:ln>
            <a:noFill/>
          </a:ln>
        </p:spPr>
        <p:txBody>
          <a:bodyPr vert="horz" wrap="square" lIns="107939" tIns="53970" rIns="107939" bIns="53970" numCol="1" anchor="t" anchorCtr="0" compatLnSpc="1">
            <a:prstTxWarp prst="textNoShape">
              <a:avLst/>
            </a:prstTxWarp>
          </a:bodyPr>
          <a:lstStyle/>
          <a:p>
            <a:pPr defTabSz="1218774" fontAlgn="base">
              <a:spcBef>
                <a:spcPct val="0"/>
              </a:spcBef>
              <a:spcAft>
                <a:spcPct val="0"/>
              </a:spcAft>
              <a:defRPr/>
            </a:pPr>
            <a:endParaRPr lang="id-ID" sz="2399" kern="0" dirty="0">
              <a:solidFill>
                <a:srgbClr val="000000"/>
              </a:solidFill>
              <a:latin typeface="Times New Roman" panose="02020603050405020304" pitchFamily="18" charset="0"/>
              <a:cs typeface="Times New Roman" panose="02020603050405020304" pitchFamily="18" charset="0"/>
            </a:endParaRPr>
          </a:p>
        </p:txBody>
      </p:sp>
      <p:cxnSp>
        <p:nvCxnSpPr>
          <p:cNvPr id="17" name="Straight Connector 19"/>
          <p:cNvCxnSpPr/>
          <p:nvPr/>
        </p:nvCxnSpPr>
        <p:spPr>
          <a:xfrm flipH="1" flipV="1">
            <a:off x="3206487" y="1814713"/>
            <a:ext cx="588041" cy="373183"/>
          </a:xfrm>
          <a:prstGeom prst="line">
            <a:avLst/>
          </a:prstGeom>
          <a:noFill/>
          <a:ln w="9525" cap="flat" cmpd="sng" algn="ctr">
            <a:solidFill>
              <a:schemeClr val="accent1"/>
            </a:solidFill>
            <a:prstDash val="solid"/>
          </a:ln>
          <a:effectLst/>
        </p:spPr>
      </p:cxnSp>
      <p:cxnSp>
        <p:nvCxnSpPr>
          <p:cNvPr id="18" name="Straight Connector 21"/>
          <p:cNvCxnSpPr/>
          <p:nvPr/>
        </p:nvCxnSpPr>
        <p:spPr>
          <a:xfrm flipH="1">
            <a:off x="1065284" y="1814712"/>
            <a:ext cx="2141204" cy="0"/>
          </a:xfrm>
          <a:prstGeom prst="line">
            <a:avLst/>
          </a:prstGeom>
          <a:noFill/>
          <a:ln w="9525" cap="flat" cmpd="sng" algn="ctr">
            <a:solidFill>
              <a:schemeClr val="accent1"/>
            </a:solidFill>
            <a:prstDash val="solid"/>
            <a:tailEnd type="oval"/>
          </a:ln>
          <a:effectLst/>
        </p:spPr>
      </p:cxnSp>
      <p:cxnSp>
        <p:nvCxnSpPr>
          <p:cNvPr id="19" name="Straight Connector 127"/>
          <p:cNvCxnSpPr/>
          <p:nvPr/>
        </p:nvCxnSpPr>
        <p:spPr>
          <a:xfrm flipH="1">
            <a:off x="3370854" y="4526135"/>
            <a:ext cx="588041" cy="373183"/>
          </a:xfrm>
          <a:prstGeom prst="line">
            <a:avLst/>
          </a:prstGeom>
          <a:noFill/>
          <a:ln w="9525" cap="flat" cmpd="sng" algn="ctr">
            <a:solidFill>
              <a:schemeClr val="accent3"/>
            </a:solidFill>
            <a:prstDash val="solid"/>
          </a:ln>
          <a:effectLst/>
        </p:spPr>
      </p:cxnSp>
      <p:cxnSp>
        <p:nvCxnSpPr>
          <p:cNvPr id="20" name="Straight Connector 128"/>
          <p:cNvCxnSpPr/>
          <p:nvPr/>
        </p:nvCxnSpPr>
        <p:spPr>
          <a:xfrm flipH="1">
            <a:off x="1463330" y="4899316"/>
            <a:ext cx="1907525" cy="0"/>
          </a:xfrm>
          <a:prstGeom prst="line">
            <a:avLst/>
          </a:prstGeom>
          <a:noFill/>
          <a:ln w="9525" cap="flat" cmpd="sng" algn="ctr">
            <a:solidFill>
              <a:schemeClr val="accent3"/>
            </a:solidFill>
            <a:prstDash val="solid"/>
            <a:tailEnd type="oval"/>
          </a:ln>
          <a:effectLst/>
        </p:spPr>
      </p:cxnSp>
      <p:cxnSp>
        <p:nvCxnSpPr>
          <p:cNvPr id="21" name="Straight Connector 134"/>
          <p:cNvCxnSpPr/>
          <p:nvPr/>
        </p:nvCxnSpPr>
        <p:spPr>
          <a:xfrm flipV="1">
            <a:off x="7772737" y="1795022"/>
            <a:ext cx="588041" cy="373183"/>
          </a:xfrm>
          <a:prstGeom prst="line">
            <a:avLst/>
          </a:prstGeom>
          <a:noFill/>
          <a:ln w="9525" cap="flat" cmpd="sng" algn="ctr">
            <a:solidFill>
              <a:schemeClr val="accent2"/>
            </a:solidFill>
            <a:prstDash val="solid"/>
          </a:ln>
          <a:effectLst/>
        </p:spPr>
      </p:cxnSp>
      <p:cxnSp>
        <p:nvCxnSpPr>
          <p:cNvPr id="22" name="Straight Connector 135"/>
          <p:cNvCxnSpPr/>
          <p:nvPr/>
        </p:nvCxnSpPr>
        <p:spPr>
          <a:xfrm>
            <a:off x="8360778" y="1795020"/>
            <a:ext cx="1846873" cy="0"/>
          </a:xfrm>
          <a:prstGeom prst="line">
            <a:avLst/>
          </a:prstGeom>
          <a:noFill/>
          <a:ln w="9525" cap="flat" cmpd="sng" algn="ctr">
            <a:solidFill>
              <a:schemeClr val="accent2"/>
            </a:solidFill>
            <a:prstDash val="solid"/>
            <a:tailEnd type="oval"/>
          </a:ln>
          <a:effectLst/>
        </p:spPr>
      </p:cxnSp>
      <p:sp>
        <p:nvSpPr>
          <p:cNvPr id="23" name="TextBox 26"/>
          <p:cNvSpPr txBox="1"/>
          <p:nvPr/>
        </p:nvSpPr>
        <p:spPr>
          <a:xfrm>
            <a:off x="1073772" y="1291044"/>
            <a:ext cx="2936038" cy="539881"/>
          </a:xfrm>
          <a:prstGeom prst="rect">
            <a:avLst/>
          </a:prstGeom>
          <a:noFill/>
        </p:spPr>
        <p:txBody>
          <a:bodyPr wrap="none" lIns="107939" tIns="53970" rIns="107939" bIns="53970" rtlCol="0">
            <a:spAutoFit/>
          </a:bodyPr>
          <a:lstStyle/>
          <a:p>
            <a:pPr defTabSz="1218774" fontAlgn="base">
              <a:spcBef>
                <a:spcPct val="0"/>
              </a:spcBef>
              <a:spcAft>
                <a:spcPct val="0"/>
              </a:spcAft>
            </a:pPr>
            <a:r>
              <a:rPr lang="en-US" altLang="zh-CN" sz="2800" dirty="0" smtClean="0">
                <a:solidFill>
                  <a:srgbClr val="FF00FF"/>
                </a:solidFill>
                <a:latin typeface="Times New Roman" panose="02020603050405020304" pitchFamily="18" charset="0"/>
                <a:ea typeface="微软雅黑" pitchFamily="34" charset="-122"/>
                <a:cs typeface="Times New Roman" panose="02020603050405020304" pitchFamily="18" charset="0"/>
              </a:rPr>
              <a:t>CƠ THỂ ĐA BÀO</a:t>
            </a:r>
            <a:endParaRPr lang="id-ID" sz="2800" dirty="0">
              <a:solidFill>
                <a:srgbClr val="FF00FF"/>
              </a:solidFill>
              <a:latin typeface="Times New Roman" panose="02020603050405020304" pitchFamily="18" charset="0"/>
              <a:ea typeface="微软雅黑" pitchFamily="34" charset="-122"/>
              <a:cs typeface="Times New Roman" panose="02020603050405020304" pitchFamily="18" charset="0"/>
            </a:endParaRPr>
          </a:p>
        </p:txBody>
      </p:sp>
      <p:sp>
        <p:nvSpPr>
          <p:cNvPr id="24" name="TextBox 27"/>
          <p:cNvSpPr txBox="1"/>
          <p:nvPr/>
        </p:nvSpPr>
        <p:spPr>
          <a:xfrm>
            <a:off x="358451" y="1941668"/>
            <a:ext cx="3068798" cy="1955653"/>
          </a:xfrm>
          <a:prstGeom prst="rect">
            <a:avLst/>
          </a:prstGeom>
          <a:noFill/>
        </p:spPr>
        <p:txBody>
          <a:bodyPr wrap="square" lIns="107939" tIns="53970" rIns="107939" bIns="53970" rtlCol="0">
            <a:spAutoFit/>
          </a:bodyPr>
          <a:lstStyle/>
          <a:p>
            <a:pPr algn="just" defTabSz="1218774" fontAlgn="base">
              <a:lnSpc>
                <a:spcPct val="120000"/>
              </a:lnSpc>
              <a:spcBef>
                <a:spcPct val="0"/>
              </a:spcBef>
              <a:spcAft>
                <a:spcPct val="0"/>
              </a:spcAft>
            </a:pPr>
            <a:r>
              <a:rPr lang="vi-VN" altLang="zh-CN" sz="2000" dirty="0" smtClean="0">
                <a:solidFill>
                  <a:srgbClr val="000000"/>
                </a:solidFill>
                <a:latin typeface="Times New Roman" panose="02020603050405020304" pitchFamily="18" charset="0"/>
                <a:ea typeface="微软雅黑" pitchFamily="34" charset="-122"/>
                <a:cs typeface="Times New Roman" panose="02020603050405020304" pitchFamily="18" charset="0"/>
              </a:rPr>
              <a:t>Cơ thể được cấu tạo từ nhiều tế bào, các tế bào khác nhau thực hiện các chức năng khác nhau trong cơ thể.</a:t>
            </a:r>
            <a:endParaRPr lang="vi-VN" sz="2000" b="1" dirty="0">
              <a:solidFill>
                <a:srgbClr val="000000"/>
              </a:solidFill>
              <a:latin typeface="Times New Roman" panose="02020603050405020304" pitchFamily="18" charset="0"/>
              <a:ea typeface="微软雅黑" pitchFamily="34" charset="-122"/>
              <a:cs typeface="Times New Roman" panose="02020603050405020304" pitchFamily="18" charset="0"/>
            </a:endParaRPr>
          </a:p>
        </p:txBody>
      </p:sp>
      <p:sp>
        <p:nvSpPr>
          <p:cNvPr id="25" name="TextBox 28"/>
          <p:cNvSpPr txBox="1"/>
          <p:nvPr/>
        </p:nvSpPr>
        <p:spPr>
          <a:xfrm>
            <a:off x="739054" y="4351363"/>
            <a:ext cx="3449512" cy="539881"/>
          </a:xfrm>
          <a:prstGeom prst="rect">
            <a:avLst/>
          </a:prstGeom>
          <a:noFill/>
        </p:spPr>
        <p:txBody>
          <a:bodyPr wrap="none" lIns="107939" tIns="53970" rIns="107939" bIns="53970" rtlCol="0">
            <a:spAutoFit/>
          </a:bodyPr>
          <a:lstStyle/>
          <a:p>
            <a:pPr defTabSz="1218774" fontAlgn="base">
              <a:spcBef>
                <a:spcPct val="0"/>
              </a:spcBef>
              <a:spcAft>
                <a:spcPct val="0"/>
              </a:spcAft>
            </a:pPr>
            <a:r>
              <a:rPr lang="en-US" altLang="zh-CN" sz="2800" dirty="0">
                <a:solidFill>
                  <a:srgbClr val="5E5CA2">
                    <a:lumMod val="50000"/>
                  </a:srgbClr>
                </a:solidFill>
                <a:latin typeface="Times New Roman" panose="02020603050405020304" pitchFamily="18" charset="0"/>
                <a:ea typeface="微软雅黑" pitchFamily="34" charset="-122"/>
                <a:cs typeface="Times New Roman" panose="02020603050405020304" pitchFamily="18" charset="0"/>
              </a:rPr>
              <a:t>CƠ THỂ ĐỘNG VẬT</a:t>
            </a:r>
            <a:endParaRPr lang="id-ID" sz="2800" dirty="0">
              <a:solidFill>
                <a:srgbClr val="5E5CA2">
                  <a:lumMod val="50000"/>
                </a:srgbClr>
              </a:solidFill>
              <a:latin typeface="Times New Roman" panose="02020603050405020304" pitchFamily="18" charset="0"/>
              <a:ea typeface="微软雅黑" pitchFamily="34" charset="-122"/>
              <a:cs typeface="Times New Roman" panose="02020603050405020304" pitchFamily="18" charset="0"/>
            </a:endParaRPr>
          </a:p>
        </p:txBody>
      </p:sp>
      <p:sp>
        <p:nvSpPr>
          <p:cNvPr id="26" name="TextBox 29"/>
          <p:cNvSpPr txBox="1"/>
          <p:nvPr/>
        </p:nvSpPr>
        <p:spPr>
          <a:xfrm>
            <a:off x="8217471" y="1263564"/>
            <a:ext cx="3401358" cy="539881"/>
          </a:xfrm>
          <a:prstGeom prst="rect">
            <a:avLst/>
          </a:prstGeom>
          <a:noFill/>
        </p:spPr>
        <p:txBody>
          <a:bodyPr wrap="none" lIns="107939" tIns="53970" rIns="107939" bIns="53970" rtlCol="0">
            <a:spAutoFit/>
          </a:bodyPr>
          <a:lstStyle>
            <a:defPPr>
              <a:defRPr lang="en-US"/>
            </a:defPPr>
            <a:lvl1pPr defTabSz="1218774" fontAlgn="base">
              <a:spcBef>
                <a:spcPct val="0"/>
              </a:spcBef>
              <a:spcAft>
                <a:spcPct val="0"/>
              </a:spcAft>
              <a:defRPr sz="2800">
                <a:solidFill>
                  <a:srgbClr val="FF00FF"/>
                </a:solidFill>
                <a:latin typeface="#9Slide03 FS Neusa Bold" panose="00000800000000000000" pitchFamily="2" charset="0"/>
                <a:ea typeface="微软雅黑" pitchFamily="34" charset="-122"/>
              </a:defRPr>
            </a:lvl1pPr>
          </a:lstStyle>
          <a:p>
            <a:r>
              <a:rPr lang="en-US" altLang="zh-CN" dirty="0">
                <a:solidFill>
                  <a:srgbClr val="178AA1">
                    <a:lumMod val="60000"/>
                    <a:lumOff val="40000"/>
                  </a:srgbClr>
                </a:solidFill>
                <a:latin typeface="Times New Roman" panose="02020603050405020304" pitchFamily="18" charset="0"/>
                <a:cs typeface="Times New Roman" panose="02020603050405020304" pitchFamily="18" charset="0"/>
              </a:rPr>
              <a:t>CƠ THỂ THỰC VẬT</a:t>
            </a:r>
            <a:endParaRPr lang="id-ID" dirty="0">
              <a:solidFill>
                <a:srgbClr val="178AA1">
                  <a:lumMod val="60000"/>
                  <a:lumOff val="40000"/>
                </a:srgbClr>
              </a:solidFill>
              <a:latin typeface="Times New Roman" panose="02020603050405020304" pitchFamily="18" charset="0"/>
              <a:cs typeface="Times New Roman" panose="02020603050405020304" pitchFamily="18" charset="0"/>
            </a:endParaRPr>
          </a:p>
        </p:txBody>
      </p:sp>
      <p:sp>
        <p:nvSpPr>
          <p:cNvPr id="27" name="TextBox 30"/>
          <p:cNvSpPr txBox="1"/>
          <p:nvPr/>
        </p:nvSpPr>
        <p:spPr>
          <a:xfrm>
            <a:off x="9483835" y="3931296"/>
            <a:ext cx="1207039" cy="539881"/>
          </a:xfrm>
          <a:prstGeom prst="rect">
            <a:avLst/>
          </a:prstGeom>
          <a:noFill/>
        </p:spPr>
        <p:txBody>
          <a:bodyPr wrap="none" lIns="107939" tIns="53970" rIns="107939" bIns="53970" rtlCol="0">
            <a:spAutoFit/>
          </a:bodyPr>
          <a:lstStyle/>
          <a:p>
            <a:pPr defTabSz="1218774" fontAlgn="base">
              <a:spcBef>
                <a:spcPct val="0"/>
              </a:spcBef>
              <a:spcAft>
                <a:spcPct val="0"/>
              </a:spcAft>
            </a:pPr>
            <a:r>
              <a:rPr lang="en-US" sz="2800" dirty="0" smtClean="0">
                <a:solidFill>
                  <a:srgbClr val="FFC000"/>
                </a:solidFill>
                <a:latin typeface="Times New Roman" panose="02020603050405020304" pitchFamily="18" charset="0"/>
                <a:ea typeface="微软雅黑" pitchFamily="34" charset="-122"/>
                <a:cs typeface="Times New Roman" panose="02020603050405020304" pitchFamily="18" charset="0"/>
              </a:rPr>
              <a:t>VÍ DỤ</a:t>
            </a:r>
            <a:endParaRPr lang="id-ID" sz="2800" dirty="0">
              <a:solidFill>
                <a:srgbClr val="FFC000"/>
              </a:solidFill>
              <a:latin typeface="Times New Roman" panose="02020603050405020304" pitchFamily="18" charset="0"/>
              <a:ea typeface="微软雅黑" pitchFamily="34" charset="-122"/>
              <a:cs typeface="Times New Roman" panose="02020603050405020304" pitchFamily="18" charset="0"/>
            </a:endParaRPr>
          </a:p>
        </p:txBody>
      </p:sp>
      <p:sp>
        <p:nvSpPr>
          <p:cNvPr id="28" name="TextBox 31"/>
          <p:cNvSpPr txBox="1"/>
          <p:nvPr/>
        </p:nvSpPr>
        <p:spPr>
          <a:xfrm>
            <a:off x="358451" y="5034093"/>
            <a:ext cx="3068798" cy="1216990"/>
          </a:xfrm>
          <a:prstGeom prst="rect">
            <a:avLst/>
          </a:prstGeom>
          <a:noFill/>
        </p:spPr>
        <p:txBody>
          <a:bodyPr wrap="square" lIns="107939" tIns="53970" rIns="107939" bIns="53970" rtlCol="0">
            <a:spAutoFit/>
          </a:bodyPr>
          <a:lstStyle/>
          <a:p>
            <a:pPr algn="just" defTabSz="1218774" fontAlgn="base">
              <a:lnSpc>
                <a:spcPct val="120000"/>
              </a:lnSpc>
              <a:spcBef>
                <a:spcPct val="0"/>
              </a:spcBef>
              <a:spcAft>
                <a:spcPct val="0"/>
              </a:spcAft>
            </a:pPr>
            <a:r>
              <a:rPr lang="vi-VN" altLang="zh-CN" sz="2000" dirty="0" smtClean="0">
                <a:solidFill>
                  <a:srgbClr val="000000"/>
                </a:solidFill>
                <a:latin typeface="Times New Roman" panose="02020603050405020304" pitchFamily="18" charset="0"/>
                <a:ea typeface="微软雅黑" pitchFamily="34" charset="-122"/>
                <a:cs typeface="Times New Roman" panose="02020603050405020304" pitchFamily="18" charset="0"/>
              </a:rPr>
              <a:t>Cấu tạo từ các loại tế bào: tế bào cơ, tế bào thần kinh, tế bào biểu bì,…</a:t>
            </a:r>
            <a:endParaRPr lang="vi-VN" sz="2000" dirty="0">
              <a:solidFill>
                <a:srgbClr val="000000"/>
              </a:solidFill>
              <a:latin typeface="Times New Roman" panose="02020603050405020304" pitchFamily="18" charset="0"/>
              <a:ea typeface="微软雅黑" pitchFamily="34" charset="-122"/>
              <a:cs typeface="Times New Roman" panose="02020603050405020304" pitchFamily="18" charset="0"/>
            </a:endParaRPr>
          </a:p>
        </p:txBody>
      </p:sp>
      <p:sp>
        <p:nvSpPr>
          <p:cNvPr id="29" name="TextBox 32"/>
          <p:cNvSpPr txBox="1"/>
          <p:nvPr/>
        </p:nvSpPr>
        <p:spPr>
          <a:xfrm>
            <a:off x="8298719" y="1795019"/>
            <a:ext cx="2993242" cy="1216990"/>
          </a:xfrm>
          <a:prstGeom prst="rect">
            <a:avLst/>
          </a:prstGeom>
          <a:noFill/>
        </p:spPr>
        <p:txBody>
          <a:bodyPr wrap="square" lIns="107939" tIns="53970" rIns="107939" bIns="53970" rtlCol="0">
            <a:spAutoFit/>
          </a:bodyPr>
          <a:lstStyle/>
          <a:p>
            <a:pPr algn="just" defTabSz="1218774" fontAlgn="base">
              <a:lnSpc>
                <a:spcPct val="120000"/>
              </a:lnSpc>
              <a:spcBef>
                <a:spcPct val="0"/>
              </a:spcBef>
              <a:spcAft>
                <a:spcPct val="0"/>
              </a:spcAft>
            </a:pPr>
            <a:r>
              <a:rPr lang="vi-VN" altLang="zh-CN" sz="2000" dirty="0" smtClean="0">
                <a:solidFill>
                  <a:srgbClr val="000000"/>
                </a:solidFill>
                <a:latin typeface="Times New Roman" panose="02020603050405020304" pitchFamily="18" charset="0"/>
                <a:ea typeface="微软雅黑" pitchFamily="34" charset="-122"/>
                <a:cs typeface="Times New Roman" panose="02020603050405020304" pitchFamily="18" charset="0"/>
              </a:rPr>
              <a:t>Cấu tạo từ các loại tế bào: tế bào biểu bì, tế bào mạch dẫn, tế bào lông hút,…</a:t>
            </a:r>
            <a:endParaRPr lang="vi-VN" sz="2000" dirty="0">
              <a:solidFill>
                <a:srgbClr val="000000"/>
              </a:solidFill>
              <a:latin typeface="Times New Roman" panose="02020603050405020304" pitchFamily="18" charset="0"/>
              <a:ea typeface="微软雅黑" pitchFamily="34" charset="-122"/>
              <a:cs typeface="Times New Roman" panose="02020603050405020304" pitchFamily="18" charset="0"/>
            </a:endParaRPr>
          </a:p>
        </p:txBody>
      </p:sp>
      <p:cxnSp>
        <p:nvCxnSpPr>
          <p:cNvPr id="30" name="Straight Connector 47"/>
          <p:cNvCxnSpPr/>
          <p:nvPr/>
        </p:nvCxnSpPr>
        <p:spPr>
          <a:xfrm>
            <a:off x="8478016" y="4231548"/>
            <a:ext cx="616587" cy="239631"/>
          </a:xfrm>
          <a:prstGeom prst="line">
            <a:avLst/>
          </a:prstGeom>
          <a:noFill/>
          <a:ln w="9525" cap="flat" cmpd="sng" algn="ctr">
            <a:solidFill>
              <a:schemeClr val="accent4"/>
            </a:solidFill>
            <a:prstDash val="solid"/>
          </a:ln>
          <a:effectLst/>
        </p:spPr>
      </p:cxnSp>
      <p:cxnSp>
        <p:nvCxnSpPr>
          <p:cNvPr id="31" name="Straight Connector 48"/>
          <p:cNvCxnSpPr/>
          <p:nvPr/>
        </p:nvCxnSpPr>
        <p:spPr>
          <a:xfrm>
            <a:off x="9094602" y="4471177"/>
            <a:ext cx="2205253" cy="0"/>
          </a:xfrm>
          <a:prstGeom prst="line">
            <a:avLst/>
          </a:prstGeom>
          <a:noFill/>
          <a:ln w="9525" cap="flat" cmpd="sng" algn="ctr">
            <a:solidFill>
              <a:schemeClr val="accent4"/>
            </a:solidFill>
            <a:prstDash val="solid"/>
            <a:tailEnd type="oval"/>
          </a:ln>
          <a:effectLst/>
        </p:spPr>
      </p:cxnSp>
      <p:sp>
        <p:nvSpPr>
          <p:cNvPr id="43" name="等腰三角形 42">
            <a:extLst>
              <a:ext uri="{FF2B5EF4-FFF2-40B4-BE49-F238E27FC236}">
                <a16:creationId xmlns:a16="http://schemas.microsoft.com/office/drawing/2014/main" id="{FA5D0F5D-C6CF-4B81-B51B-09ABAF3F42BE}"/>
              </a:ext>
            </a:extLst>
          </p:cNvPr>
          <p:cNvSpPr/>
          <p:nvPr/>
        </p:nvSpPr>
        <p:spPr>
          <a:xfrm>
            <a:off x="271889" y="458038"/>
            <a:ext cx="673768" cy="689810"/>
          </a:xfrm>
          <a:prstGeom prst="triangle">
            <a:avLst/>
          </a:prstGeom>
          <a:solidFill>
            <a:srgbClr val="0045D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文本框 43">
            <a:extLst>
              <a:ext uri="{FF2B5EF4-FFF2-40B4-BE49-F238E27FC236}">
                <a16:creationId xmlns:a16="http://schemas.microsoft.com/office/drawing/2014/main" id="{B91107F9-75CE-48DF-B064-8C30E2170B5E}"/>
              </a:ext>
            </a:extLst>
          </p:cNvPr>
          <p:cNvSpPr txBox="1"/>
          <p:nvPr/>
        </p:nvSpPr>
        <p:spPr>
          <a:xfrm>
            <a:off x="8478016" y="197105"/>
            <a:ext cx="3713984" cy="1077218"/>
          </a:xfrm>
          <a:prstGeom prst="rect">
            <a:avLst/>
          </a:prstGeom>
          <a:solidFill>
            <a:srgbClr val="0045D0"/>
          </a:solidFill>
        </p:spPr>
        <p:txBody>
          <a:bodyPr wrap="square" rtlCol="0">
            <a:spAutoFit/>
          </a:bodyPr>
          <a:lstStyle/>
          <a:p>
            <a:pPr algn="ctr" defTabSz="914400"/>
            <a:r>
              <a:rPr lang="en-US" altLang="zh-CN" sz="3200"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RÚT RA KẾT LUẬN</a:t>
            </a:r>
            <a:endParaRPr lang="zh-CN" altLang="en-US" sz="32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867925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1000"/>
                            </p:stCondLst>
                            <p:childTnLst>
                              <p:par>
                                <p:cTn id="47" presetID="8" presetClass="emph" presetSubtype="0" fill="hold" grpId="1" nodeType="afterEffect">
                                  <p:stCondLst>
                                    <p:cond delay="0"/>
                                  </p:stCondLst>
                                  <p:childTnLst>
                                    <p:animRot by="21600000">
                                      <p:cBhvr>
                                        <p:cTn id="48" dur="2000" fill="hold"/>
                                        <p:tgtEl>
                                          <p:spTgt spid="9"/>
                                        </p:tgtEl>
                                        <p:attrNameLst>
                                          <p:attrName>r</p:attrName>
                                        </p:attrNameLst>
                                      </p:cBhvr>
                                    </p:animRot>
                                  </p:childTnLst>
                                </p:cTn>
                              </p:par>
                              <p:par>
                                <p:cTn id="49" presetID="8" presetClass="emph" presetSubtype="0" fill="hold" grpId="1" nodeType="withEffect">
                                  <p:stCondLst>
                                    <p:cond delay="0"/>
                                  </p:stCondLst>
                                  <p:childTnLst>
                                    <p:animRot by="21600000">
                                      <p:cBhvr>
                                        <p:cTn id="50" dur="2000" fill="hold"/>
                                        <p:tgtEl>
                                          <p:spTgt spid="6"/>
                                        </p:tgtEl>
                                        <p:attrNameLst>
                                          <p:attrName>r</p:attrName>
                                        </p:attrNameLst>
                                      </p:cBhvr>
                                    </p:animRot>
                                  </p:childTnLst>
                                </p:cTn>
                              </p:par>
                              <p:par>
                                <p:cTn id="51" presetID="8" presetClass="emph" presetSubtype="0" fill="hold" grpId="1" nodeType="withEffect">
                                  <p:stCondLst>
                                    <p:cond delay="0"/>
                                  </p:stCondLst>
                                  <p:childTnLst>
                                    <p:animRot by="21600000">
                                      <p:cBhvr>
                                        <p:cTn id="52" dur="2000" fill="hold"/>
                                        <p:tgtEl>
                                          <p:spTgt spid="12"/>
                                        </p:tgtEl>
                                        <p:attrNameLst>
                                          <p:attrName>r</p:attrName>
                                        </p:attrNameLst>
                                      </p:cBhvr>
                                    </p:animRot>
                                  </p:childTnLst>
                                </p:cTn>
                              </p:par>
                              <p:par>
                                <p:cTn id="53" presetID="8" presetClass="emph" presetSubtype="0" fill="hold" grpId="1" nodeType="withEffect">
                                  <p:stCondLst>
                                    <p:cond delay="0"/>
                                  </p:stCondLst>
                                  <p:childTnLst>
                                    <p:animRot by="21600000">
                                      <p:cBhvr>
                                        <p:cTn id="54" dur="2000" fill="hold"/>
                                        <p:tgtEl>
                                          <p:spTgt spid="15"/>
                                        </p:tgtEl>
                                        <p:attrNameLst>
                                          <p:attrName>r</p:attrName>
                                        </p:attrNameLst>
                                      </p:cBhvr>
                                    </p:animRot>
                                  </p:childTnLst>
                                </p:cTn>
                              </p:par>
                            </p:childTnLst>
                          </p:cTn>
                        </p:par>
                        <p:par>
                          <p:cTn id="55" fill="hold">
                            <p:stCondLst>
                              <p:cond delay="3000"/>
                            </p:stCondLst>
                            <p:childTnLst>
                              <p:par>
                                <p:cTn id="56" presetID="22" presetClass="entr" presetSubtype="2"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right)">
                                      <p:cBhvr>
                                        <p:cTn id="58" dur="500"/>
                                        <p:tgtEl>
                                          <p:spTgt spid="17"/>
                                        </p:tgtEl>
                                      </p:cBhvr>
                                    </p:animEffect>
                                  </p:childTnLst>
                                </p:cTn>
                              </p:par>
                            </p:childTnLst>
                          </p:cTn>
                        </p:par>
                        <p:par>
                          <p:cTn id="59" fill="hold">
                            <p:stCondLst>
                              <p:cond delay="3500"/>
                            </p:stCondLst>
                            <p:childTnLst>
                              <p:par>
                                <p:cTn id="60" presetID="22" presetClass="entr" presetSubtype="2"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right)">
                                      <p:cBhvr>
                                        <p:cTn id="62" dur="500"/>
                                        <p:tgtEl>
                                          <p:spTgt spid="18"/>
                                        </p:tgtEl>
                                      </p:cBhvr>
                                    </p:animEffect>
                                  </p:childTnLst>
                                </p:cTn>
                              </p:par>
                            </p:childTnLst>
                          </p:cTn>
                        </p:par>
                        <p:par>
                          <p:cTn id="63" fill="hold">
                            <p:stCondLst>
                              <p:cond delay="4000"/>
                            </p:stCondLst>
                            <p:childTnLst>
                              <p:par>
                                <p:cTn id="64" presetID="10" presetClass="entr" presetSubtype="0"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par>
                          <p:cTn id="70" fill="hold">
                            <p:stCondLst>
                              <p:cond delay="4500"/>
                            </p:stCondLst>
                            <p:childTnLst>
                              <p:par>
                                <p:cTn id="71" presetID="22" presetClass="entr" presetSubtype="8"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par>
                          <p:cTn id="74" fill="hold">
                            <p:stCondLst>
                              <p:cond delay="5000"/>
                            </p:stCondLst>
                            <p:childTnLst>
                              <p:par>
                                <p:cTn id="75" presetID="22" presetClass="entr" presetSubtype="8"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par>
                          <p:cTn id="78" fill="hold">
                            <p:stCondLst>
                              <p:cond delay="5500"/>
                            </p:stCondLst>
                            <p:childTnLst>
                              <p:par>
                                <p:cTn id="79" presetID="10" presetClass="entr" presetSubtype="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par>
                          <p:cTn id="85" fill="hold">
                            <p:stCondLst>
                              <p:cond delay="6000"/>
                            </p:stCondLst>
                            <p:childTnLst>
                              <p:par>
                                <p:cTn id="86" presetID="22" presetClass="entr" presetSubtype="2"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right)">
                                      <p:cBhvr>
                                        <p:cTn id="88" dur="500"/>
                                        <p:tgtEl>
                                          <p:spTgt spid="19"/>
                                        </p:tgtEl>
                                      </p:cBhvr>
                                    </p:animEffect>
                                  </p:childTnLst>
                                </p:cTn>
                              </p:par>
                            </p:childTnLst>
                          </p:cTn>
                        </p:par>
                        <p:par>
                          <p:cTn id="89" fill="hold">
                            <p:stCondLst>
                              <p:cond delay="6500"/>
                            </p:stCondLst>
                            <p:childTnLst>
                              <p:par>
                                <p:cTn id="90" presetID="22" presetClass="entr" presetSubtype="2"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right)">
                                      <p:cBhvr>
                                        <p:cTn id="92" dur="500"/>
                                        <p:tgtEl>
                                          <p:spTgt spid="20"/>
                                        </p:tgtEl>
                                      </p:cBhvr>
                                    </p:animEffect>
                                  </p:childTnLst>
                                </p:cTn>
                              </p:par>
                            </p:childTnLst>
                          </p:cTn>
                        </p:par>
                        <p:par>
                          <p:cTn id="93" fill="hold">
                            <p:stCondLst>
                              <p:cond delay="7000"/>
                            </p:stCondLst>
                            <p:childTnLst>
                              <p:par>
                                <p:cTn id="94" presetID="10" presetClass="entr" presetSubtype="0"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childTnLst>
                          </p:cTn>
                        </p:par>
                        <p:par>
                          <p:cTn id="100" fill="hold">
                            <p:stCondLst>
                              <p:cond delay="7500"/>
                            </p:stCondLst>
                            <p:childTnLst>
                              <p:par>
                                <p:cTn id="101" presetID="22" presetClass="entr" presetSubtype="8"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left)">
                                      <p:cBhvr>
                                        <p:cTn id="103" dur="500"/>
                                        <p:tgtEl>
                                          <p:spTgt spid="30"/>
                                        </p:tgtEl>
                                      </p:cBhvr>
                                    </p:animEffect>
                                  </p:childTnLst>
                                </p:cTn>
                              </p:par>
                            </p:childTnLst>
                          </p:cTn>
                        </p:par>
                        <p:par>
                          <p:cTn id="104" fill="hold">
                            <p:stCondLst>
                              <p:cond delay="8000"/>
                            </p:stCondLst>
                            <p:childTnLst>
                              <p:par>
                                <p:cTn id="105" presetID="22" presetClass="entr" presetSubtype="8" fill="hold"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left)">
                                      <p:cBhvr>
                                        <p:cTn id="107" dur="500"/>
                                        <p:tgtEl>
                                          <p:spTgt spid="31"/>
                                        </p:tgtEl>
                                      </p:cBhvr>
                                    </p:animEffect>
                                  </p:childTnLst>
                                </p:cTn>
                              </p:par>
                            </p:childTnLst>
                          </p:cTn>
                        </p:par>
                        <p:par>
                          <p:cTn id="108" fill="hold">
                            <p:stCondLst>
                              <p:cond delay="8500"/>
                            </p:stCondLst>
                            <p:childTnLst>
                              <p:par>
                                <p:cTn id="109" presetID="10" presetClass="entr" presetSubtype="0"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
                                        </p:tgtEl>
                                        <p:attrNameLst>
                                          <p:attrName>style.visibility</p:attrName>
                                        </p:attrNameLst>
                                      </p:cBhvr>
                                      <p:to>
                                        <p:strVal val="visible"/>
                                      </p:to>
                                    </p:set>
                                    <p:animEffect transition="in" filter="fade">
                                      <p:cBhvr>
                                        <p:cTn id="1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6" grpId="1" animBg="1"/>
      <p:bldP spid="7" grpId="0" animBg="1"/>
      <p:bldP spid="8" grpId="0" animBg="1"/>
      <p:bldP spid="9" grpId="0" animBg="1"/>
      <p:bldP spid="9" grpId="1" animBg="1"/>
      <p:bldP spid="10" grpId="0" animBg="1"/>
      <p:bldP spid="11" grpId="0" animBg="1"/>
      <p:bldP spid="12" grpId="0" animBg="1"/>
      <p:bldP spid="12" grpId="1" animBg="1"/>
      <p:bldP spid="13" grpId="0" animBg="1"/>
      <p:bldP spid="14" grpId="0" animBg="1"/>
      <p:bldP spid="15" grpId="0" animBg="1"/>
      <p:bldP spid="15" grpId="1" animBg="1"/>
      <p:bldP spid="16" grpId="0" animBg="1"/>
      <p:bldP spid="23" grpId="0"/>
      <p:bldP spid="24" grpId="0"/>
      <p:bldP spid="25" grpId="0"/>
      <p:bldP spid="26" grpId="0"/>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93097" y="0"/>
            <a:ext cx="11298903" cy="6711331"/>
            <a:chOff x="893097" y="0"/>
            <a:chExt cx="11298903" cy="6711331"/>
          </a:xfrm>
        </p:grpSpPr>
        <p:pic>
          <p:nvPicPr>
            <p:cNvPr id="7" name="Picture 6"/>
            <p:cNvPicPr>
              <a:picLocks noChangeAspect="1"/>
            </p:cNvPicPr>
            <p:nvPr/>
          </p:nvPicPr>
          <p:blipFill rotWithShape="1">
            <a:blip r:embed="rId2"/>
            <a:srcRect l="17357" t="12841" r="49843" b="58706"/>
            <a:stretch/>
          </p:blipFill>
          <p:spPr>
            <a:xfrm>
              <a:off x="893097" y="1136985"/>
              <a:ext cx="2310063" cy="1568918"/>
            </a:xfrm>
            <a:prstGeom prst="rect">
              <a:avLst/>
            </a:prstGeom>
          </p:spPr>
        </p:pic>
        <p:pic>
          <p:nvPicPr>
            <p:cNvPr id="8" name="Picture 6" descr="Các dấu hiệu cho thấy bạn đã nhiễm vi khuẩn uốn ván | Vin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121" y="901756"/>
              <a:ext cx="3287806" cy="21711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ách Ba Mẹ: Tranh Em Bé Bán Ở Đâu Đẹp Và Chất L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117" y="3572543"/>
              <a:ext cx="3753853" cy="25025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n bướm số mấy? Mơ thấy bươm bướm nên đánh đề con gì? - 188L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679" y="3572543"/>
              <a:ext cx="3981359" cy="250256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ách chăm sóc mai vàng sau Tết để chơi dài lâu - Cẩm n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4847" y="0"/>
              <a:ext cx="4097153" cy="3072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5085" y="3072865"/>
              <a:ext cx="2310063" cy="379608"/>
            </a:xfrm>
            <a:prstGeom prst="rect">
              <a:avLst/>
            </a:prstGeom>
            <a:noFill/>
          </p:spPr>
          <p:txBody>
            <a:bodyPr wrap="square" rtlCol="0">
              <a:spAutoFit/>
            </a:bodyPr>
            <a:lstStyle/>
            <a:p>
              <a:pPr algn="ctr"/>
              <a:r>
                <a:rPr lang="vi-VN" dirty="0" smtClean="0">
                  <a:latin typeface="Times New Roman" panose="02020603050405020304" pitchFamily="18" charset="0"/>
                  <a:ea typeface="#9Slide03 Roboto Condensed" panose="02000000000000000000" pitchFamily="2" charset="0"/>
                  <a:cs typeface="Times New Roman" panose="02020603050405020304" pitchFamily="18" charset="0"/>
                </a:rPr>
                <a:t>Tảo lục</a:t>
              </a:r>
              <a:endParaRPr lang="vi-VN"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2" name="TextBox 11"/>
            <p:cNvSpPr txBox="1"/>
            <p:nvPr/>
          </p:nvSpPr>
          <p:spPr>
            <a:xfrm>
              <a:off x="2922011" y="6061264"/>
              <a:ext cx="2310063" cy="379608"/>
            </a:xfrm>
            <a:prstGeom prst="rect">
              <a:avLst/>
            </a:prstGeom>
            <a:noFill/>
          </p:spPr>
          <p:txBody>
            <a:bodyPr wrap="square" rtlCol="0">
              <a:spAutoFit/>
            </a:bodyPr>
            <a:lstStyle/>
            <a:p>
              <a:pPr algn="ctr"/>
              <a:r>
                <a:rPr lang="vi-VN" dirty="0" smtClean="0">
                  <a:latin typeface="Times New Roman" panose="02020603050405020304" pitchFamily="18" charset="0"/>
                  <a:ea typeface="#9Slide03 Roboto Condensed" panose="02000000000000000000" pitchFamily="2" charset="0"/>
                  <a:cs typeface="Times New Roman" panose="02020603050405020304" pitchFamily="18" charset="0"/>
                </a:rPr>
                <a:t>Em bé</a:t>
              </a:r>
              <a:endParaRPr lang="vi-VN"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TextBox 12"/>
            <p:cNvSpPr txBox="1"/>
            <p:nvPr/>
          </p:nvSpPr>
          <p:spPr>
            <a:xfrm>
              <a:off x="7570326" y="6075112"/>
              <a:ext cx="2310063" cy="379608"/>
            </a:xfrm>
            <a:prstGeom prst="rect">
              <a:avLst/>
            </a:prstGeom>
            <a:noFill/>
          </p:spPr>
          <p:txBody>
            <a:bodyPr wrap="square" rtlCol="0">
              <a:spAutoFit/>
            </a:bodyPr>
            <a:lstStyle/>
            <a:p>
              <a:pPr algn="ctr"/>
              <a:r>
                <a:rPr lang="vi-VN" dirty="0" smtClean="0">
                  <a:latin typeface="Times New Roman" panose="02020603050405020304" pitchFamily="18" charset="0"/>
                  <a:ea typeface="#9Slide03 Roboto Condensed" panose="02000000000000000000" pitchFamily="2" charset="0"/>
                  <a:cs typeface="Times New Roman" panose="02020603050405020304" pitchFamily="18" charset="0"/>
                </a:rPr>
                <a:t>Con bướm</a:t>
              </a:r>
              <a:endParaRPr lang="vi-VN"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4" name="TextBox 13"/>
            <p:cNvSpPr txBox="1"/>
            <p:nvPr/>
          </p:nvSpPr>
          <p:spPr>
            <a:xfrm>
              <a:off x="8988391" y="3072865"/>
              <a:ext cx="2310063" cy="379608"/>
            </a:xfrm>
            <a:prstGeom prst="rect">
              <a:avLst/>
            </a:prstGeom>
            <a:noFill/>
          </p:spPr>
          <p:txBody>
            <a:bodyPr wrap="square" rtlCol="0">
              <a:spAutoFit/>
            </a:bodyPr>
            <a:lstStyle/>
            <a:p>
              <a:pPr algn="ctr"/>
              <a:r>
                <a:rPr lang="vi-VN" dirty="0" smtClean="0">
                  <a:latin typeface="Times New Roman" panose="02020603050405020304" pitchFamily="18" charset="0"/>
                  <a:ea typeface="#9Slide03 Roboto Condensed" panose="02000000000000000000" pitchFamily="2" charset="0"/>
                  <a:cs typeface="Times New Roman" panose="02020603050405020304" pitchFamily="18" charset="0"/>
                </a:rPr>
                <a:t>Cây hoa mai</a:t>
              </a:r>
              <a:endParaRPr lang="vi-VN"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5" name="TextBox 14"/>
            <p:cNvSpPr txBox="1"/>
            <p:nvPr/>
          </p:nvSpPr>
          <p:spPr>
            <a:xfrm>
              <a:off x="4003121" y="3072865"/>
              <a:ext cx="3287805" cy="379608"/>
            </a:xfrm>
            <a:prstGeom prst="rect">
              <a:avLst/>
            </a:prstGeom>
            <a:noFill/>
          </p:spPr>
          <p:txBody>
            <a:bodyPr wrap="square" rtlCol="0">
              <a:spAutoFit/>
            </a:bodyPr>
            <a:lstStyle/>
            <a:p>
              <a:pPr algn="ctr"/>
              <a:r>
                <a:rPr lang="vi-VN" dirty="0" smtClean="0">
                  <a:latin typeface="Times New Roman" panose="02020603050405020304" pitchFamily="18" charset="0"/>
                  <a:ea typeface="#9Slide03 Roboto Condensed" panose="02000000000000000000" pitchFamily="2" charset="0"/>
                  <a:cs typeface="Times New Roman" panose="02020603050405020304" pitchFamily="18" charset="0"/>
                </a:rPr>
                <a:t>Vi khuẩn gây bệnh uốn ván</a:t>
              </a:r>
              <a:endParaRPr lang="vi-VN"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7" name="TextBox 16"/>
            <p:cNvSpPr txBox="1"/>
            <p:nvPr/>
          </p:nvSpPr>
          <p:spPr>
            <a:xfrm>
              <a:off x="4461099" y="6341999"/>
              <a:ext cx="3633748" cy="369332"/>
            </a:xfrm>
            <a:prstGeom prst="rect">
              <a:avLst/>
            </a:prstGeom>
            <a:noFill/>
          </p:spPr>
          <p:txBody>
            <a:bodyPr wrap="square" rtlCol="0">
              <a:spAutoFit/>
            </a:bodyPr>
            <a:lstStyle/>
            <a:p>
              <a:pPr algn="ctr"/>
              <a:r>
                <a:rPr lang="vi-VN"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Hình 22.5. Một số cơ thể sinh vật</a:t>
              </a:r>
              <a:endParaRPr lang="vi-VN"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sp>
        <p:nvSpPr>
          <p:cNvPr id="10" name="TextBox 9"/>
          <p:cNvSpPr txBox="1"/>
          <p:nvPr/>
        </p:nvSpPr>
        <p:spPr>
          <a:xfrm>
            <a:off x="163630" y="291315"/>
            <a:ext cx="8335478" cy="461665"/>
          </a:xfrm>
          <a:prstGeom prst="rect">
            <a:avLst/>
          </a:prstGeom>
          <a:noFill/>
        </p:spPr>
        <p:txBody>
          <a:bodyPr wrap="square" rtlCol="0">
            <a:spAutoFit/>
          </a:bodyPr>
          <a:lstStyle/>
          <a:p>
            <a:r>
              <a:rPr lang="vi-VN" sz="2400" dirty="0" smtClean="0">
                <a:solidFill>
                  <a:schemeClr val="accent5">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Quan sát hình 22.5 và xác định cơ thể đơn bào, cơ thể đa bào</a:t>
            </a:r>
            <a:endParaRPr lang="vi-VN" sz="2400" dirty="0">
              <a:solidFill>
                <a:schemeClr val="accent5">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Rectangle 10"/>
          <p:cNvSpPr/>
          <p:nvPr/>
        </p:nvSpPr>
        <p:spPr>
          <a:xfrm>
            <a:off x="1337912" y="2476574"/>
            <a:ext cx="9464888" cy="1925052"/>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20000"/>
              </a:lnSpc>
              <a:buFont typeface="Wingdings" panose="05000000000000000000" pitchFamily="2" charset="2"/>
              <a:buChar char="q"/>
            </a:pPr>
            <a:r>
              <a:rPr lang="vi-VN" sz="2800" dirty="0" smtClean="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Cơ thể đơn bào: tảo lục, vi khuẩn gây bệnh uốn ván</a:t>
            </a:r>
          </a:p>
          <a:p>
            <a:pPr marL="457200" indent="-457200" algn="just">
              <a:lnSpc>
                <a:spcPct val="120000"/>
              </a:lnSpc>
              <a:buFont typeface="Wingdings" panose="05000000000000000000" pitchFamily="2" charset="2"/>
              <a:buChar char="q"/>
            </a:pPr>
            <a:r>
              <a:rPr lang="vi-VN" sz="2800" dirty="0" smtClean="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Cơ thể đa bào: em bé, cây hoa mai, con bướm </a:t>
            </a:r>
            <a:endParaRPr lang="vi-VN" sz="280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342737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855" y="1399429"/>
            <a:ext cx="4417289" cy="2450512"/>
          </a:xfrm>
          <a:prstGeom prst="rect">
            <a:avLst/>
          </a:prstGeom>
        </p:spPr>
      </p:pic>
      <p:pic>
        <p:nvPicPr>
          <p:cNvPr id="11" name="Picture 10"/>
          <p:cNvPicPr>
            <a:picLocks noChangeAspect="1"/>
          </p:cNvPicPr>
          <p:nvPr/>
        </p:nvPicPr>
        <p:blipFill>
          <a:blip r:embed="rId3"/>
          <a:stretch>
            <a:fillRect/>
          </a:stretch>
        </p:blipFill>
        <p:spPr>
          <a:xfrm>
            <a:off x="4407144" y="1399429"/>
            <a:ext cx="2619375" cy="2084752"/>
          </a:xfrm>
          <a:prstGeom prst="rect">
            <a:avLst/>
          </a:prstGeom>
        </p:spPr>
      </p:pic>
      <p:pic>
        <p:nvPicPr>
          <p:cNvPr id="12" name="Picture 11"/>
          <p:cNvPicPr>
            <a:picLocks noChangeAspect="1"/>
          </p:cNvPicPr>
          <p:nvPr/>
        </p:nvPicPr>
        <p:blipFill>
          <a:blip r:embed="rId4"/>
          <a:stretch>
            <a:fillRect/>
          </a:stretch>
        </p:blipFill>
        <p:spPr>
          <a:xfrm>
            <a:off x="7026519" y="1399429"/>
            <a:ext cx="2375083" cy="2084752"/>
          </a:xfrm>
          <a:prstGeom prst="rect">
            <a:avLst/>
          </a:prstGeom>
        </p:spPr>
      </p:pic>
      <p:pic>
        <p:nvPicPr>
          <p:cNvPr id="13" name="Picture 12"/>
          <p:cNvPicPr>
            <a:picLocks noChangeAspect="1"/>
          </p:cNvPicPr>
          <p:nvPr/>
        </p:nvPicPr>
        <p:blipFill>
          <a:blip r:embed="rId5"/>
          <a:stretch>
            <a:fillRect/>
          </a:stretch>
        </p:blipFill>
        <p:spPr>
          <a:xfrm>
            <a:off x="9367959" y="1399429"/>
            <a:ext cx="2795166" cy="2084752"/>
          </a:xfrm>
          <a:prstGeom prst="rect">
            <a:avLst/>
          </a:prstGeom>
        </p:spPr>
      </p:pic>
      <p:pic>
        <p:nvPicPr>
          <p:cNvPr id="14" name="Picture 13"/>
          <p:cNvPicPr>
            <a:picLocks noChangeAspect="1"/>
          </p:cNvPicPr>
          <p:nvPr/>
        </p:nvPicPr>
        <p:blipFill>
          <a:blip r:embed="rId6"/>
          <a:stretch>
            <a:fillRect/>
          </a:stretch>
        </p:blipFill>
        <p:spPr>
          <a:xfrm>
            <a:off x="11020" y="4062549"/>
            <a:ext cx="2379483" cy="2220685"/>
          </a:xfrm>
          <a:prstGeom prst="rect">
            <a:avLst/>
          </a:prstGeom>
        </p:spPr>
      </p:pic>
      <p:pic>
        <p:nvPicPr>
          <p:cNvPr id="15" name="Picture 14"/>
          <p:cNvPicPr>
            <a:picLocks noChangeAspect="1"/>
          </p:cNvPicPr>
          <p:nvPr/>
        </p:nvPicPr>
        <p:blipFill>
          <a:blip r:embed="rId7"/>
          <a:stretch>
            <a:fillRect/>
          </a:stretch>
        </p:blipFill>
        <p:spPr>
          <a:xfrm>
            <a:off x="2390503" y="4062548"/>
            <a:ext cx="2194560" cy="2220685"/>
          </a:xfrm>
          <a:prstGeom prst="rect">
            <a:avLst/>
          </a:prstGeom>
        </p:spPr>
      </p:pic>
      <p:pic>
        <p:nvPicPr>
          <p:cNvPr id="16" name="Picture 15"/>
          <p:cNvPicPr>
            <a:picLocks noChangeAspect="1"/>
          </p:cNvPicPr>
          <p:nvPr/>
        </p:nvPicPr>
        <p:blipFill>
          <a:blip r:embed="rId8"/>
          <a:stretch>
            <a:fillRect/>
          </a:stretch>
        </p:blipFill>
        <p:spPr>
          <a:xfrm>
            <a:off x="4585064" y="4062547"/>
            <a:ext cx="2625634" cy="2220686"/>
          </a:xfrm>
          <a:prstGeom prst="rect">
            <a:avLst/>
          </a:prstGeom>
        </p:spPr>
      </p:pic>
      <p:pic>
        <p:nvPicPr>
          <p:cNvPr id="17" name="Picture 16"/>
          <p:cNvPicPr>
            <a:picLocks noChangeAspect="1"/>
          </p:cNvPicPr>
          <p:nvPr/>
        </p:nvPicPr>
        <p:blipFill>
          <a:blip r:embed="rId9"/>
          <a:stretch>
            <a:fillRect/>
          </a:stretch>
        </p:blipFill>
        <p:spPr>
          <a:xfrm>
            <a:off x="7211242" y="4062545"/>
            <a:ext cx="2259875" cy="2220687"/>
          </a:xfrm>
          <a:prstGeom prst="rect">
            <a:avLst/>
          </a:prstGeom>
        </p:spPr>
      </p:pic>
      <p:pic>
        <p:nvPicPr>
          <p:cNvPr id="18" name="Picture 17"/>
          <p:cNvPicPr>
            <a:picLocks noChangeAspect="1"/>
          </p:cNvPicPr>
          <p:nvPr/>
        </p:nvPicPr>
        <p:blipFill>
          <a:blip r:embed="rId10"/>
          <a:stretch>
            <a:fillRect/>
          </a:stretch>
        </p:blipFill>
        <p:spPr>
          <a:xfrm>
            <a:off x="9483635" y="4062544"/>
            <a:ext cx="2708365" cy="2220687"/>
          </a:xfrm>
          <a:prstGeom prst="rect">
            <a:avLst/>
          </a:prstGeom>
        </p:spPr>
      </p:pic>
      <p:sp>
        <p:nvSpPr>
          <p:cNvPr id="19" name="TextBox 18"/>
          <p:cNvSpPr txBox="1"/>
          <p:nvPr/>
        </p:nvSpPr>
        <p:spPr>
          <a:xfrm>
            <a:off x="5004952" y="3484181"/>
            <a:ext cx="1489166"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Thủy tức</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0" name="TextBox 19"/>
          <p:cNvSpPr txBox="1"/>
          <p:nvPr/>
        </p:nvSpPr>
        <p:spPr>
          <a:xfrm>
            <a:off x="7796536" y="3484181"/>
            <a:ext cx="859247"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Voi</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p:cNvSpPr txBox="1"/>
          <p:nvPr/>
        </p:nvSpPr>
        <p:spPr>
          <a:xfrm>
            <a:off x="10517272" y="3484181"/>
            <a:ext cx="1146343"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Sư tử</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2" name="TextBox 21"/>
          <p:cNvSpPr txBox="1"/>
          <p:nvPr/>
        </p:nvSpPr>
        <p:spPr>
          <a:xfrm>
            <a:off x="315561" y="6283233"/>
            <a:ext cx="1489166"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Sán dây</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3" name="TextBox 22"/>
          <p:cNvSpPr txBox="1"/>
          <p:nvPr/>
        </p:nvSpPr>
        <p:spPr>
          <a:xfrm>
            <a:off x="2229271" y="6283233"/>
            <a:ext cx="2050867"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Trùng đế giày</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4" name="TextBox 23"/>
          <p:cNvSpPr txBox="1"/>
          <p:nvPr/>
        </p:nvSpPr>
        <p:spPr>
          <a:xfrm>
            <a:off x="4576095" y="6283232"/>
            <a:ext cx="2194560"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Trùng roi xanh</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5" name="TextBox 24"/>
          <p:cNvSpPr txBox="1"/>
          <p:nvPr/>
        </p:nvSpPr>
        <p:spPr>
          <a:xfrm>
            <a:off x="6955577" y="6283232"/>
            <a:ext cx="2341383" cy="430887"/>
          </a:xfrm>
          <a:prstGeom prst="rect">
            <a:avLst/>
          </a:prstGeom>
          <a:noFill/>
        </p:spPr>
        <p:txBody>
          <a:bodyPr wrap="square" rtlCol="0">
            <a:spAutoFit/>
          </a:bodyPr>
          <a:lstStyle/>
          <a:p>
            <a:pPr algn="ctr"/>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Trùng biến hình</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6" name="TextBox 25"/>
          <p:cNvSpPr txBox="1"/>
          <p:nvPr/>
        </p:nvSpPr>
        <p:spPr>
          <a:xfrm>
            <a:off x="9396834" y="6283231"/>
            <a:ext cx="3104997" cy="430887"/>
          </a:xfrm>
          <a:prstGeom prst="rect">
            <a:avLst/>
          </a:prstGeom>
          <a:noFill/>
        </p:spPr>
        <p:txBody>
          <a:bodyPr wrap="square" rtlCol="0">
            <a:spAutoFit/>
          </a:bodyPr>
          <a:lstStyle/>
          <a:p>
            <a:r>
              <a:rPr lang="vi-VN" sz="2200" dirty="0" smtClean="0">
                <a:solidFill>
                  <a:prstClr val="black"/>
                </a:solidFill>
                <a:latin typeface="Arial" panose="020B0604020202020204" pitchFamily="34" charset="0"/>
                <a:ea typeface="Tahoma" panose="020B0604030504040204" pitchFamily="34" charset="0"/>
                <a:cs typeface="Arial" panose="020B0604020202020204" pitchFamily="34" charset="0"/>
              </a:rPr>
              <a:t>Dương xỉ sừng hươu</a:t>
            </a:r>
            <a:endParaRPr lang="vi-VN" sz="2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p:cNvSpPr txBox="1"/>
          <p:nvPr/>
        </p:nvSpPr>
        <p:spPr>
          <a:xfrm>
            <a:off x="315561" y="445322"/>
            <a:ext cx="11268979" cy="523220"/>
          </a:xfrm>
          <a:prstGeom prst="rect">
            <a:avLst/>
          </a:prstGeom>
          <a:noFill/>
        </p:spPr>
        <p:txBody>
          <a:bodyPr wrap="square" rtlCol="0">
            <a:spAutoFit/>
          </a:bodyPr>
          <a:lstStyle/>
          <a:p>
            <a:r>
              <a:rPr lang="vi-VN" sz="2800" dirty="0" smtClean="0">
                <a:solidFill>
                  <a:schemeClr val="accent5">
                    <a:lumMod val="50000"/>
                  </a:schemeClr>
                </a:solidFill>
                <a:latin typeface="#9Slide03 Roboto Condensed" panose="02000000000000000000" pitchFamily="2" charset="0"/>
                <a:ea typeface="#9Slide03 Roboto Condensed" panose="02000000000000000000" pitchFamily="2" charset="0"/>
              </a:rPr>
              <a:t>Sắp xếp các nhóm sinh vật dưới đây vào nhóm đơn bào và đa bào</a:t>
            </a:r>
            <a:endParaRPr lang="vi-VN" sz="2800" dirty="0">
              <a:solidFill>
                <a:schemeClr val="accent5">
                  <a:lumMod val="50000"/>
                </a:schemeClr>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856836323"/>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69304" y="838888"/>
            <a:ext cx="4786402" cy="2223693"/>
            <a:chOff x="1060992" y="805637"/>
            <a:chExt cx="4627724" cy="2223693"/>
          </a:xfrm>
          <a:solidFill>
            <a:schemeClr val="bg1"/>
          </a:solidFill>
        </p:grpSpPr>
        <p:sp>
          <p:nvSpPr>
            <p:cNvPr id="6" name="Rounded Rectangle 5"/>
            <p:cNvSpPr/>
            <p:nvPr/>
          </p:nvSpPr>
          <p:spPr>
            <a:xfrm>
              <a:off x="1060992" y="1070912"/>
              <a:ext cx="4627724" cy="1958418"/>
            </a:xfrm>
            <a:prstGeom prst="roundRect">
              <a:avLst>
                <a:gd name="adj" fmla="val 10000"/>
              </a:avLst>
            </a:prstGeom>
            <a:grpFill/>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2" name="TextBox 11"/>
            <p:cNvSpPr txBox="1"/>
            <p:nvPr/>
          </p:nvSpPr>
          <p:spPr>
            <a:xfrm>
              <a:off x="1530646" y="805637"/>
              <a:ext cx="3422469" cy="954107"/>
            </a:xfrm>
            <a:prstGeom prst="rect">
              <a:avLst/>
            </a:prstGeom>
            <a:solidFill>
              <a:schemeClr val="accent1"/>
            </a:solidFill>
            <a:ln>
              <a:solidFill>
                <a:schemeClr val="accent1"/>
              </a:solidFill>
            </a:ln>
          </p:spPr>
          <p:txBody>
            <a:bodyPr wrap="square" rtlCol="0">
              <a:spAutoFit/>
            </a:bodyPr>
            <a:lstStyle/>
            <a:p>
              <a:pPr algn="ctr"/>
              <a:r>
                <a:rPr lang="vi-VN" sz="2800" b="1" dirty="0"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SINH VẬT ĐƠN BÀO</a:t>
              </a:r>
              <a:endParaRPr lang="vi-VN" sz="28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sp>
        <p:nvSpPr>
          <p:cNvPr id="13" name="TextBox 12"/>
          <p:cNvSpPr txBox="1"/>
          <p:nvPr/>
        </p:nvSpPr>
        <p:spPr>
          <a:xfrm>
            <a:off x="7023063" y="1078037"/>
            <a:ext cx="3422469" cy="523220"/>
          </a:xfrm>
          <a:prstGeom prst="rect">
            <a:avLst/>
          </a:prstGeom>
          <a:solidFill>
            <a:schemeClr val="accent5">
              <a:lumMod val="50000"/>
            </a:schemeClr>
          </a:solidFill>
        </p:spPr>
        <p:txBody>
          <a:bodyPr wrap="square" rtlCol="0">
            <a:spAutoFit/>
          </a:bodyPr>
          <a:lstStyle/>
          <a:p>
            <a:pPr algn="ctr"/>
            <a:r>
              <a:rPr lang="vi-VN" sz="2800" b="1" dirty="0"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SINH VẬT ĐA BÀO</a:t>
            </a:r>
            <a:endParaRPr lang="vi-VN" sz="28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7" name="TextBox 16"/>
          <p:cNvSpPr txBox="1"/>
          <p:nvPr/>
        </p:nvSpPr>
        <p:spPr>
          <a:xfrm>
            <a:off x="547328" y="1755079"/>
            <a:ext cx="5245286" cy="1384995"/>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Ví dụ: Tảo tiểu cầu, trùng roi xanh, trùng biến hình, tảo silic,…</a:t>
            </a:r>
            <a:endParaRPr lang="vi-VN" sz="28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8" name="TextBox 17"/>
          <p:cNvSpPr txBox="1"/>
          <p:nvPr/>
        </p:nvSpPr>
        <p:spPr>
          <a:xfrm>
            <a:off x="6314590" y="1824481"/>
            <a:ext cx="5272914" cy="1384995"/>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Ví dụ: Voi, sư tử, sán dây, dương xỉ sừng hươu, thủy tức, …</a:t>
            </a:r>
            <a:endParaRPr lang="vi-VN" sz="28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9" name="TextBox 18"/>
          <p:cNvSpPr txBox="1"/>
          <p:nvPr/>
        </p:nvSpPr>
        <p:spPr>
          <a:xfrm>
            <a:off x="547328" y="3444182"/>
            <a:ext cx="5092366" cy="954107"/>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Cơ thể chỉ được cấu tạo từ 1 tế bào.</a:t>
            </a:r>
            <a:endParaRPr lang="vi-VN" sz="28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0" name="TextBox 19"/>
          <p:cNvSpPr txBox="1"/>
          <p:nvPr/>
        </p:nvSpPr>
        <p:spPr>
          <a:xfrm>
            <a:off x="6342868" y="3444181"/>
            <a:ext cx="5244636" cy="954107"/>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Cơ thể được cấu tạo từ nhiều tế bào.</a:t>
            </a:r>
            <a:endParaRPr lang="vi-VN" sz="28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1" name="TextBox 20"/>
          <p:cNvSpPr txBox="1"/>
          <p:nvPr/>
        </p:nvSpPr>
        <p:spPr>
          <a:xfrm>
            <a:off x="547328" y="4631081"/>
            <a:ext cx="5092365" cy="1384995"/>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Một tế bào thực hiện toàn bộ các chức năng, hoạt động đặc trưng của cơ thể.</a:t>
            </a:r>
            <a:endParaRPr lang="vi-VN" sz="28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2" name="TextBox 21"/>
          <p:cNvSpPr txBox="1"/>
          <p:nvPr/>
        </p:nvSpPr>
        <p:spPr>
          <a:xfrm>
            <a:off x="6477768" y="4631081"/>
            <a:ext cx="5109736" cy="1815882"/>
          </a:xfrm>
          <a:prstGeom prst="rect">
            <a:avLst/>
          </a:prstGeom>
          <a:noFill/>
        </p:spPr>
        <p:txBody>
          <a:bodyPr wrap="square" rtlCol="0">
            <a:spAutoFit/>
          </a:bodyPr>
          <a:lstStyle/>
          <a:p>
            <a:pPr marL="457200" indent="-457200" algn="just">
              <a:buFont typeface="Wingdings" panose="05000000000000000000" pitchFamily="2" charset="2"/>
              <a:buChar char="§"/>
            </a:pPr>
            <a:r>
              <a:rPr lang="vi-VN" sz="28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Các tế bào phân chia theo nhóm khác nhau thực hiện các chức năng khác nhau, có sự phối hợp với nhau.</a:t>
            </a:r>
            <a:endParaRPr lang="vi-VN" sz="28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 name="Rectangle 2"/>
          <p:cNvSpPr/>
          <p:nvPr/>
        </p:nvSpPr>
        <p:spPr>
          <a:xfrm>
            <a:off x="325946" y="562640"/>
            <a:ext cx="5529760" cy="6083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Rectangle 22"/>
          <p:cNvSpPr/>
          <p:nvPr/>
        </p:nvSpPr>
        <p:spPr>
          <a:xfrm>
            <a:off x="6013995" y="562640"/>
            <a:ext cx="5794889" cy="60831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325946" y="3227781"/>
            <a:ext cx="1148293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5946" y="4517566"/>
            <a:ext cx="1148293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33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75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750"/>
                                        <p:tgtEl>
                                          <p:spTgt spid="19"/>
                                        </p:tgtEl>
                                      </p:cBhvr>
                                    </p:animEffect>
                                  </p:childTnLst>
                                </p:cTn>
                              </p:par>
                            </p:childTnLst>
                          </p:cTn>
                        </p:par>
                        <p:par>
                          <p:cTn id="17" fill="hold">
                            <p:stCondLst>
                              <p:cond delay="750"/>
                            </p:stCondLst>
                            <p:childTnLst>
                              <p:par>
                                <p:cTn id="18" presetID="16" presetClass="entr" presetSubtype="21"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75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750"/>
                                        <p:tgtEl>
                                          <p:spTgt spid="21"/>
                                        </p:tgtEl>
                                      </p:cBhvr>
                                    </p:animEffect>
                                  </p:childTnLst>
                                </p:cTn>
                              </p:par>
                            </p:childTnLst>
                          </p:cTn>
                        </p:par>
                        <p:par>
                          <p:cTn id="26" fill="hold">
                            <p:stCondLst>
                              <p:cond delay="750"/>
                            </p:stCondLst>
                            <p:childTnLst>
                              <p:par>
                                <p:cTn id="27" presetID="16" presetClass="entr" presetSubtype="2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ùng các bé vẽ quyển tập, quyển vở, ... | Learn to draw notebook | Bé Cún  TV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38918" y="1344706"/>
            <a:ext cx="3433482" cy="4320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5400" dirty="0" smtClean="0">
              <a:solidFill>
                <a:srgbClr val="0045D0"/>
              </a:solidFill>
              <a:latin typeface="#9Slide03 Swiss Condensed Bold" panose="02000500000000000000" pitchFamily="2" charset="0"/>
            </a:endParaRPr>
          </a:p>
          <a:p>
            <a:pPr algn="ctr" defTabSz="914400"/>
            <a:endParaRPr lang="en-US" sz="5400" dirty="0">
              <a:solidFill>
                <a:srgbClr val="0045D0"/>
              </a:solidFill>
              <a:latin typeface="#9Slide03 Swiss Condensed Bold" panose="02000500000000000000" pitchFamily="2" charset="0"/>
            </a:endParaRPr>
          </a:p>
          <a:p>
            <a:pPr algn="ctr" defTabSz="914400"/>
            <a:r>
              <a:rPr lang="en-US" sz="8000" dirty="0" smtClean="0">
                <a:solidFill>
                  <a:srgbClr val="0045D0"/>
                </a:solidFill>
                <a:latin typeface="#9Slide03 Swiss Condensed Bold" panose="02000500000000000000" pitchFamily="2" charset="0"/>
              </a:rPr>
              <a:t>BÀI TẬP</a:t>
            </a:r>
          </a:p>
          <a:p>
            <a:pPr algn="ctr" defTabSz="914400"/>
            <a:endParaRPr lang="en-US" sz="2800" dirty="0" smtClean="0">
              <a:solidFill>
                <a:srgbClr val="000000"/>
              </a:solidFill>
              <a:latin typeface="#9Slide03 Swiss Condensed Bold" panose="02000500000000000000" pitchFamily="2" charset="0"/>
            </a:endParaRPr>
          </a:p>
          <a:p>
            <a:pPr algn="ctr" defTabSz="914400"/>
            <a:endParaRPr lang="en-US" sz="2800" dirty="0">
              <a:solidFill>
                <a:srgbClr val="000000"/>
              </a:solidFill>
              <a:latin typeface="#9Slide03 Swiss Condensed Bold" panose="02000500000000000000" pitchFamily="2" charset="0"/>
            </a:endParaRPr>
          </a:p>
          <a:p>
            <a:pPr algn="ctr" defTabSz="914400"/>
            <a:endParaRPr lang="en-US" sz="2800" dirty="0" smtClean="0">
              <a:solidFill>
                <a:srgbClr val="000000"/>
              </a:solidFill>
              <a:latin typeface="#9Slide03 Swiss Condensed Bold" panose="02000500000000000000" pitchFamily="2" charset="0"/>
            </a:endParaRPr>
          </a:p>
          <a:p>
            <a:pPr algn="ctr" defTabSz="914400"/>
            <a:endParaRPr lang="en-US" sz="2800" dirty="0">
              <a:solidFill>
                <a:srgbClr val="000000"/>
              </a:solidFill>
              <a:latin typeface="#9Slide03 Swiss Condensed Bold" panose="02000500000000000000" pitchFamily="2" charset="0"/>
            </a:endParaRPr>
          </a:p>
        </p:txBody>
      </p:sp>
    </p:spTree>
    <p:extLst>
      <p:ext uri="{BB962C8B-B14F-4D97-AF65-F5344CB8AC3E}">
        <p14:creationId xmlns:p14="http://schemas.microsoft.com/office/powerpoint/2010/main" val="37199959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6" name="矩形 65"/>
          <p:cNvSpPr/>
          <p:nvPr/>
        </p:nvSpPr>
        <p:spPr>
          <a:xfrm>
            <a:off x="2357578" y="1072047"/>
            <a:ext cx="1005278" cy="338365"/>
          </a:xfrm>
          <a:prstGeom prst="rect">
            <a:avLst/>
          </a:prstGeom>
        </p:spPr>
        <p:txBody>
          <a:bodyPr wrap="none" lIns="91378" tIns="45690" rIns="91378" bIns="45690">
            <a:spAutoFit/>
          </a:bodyPr>
          <a:lstStyle/>
          <a:p>
            <a:pPr defTabSz="914400"/>
            <a:r>
              <a:rPr lang="zh-CN" altLang="en-US" sz="1599" dirty="0">
                <a:solidFill>
                  <a:srgbClr val="FFFFFF"/>
                </a:solidFill>
                <a:latin typeface="微软雅黑" panose="020B0503020204020204" pitchFamily="34" charset="-122"/>
                <a:ea typeface="微软雅黑" panose="020B0503020204020204" pitchFamily="34" charset="-122"/>
              </a:rPr>
              <a:t>添加标题</a:t>
            </a:r>
            <a:endParaRPr lang="en-US" altLang="zh-CN" sz="1599" dirty="0">
              <a:solidFill>
                <a:srgbClr val="FFFFFF"/>
              </a:solidFill>
              <a:latin typeface="微软雅黑" panose="020B0503020204020204" pitchFamily="34" charset="-122"/>
              <a:ea typeface="微软雅黑" panose="020B0503020204020204" pitchFamily="34" charset="-122"/>
            </a:endParaRPr>
          </a:p>
        </p:txBody>
      </p:sp>
      <p:grpSp>
        <p:nvGrpSpPr>
          <p:cNvPr id="15" name="Group 14"/>
          <p:cNvGrpSpPr/>
          <p:nvPr/>
        </p:nvGrpSpPr>
        <p:grpSpPr>
          <a:xfrm>
            <a:off x="300582" y="1128885"/>
            <a:ext cx="5221098" cy="4015508"/>
            <a:chOff x="300582" y="1128885"/>
            <a:chExt cx="5221098" cy="4015508"/>
          </a:xfrm>
        </p:grpSpPr>
        <p:grpSp>
          <p:nvGrpSpPr>
            <p:cNvPr id="4" name="组合 20"/>
            <p:cNvGrpSpPr/>
            <p:nvPr/>
          </p:nvGrpSpPr>
          <p:grpSpPr>
            <a:xfrm>
              <a:off x="2264799" y="1457568"/>
              <a:ext cx="2876234" cy="314121"/>
              <a:chOff x="2940050" y="2132898"/>
              <a:chExt cx="2994025" cy="314202"/>
            </a:xfrm>
          </p:grpSpPr>
          <p:sp>
            <p:nvSpPr>
              <p:cNvPr id="2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圆角矩形 23"/>
              <p:cNvSpPr/>
              <p:nvPr/>
            </p:nvSpPr>
            <p:spPr>
              <a:xfrm>
                <a:off x="2940050" y="2132898"/>
                <a:ext cx="21082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25"/>
            <p:cNvGrpSpPr/>
            <p:nvPr/>
          </p:nvGrpSpPr>
          <p:grpSpPr>
            <a:xfrm>
              <a:off x="2259807" y="1859724"/>
              <a:ext cx="2876234" cy="314536"/>
              <a:chOff x="2940050" y="2519659"/>
              <a:chExt cx="2994025" cy="314618"/>
            </a:xfrm>
          </p:grpSpPr>
          <p:sp>
            <p:nvSpPr>
              <p:cNvPr id="28"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圆角矩形 28"/>
              <p:cNvSpPr/>
              <p:nvPr/>
            </p:nvSpPr>
            <p:spPr>
              <a:xfrm>
                <a:off x="2940051" y="2519659"/>
                <a:ext cx="8890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0" name="组合 50"/>
            <p:cNvGrpSpPr>
              <a:grpSpLocks noChangeAspect="1"/>
            </p:cNvGrpSpPr>
            <p:nvPr/>
          </p:nvGrpSpPr>
          <p:grpSpPr>
            <a:xfrm>
              <a:off x="300582" y="1128885"/>
              <a:ext cx="2157228" cy="2195428"/>
              <a:chOff x="5397500" y="5734050"/>
              <a:chExt cx="365125" cy="371476"/>
            </a:xfrm>
            <a:solidFill>
              <a:schemeClr val="accent1"/>
            </a:solidFill>
          </p:grpSpPr>
          <p:sp>
            <p:nvSpPr>
              <p:cNvPr id="55"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67" name="矩形 47"/>
            <p:cNvSpPr>
              <a:spLocks noChangeArrowheads="1"/>
            </p:cNvSpPr>
            <p:nvPr/>
          </p:nvSpPr>
          <p:spPr bwMode="auto">
            <a:xfrm>
              <a:off x="2341823" y="2213010"/>
              <a:ext cx="2811063"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4400">
                <a:lnSpc>
                  <a:spcPct val="120000"/>
                </a:lnSpc>
                <a:spcBef>
                  <a:spcPct val="0"/>
                </a:spcBef>
                <a:buFont typeface="Arial" panose="020B0604020202020204" pitchFamily="34" charset="0"/>
                <a:buNone/>
              </a:pPr>
              <a:r>
                <a:rPr lang="zh-CN" altLang="en-US" sz="1200" dirty="0">
                  <a:solidFill>
                    <a:srgbClr val="FFFFFF"/>
                  </a:solidFill>
                  <a:sym typeface="微软雅黑" panose="020B0503020204020204" pitchFamily="34" charset="-122"/>
                </a:rPr>
                <a:t>在此录入上述图表的描述说明，在此录入上述图表的描述说明。</a:t>
              </a:r>
            </a:p>
          </p:txBody>
        </p:sp>
        <p:sp>
          <p:nvSpPr>
            <p:cNvPr id="68" name="矩形 67"/>
            <p:cNvSpPr/>
            <p:nvPr/>
          </p:nvSpPr>
          <p:spPr>
            <a:xfrm>
              <a:off x="2357578" y="3236053"/>
              <a:ext cx="1005278" cy="338365"/>
            </a:xfrm>
            <a:prstGeom prst="rect">
              <a:avLst/>
            </a:prstGeom>
          </p:spPr>
          <p:txBody>
            <a:bodyPr wrap="none" lIns="91378" tIns="45690" rIns="91378" bIns="45690">
              <a:spAutoFit/>
            </a:bodyPr>
            <a:lstStyle/>
            <a:p>
              <a:pPr defTabSz="914400"/>
              <a:r>
                <a:rPr lang="zh-CN" altLang="en-US" sz="1599" dirty="0">
                  <a:solidFill>
                    <a:srgbClr val="FFFFFF"/>
                  </a:solidFill>
                  <a:latin typeface="微软雅黑" panose="020B0503020204020204" pitchFamily="34" charset="-122"/>
                  <a:ea typeface="微软雅黑" panose="020B0503020204020204" pitchFamily="34" charset="-122"/>
                </a:rPr>
                <a:t>添加标题</a:t>
              </a:r>
              <a:endParaRPr lang="en-US" altLang="zh-CN" sz="1599" dirty="0">
                <a:solidFill>
                  <a:srgbClr val="FFFFFF"/>
                </a:solidFill>
                <a:latin typeface="微软雅黑" panose="020B0503020204020204" pitchFamily="34" charset="-122"/>
                <a:ea typeface="微软雅黑" panose="020B0503020204020204" pitchFamily="34" charset="-122"/>
              </a:endParaRPr>
            </a:p>
          </p:txBody>
        </p:sp>
        <p:grpSp>
          <p:nvGrpSpPr>
            <p:cNvPr id="2" name="Group 1"/>
            <p:cNvGrpSpPr/>
            <p:nvPr/>
          </p:nvGrpSpPr>
          <p:grpSpPr>
            <a:xfrm>
              <a:off x="5305779" y="1410412"/>
              <a:ext cx="215901" cy="3733981"/>
              <a:chOff x="7087605" y="1390137"/>
              <a:chExt cx="215901" cy="3733981"/>
            </a:xfrm>
          </p:grpSpPr>
          <p:sp>
            <p:nvSpPr>
              <p:cNvPr id="70" name="矩形 69"/>
              <p:cNvSpPr/>
              <p:nvPr/>
            </p:nvSpPr>
            <p:spPr>
              <a:xfrm>
                <a:off x="7087605" y="1390137"/>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a:off x="7195555" y="1606104"/>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7087605" y="2593930"/>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a:off x="7195555" y="2809898"/>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7087605" y="3797721"/>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cxnSp>
            <p:nvCxnSpPr>
              <p:cNvPr id="85" name="直接连接符 84"/>
              <p:cNvCxnSpPr/>
              <p:nvPr/>
            </p:nvCxnSpPr>
            <p:spPr>
              <a:xfrm>
                <a:off x="7195555" y="3981749"/>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7087605" y="4908150"/>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微软雅黑" panose="020B0503020204020204" pitchFamily="34" charset="-122"/>
                  <a:ea typeface="微软雅黑" panose="020B0503020204020204" pitchFamily="34" charset="-122"/>
                </a:endParaRPr>
              </a:p>
            </p:txBody>
          </p:sp>
        </p:grpSp>
      </p:grpSp>
      <p:sp>
        <p:nvSpPr>
          <p:cNvPr id="58" name="等腰三角形 57">
            <a:extLst>
              <a:ext uri="{FF2B5EF4-FFF2-40B4-BE49-F238E27FC236}">
                <a16:creationId xmlns:a16="http://schemas.microsoft.com/office/drawing/2014/main" id="{3D0B54DA-AEB4-4D70-84BA-6B1681D8D3CC}"/>
              </a:ext>
            </a:extLst>
          </p:cNvPr>
          <p:cNvSpPr/>
          <p:nvPr/>
        </p:nvSpPr>
        <p:spPr>
          <a:xfrm>
            <a:off x="207233" y="160421"/>
            <a:ext cx="673768" cy="689810"/>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sp>
        <p:nvSpPr>
          <p:cNvPr id="59" name="文本框 58">
            <a:extLst>
              <a:ext uri="{FF2B5EF4-FFF2-40B4-BE49-F238E27FC236}">
                <a16:creationId xmlns:a16="http://schemas.microsoft.com/office/drawing/2014/main" id="{DF348D1D-5E8D-4CD9-91E4-71B1368C1DC1}"/>
              </a:ext>
            </a:extLst>
          </p:cNvPr>
          <p:cNvSpPr txBox="1"/>
          <p:nvPr/>
        </p:nvSpPr>
        <p:spPr>
          <a:xfrm>
            <a:off x="1036751" y="305271"/>
            <a:ext cx="2326105" cy="523220"/>
          </a:xfrm>
          <a:prstGeom prst="rect">
            <a:avLst/>
          </a:prstGeom>
          <a:noFill/>
        </p:spPr>
        <p:txBody>
          <a:bodyPr wrap="square" rtlCol="0">
            <a:spAutoFit/>
          </a:bodyPr>
          <a:lstStyle/>
          <a:p>
            <a:pPr defTabSz="914400"/>
            <a:r>
              <a:rPr lang="vi-VN" altLang="zh-CN" sz="2800" dirty="0" smtClean="0">
                <a:solidFill>
                  <a:srgbClr val="000000"/>
                </a:solidFill>
                <a:latin typeface="000 DanPanosian TB" pitchFamily="2" charset="0"/>
                <a:ea typeface="微软雅黑" panose="020B0503020204020204" pitchFamily="34" charset="-122"/>
              </a:rPr>
              <a:t>Câu hỏi 1</a:t>
            </a:r>
            <a:endParaRPr lang="vi-VN" altLang="zh-CN" sz="2800" dirty="0">
              <a:solidFill>
                <a:srgbClr val="000000"/>
              </a:solidFill>
              <a:latin typeface="000 DanPanosian TB" pitchFamily="2" charset="0"/>
              <a:ea typeface="微软雅黑" panose="020B0503020204020204" pitchFamily="34" charset="-122"/>
            </a:endParaRPr>
          </a:p>
        </p:txBody>
      </p:sp>
      <p:sp>
        <p:nvSpPr>
          <p:cNvPr id="16" name="TextBox 15"/>
          <p:cNvSpPr txBox="1"/>
          <p:nvPr/>
        </p:nvSpPr>
        <p:spPr>
          <a:xfrm>
            <a:off x="802149" y="3369492"/>
            <a:ext cx="4116135" cy="1384995"/>
          </a:xfrm>
          <a:prstGeom prst="rect">
            <a:avLst/>
          </a:prstGeom>
          <a:noFill/>
        </p:spPr>
        <p:txBody>
          <a:bodyPr wrap="square" rtlCol="0">
            <a:spAutoFit/>
          </a:bodyPr>
          <a:lstStyle/>
          <a:p>
            <a:pPr algn="just" defTabSz="914400"/>
            <a:r>
              <a:rPr lang="vi-VN" sz="2800" dirty="0" smtClean="0">
                <a:solidFill>
                  <a:srgbClr val="0045D0"/>
                </a:solidFill>
                <a:latin typeface="#9Slide05 Brannboll Ny" panose="02000000000000000000" pitchFamily="2" charset="0"/>
              </a:rPr>
              <a:t>Em hãy kể tên một số cơ thể sinh vật mà em không nhìn thấy được bằng mắt thường.</a:t>
            </a:r>
            <a:endParaRPr lang="vi-VN" sz="2800" dirty="0">
              <a:solidFill>
                <a:srgbClr val="0045D0"/>
              </a:solidFill>
              <a:latin typeface="#9Slide05 Brannboll Ny" panose="02000000000000000000" pitchFamily="2" charset="0"/>
            </a:endParaRPr>
          </a:p>
        </p:txBody>
      </p:sp>
      <p:sp>
        <p:nvSpPr>
          <p:cNvPr id="17" name="AutoShape 4" descr="Амёба обыкновенная - 3D-сцены - Цифровое образование и обучение Мozai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nvGrpSpPr>
          <p:cNvPr id="20" name="Group 19"/>
          <p:cNvGrpSpPr/>
          <p:nvPr/>
        </p:nvGrpSpPr>
        <p:grpSpPr>
          <a:xfrm>
            <a:off x="6149906" y="256492"/>
            <a:ext cx="5264221" cy="6297485"/>
            <a:chOff x="5672720" y="238203"/>
            <a:chExt cx="5264221" cy="6297485"/>
          </a:xfrm>
        </p:grpSpPr>
        <p:pic>
          <p:nvPicPr>
            <p:cNvPr id="19458" name="Picture 2" descr="Trùng roi xanh - Cảnh 3D - Giáo dục và học tập kỹ thuật số Mozai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4573" y="238203"/>
              <a:ext cx="2534472" cy="13881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a:off x="8431032" y="238203"/>
              <a:ext cx="2483254" cy="1388176"/>
            </a:xfrm>
            <a:prstGeom prst="rect">
              <a:avLst/>
            </a:prstGeom>
          </p:spPr>
        </p:pic>
        <p:sp>
          <p:nvSpPr>
            <p:cNvPr id="19" name="TextBox 18"/>
            <p:cNvSpPr txBox="1"/>
            <p:nvPr/>
          </p:nvSpPr>
          <p:spPr>
            <a:xfrm>
              <a:off x="6008320" y="1681235"/>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roi</a:t>
              </a:r>
              <a:endParaRPr lang="vi-VN" dirty="0">
                <a:solidFill>
                  <a:srgbClr val="000000"/>
                </a:solidFill>
                <a:latin typeface="Arrial"/>
              </a:endParaRPr>
            </a:p>
          </p:txBody>
        </p:sp>
        <p:sp>
          <p:nvSpPr>
            <p:cNvPr id="80" name="TextBox 79"/>
            <p:cNvSpPr txBox="1"/>
            <p:nvPr/>
          </p:nvSpPr>
          <p:spPr>
            <a:xfrm>
              <a:off x="8823482" y="1695611"/>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amid</a:t>
              </a:r>
              <a:endParaRPr lang="vi-VN" dirty="0">
                <a:solidFill>
                  <a:srgbClr val="000000"/>
                </a:solidFill>
                <a:latin typeface="Arrial"/>
              </a:endParaRPr>
            </a:p>
          </p:txBody>
        </p:sp>
        <p:pic>
          <p:nvPicPr>
            <p:cNvPr id="19462" name="Picture 6" descr="Phát hiện thuốc mới điều trị ký sinh trùng sốt rét “thể ng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2720" y="2186682"/>
              <a:ext cx="2534472" cy="1714993"/>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6017125" y="4002024"/>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sốt rét</a:t>
              </a:r>
              <a:endParaRPr lang="vi-VN" dirty="0">
                <a:solidFill>
                  <a:srgbClr val="000000"/>
                </a:solidFill>
                <a:latin typeface="Arrial"/>
              </a:endParaRPr>
            </a:p>
          </p:txBody>
        </p:sp>
        <p:pic>
          <p:nvPicPr>
            <p:cNvPr id="19466" name="Picture 10" descr="Hình thái của trực khuẩn lao | Vinm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4423" y="2186682"/>
              <a:ext cx="2462423" cy="1704459"/>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8732803" y="4002024"/>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Vi khuẩn lao</a:t>
              </a:r>
              <a:endParaRPr lang="vi-VN" dirty="0">
                <a:solidFill>
                  <a:srgbClr val="000000"/>
                </a:solidFill>
                <a:latin typeface="Arrial"/>
              </a:endParaRPr>
            </a:p>
          </p:txBody>
        </p:sp>
        <p:pic>
          <p:nvPicPr>
            <p:cNvPr id="19468" name="Picture 12" descr="Đặc điểm của vi khuẩn than | Vinme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24" b="11523"/>
            <a:stretch/>
          </p:blipFill>
          <p:spPr bwMode="auto">
            <a:xfrm>
              <a:off x="5672720" y="4461978"/>
              <a:ext cx="2534472" cy="170437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6083826" y="6166356"/>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Vi khuẩn than</a:t>
              </a:r>
              <a:endParaRPr lang="vi-VN" dirty="0">
                <a:solidFill>
                  <a:srgbClr val="000000"/>
                </a:solidFill>
                <a:latin typeface="Arrial"/>
              </a:endParaRPr>
            </a:p>
          </p:txBody>
        </p:sp>
        <p:pic>
          <p:nvPicPr>
            <p:cNvPr id="19470" name="Picture 14" descr="Vi khuẩn lam và những điều bạn chưa biết về loài tảo lục lam nà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2701"/>
            <a:stretch/>
          </p:blipFill>
          <p:spPr bwMode="auto">
            <a:xfrm>
              <a:off x="8424423" y="4444860"/>
              <a:ext cx="2512518" cy="1721496"/>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823482" y="6166356"/>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Vi khuẩn lam</a:t>
              </a:r>
              <a:endParaRPr lang="vi-VN" dirty="0">
                <a:solidFill>
                  <a:srgbClr val="000000"/>
                </a:solidFill>
                <a:latin typeface="Arrial"/>
              </a:endParaRPr>
            </a:p>
          </p:txBody>
        </p:sp>
      </p:grpSp>
    </p:spTree>
    <p:extLst>
      <p:ext uri="{BB962C8B-B14F-4D97-AF65-F5344CB8AC3E}">
        <p14:creationId xmlns:p14="http://schemas.microsoft.com/office/powerpoint/2010/main" val="3489983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75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6" name="矩形 65"/>
          <p:cNvSpPr/>
          <p:nvPr/>
        </p:nvSpPr>
        <p:spPr>
          <a:xfrm>
            <a:off x="2432393" y="1026647"/>
            <a:ext cx="1005278" cy="338365"/>
          </a:xfrm>
          <a:prstGeom prst="rect">
            <a:avLst/>
          </a:prstGeom>
        </p:spPr>
        <p:txBody>
          <a:bodyPr wrap="none" lIns="91378" tIns="45690" rIns="91378" bIns="45690">
            <a:spAutoFit/>
          </a:bodyPr>
          <a:lstStyle/>
          <a:p>
            <a:pPr defTabSz="914400"/>
            <a:r>
              <a:rPr lang="zh-CN" altLang="en-US" sz="1599"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添加标题</a:t>
            </a:r>
            <a:endParaRPr lang="en-US" altLang="zh-CN" sz="1599"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20"/>
          <p:cNvGrpSpPr/>
          <p:nvPr/>
        </p:nvGrpSpPr>
        <p:grpSpPr>
          <a:xfrm>
            <a:off x="2339614" y="1412168"/>
            <a:ext cx="2876234" cy="314121"/>
            <a:chOff x="2940050" y="2132898"/>
            <a:chExt cx="2994025" cy="314202"/>
          </a:xfrm>
        </p:grpSpPr>
        <p:sp>
          <p:nvSpPr>
            <p:cNvPr id="2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圆角矩形 23"/>
            <p:cNvSpPr/>
            <p:nvPr/>
          </p:nvSpPr>
          <p:spPr>
            <a:xfrm>
              <a:off x="2940050" y="2132898"/>
              <a:ext cx="21082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 name="组合 25"/>
          <p:cNvGrpSpPr/>
          <p:nvPr/>
        </p:nvGrpSpPr>
        <p:grpSpPr>
          <a:xfrm>
            <a:off x="2334622" y="1814324"/>
            <a:ext cx="2876234" cy="314536"/>
            <a:chOff x="2940050" y="2519659"/>
            <a:chExt cx="2994025" cy="314618"/>
          </a:xfrm>
        </p:grpSpPr>
        <p:sp>
          <p:nvSpPr>
            <p:cNvPr id="28"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圆角矩形 28"/>
            <p:cNvSpPr/>
            <p:nvPr/>
          </p:nvSpPr>
          <p:spPr>
            <a:xfrm>
              <a:off x="2940051" y="2519659"/>
              <a:ext cx="8890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0" name="组合 50"/>
          <p:cNvGrpSpPr>
            <a:grpSpLocks noChangeAspect="1"/>
          </p:cNvGrpSpPr>
          <p:nvPr/>
        </p:nvGrpSpPr>
        <p:grpSpPr>
          <a:xfrm>
            <a:off x="375397" y="1083485"/>
            <a:ext cx="2157228" cy="2195428"/>
            <a:chOff x="5397500" y="5734050"/>
            <a:chExt cx="365125" cy="371476"/>
          </a:xfrm>
          <a:solidFill>
            <a:schemeClr val="accent1"/>
          </a:solidFill>
        </p:grpSpPr>
        <p:sp>
          <p:nvSpPr>
            <p:cNvPr id="55"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6"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7" name="矩形 47"/>
          <p:cNvSpPr>
            <a:spLocks noChangeArrowheads="1"/>
          </p:cNvSpPr>
          <p:nvPr/>
        </p:nvSpPr>
        <p:spPr bwMode="auto">
          <a:xfrm>
            <a:off x="2416638" y="2167610"/>
            <a:ext cx="2811063"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4400">
              <a:lnSpc>
                <a:spcPct val="120000"/>
              </a:lnSpc>
              <a:spcBef>
                <a:spcPct val="0"/>
              </a:spcBef>
              <a:buFont typeface="Arial" panose="020B0604020202020204" pitchFamily="34" charset="0"/>
              <a:buNone/>
            </a:pPr>
            <a:r>
              <a:rPr lang="zh-CN" altLang="en-US" sz="1200" dirty="0">
                <a:solidFill>
                  <a:srgbClr val="FFFFFF"/>
                </a:solidFill>
                <a:latin typeface="Times New Roman" panose="02020603050405020304" pitchFamily="18" charset="0"/>
                <a:cs typeface="Times New Roman" panose="02020603050405020304" pitchFamily="18" charset="0"/>
                <a:sym typeface="微软雅黑" panose="020B0503020204020204" pitchFamily="34" charset="-122"/>
              </a:rPr>
              <a:t>在此录入上述图表的描述说明，在此录入上述图表的描述说明。</a:t>
            </a:r>
          </a:p>
        </p:txBody>
      </p:sp>
      <p:sp>
        <p:nvSpPr>
          <p:cNvPr id="68" name="矩形 67"/>
          <p:cNvSpPr/>
          <p:nvPr/>
        </p:nvSpPr>
        <p:spPr>
          <a:xfrm>
            <a:off x="2432393" y="3190653"/>
            <a:ext cx="1005278" cy="338365"/>
          </a:xfrm>
          <a:prstGeom prst="rect">
            <a:avLst/>
          </a:prstGeom>
        </p:spPr>
        <p:txBody>
          <a:bodyPr wrap="none" lIns="91378" tIns="45690" rIns="91378" bIns="45690">
            <a:spAutoFit/>
          </a:bodyPr>
          <a:lstStyle/>
          <a:p>
            <a:pPr defTabSz="914400"/>
            <a:r>
              <a:rPr lang="zh-CN" altLang="en-US" sz="1599"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添加标题</a:t>
            </a:r>
            <a:endParaRPr lang="en-US" altLang="zh-CN" sz="1599"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 name="Group 1"/>
          <p:cNvGrpSpPr/>
          <p:nvPr/>
        </p:nvGrpSpPr>
        <p:grpSpPr>
          <a:xfrm>
            <a:off x="1710386" y="2509577"/>
            <a:ext cx="215901" cy="3733981"/>
            <a:chOff x="7087605" y="1390137"/>
            <a:chExt cx="215901" cy="3733981"/>
          </a:xfrm>
        </p:grpSpPr>
        <p:sp>
          <p:nvSpPr>
            <p:cNvPr id="70" name="矩形 69"/>
            <p:cNvSpPr/>
            <p:nvPr/>
          </p:nvSpPr>
          <p:spPr>
            <a:xfrm>
              <a:off x="7087605" y="1390137"/>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3" name="直接连接符 72"/>
            <p:cNvCxnSpPr/>
            <p:nvPr/>
          </p:nvCxnSpPr>
          <p:spPr>
            <a:xfrm>
              <a:off x="7195555" y="1606104"/>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7087605" y="2593930"/>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7" name="直接连接符 76"/>
            <p:cNvCxnSpPr/>
            <p:nvPr/>
          </p:nvCxnSpPr>
          <p:spPr>
            <a:xfrm>
              <a:off x="7195555" y="2809898"/>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7087605" y="3797721"/>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5" name="直接连接符 84"/>
            <p:cNvCxnSpPr/>
            <p:nvPr/>
          </p:nvCxnSpPr>
          <p:spPr>
            <a:xfrm>
              <a:off x="7195555" y="3981749"/>
              <a:ext cx="0" cy="987826"/>
            </a:xfrm>
            <a:prstGeom prst="line">
              <a:avLst/>
            </a:prstGeom>
            <a:ln>
              <a:solidFill>
                <a:srgbClr val="7BBCAD"/>
              </a:solidFill>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7087605" y="4908150"/>
              <a:ext cx="215901" cy="215968"/>
            </a:xfrm>
            <a:prstGeom prst="rect">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46">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8" name="等腰三角形 57">
            <a:extLst>
              <a:ext uri="{FF2B5EF4-FFF2-40B4-BE49-F238E27FC236}">
                <a16:creationId xmlns:a16="http://schemas.microsoft.com/office/drawing/2014/main" id="{3D0B54DA-AEB4-4D70-84BA-6B1681D8D3CC}"/>
              </a:ext>
            </a:extLst>
          </p:cNvPr>
          <p:cNvSpPr/>
          <p:nvPr/>
        </p:nvSpPr>
        <p:spPr>
          <a:xfrm>
            <a:off x="282048" y="115021"/>
            <a:ext cx="673768" cy="689810"/>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DF348D1D-5E8D-4CD9-91E4-71B1368C1DC1}"/>
              </a:ext>
            </a:extLst>
          </p:cNvPr>
          <p:cNvSpPr txBox="1"/>
          <p:nvPr/>
        </p:nvSpPr>
        <p:spPr>
          <a:xfrm>
            <a:off x="1111566" y="259871"/>
            <a:ext cx="2326105" cy="523220"/>
          </a:xfrm>
          <a:prstGeom prst="rect">
            <a:avLst/>
          </a:prstGeom>
          <a:noFill/>
        </p:spPr>
        <p:txBody>
          <a:bodyPr wrap="square" rtlCol="0">
            <a:spAutoFit/>
          </a:bodyPr>
          <a:lstStyle/>
          <a:p>
            <a:pPr defTabSz="914400"/>
            <a:r>
              <a:rPr lang="vi-VN" altLang="zh-CN" sz="28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Câu hỏi </a:t>
            </a:r>
            <a:r>
              <a:rPr lang="en-US" altLang="zh-CN" sz="28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vi-VN"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95729399"/>
              </p:ext>
            </p:extLst>
          </p:nvPr>
        </p:nvGraphicFramePr>
        <p:xfrm>
          <a:off x="2532625" y="2570648"/>
          <a:ext cx="7413112" cy="3642108"/>
        </p:xfrm>
        <a:graphic>
          <a:graphicData uri="http://schemas.openxmlformats.org/drawingml/2006/table">
            <a:tbl>
              <a:tblPr firstRow="1" bandRow="1">
                <a:tableStyleId>{5C22544A-7EE6-4342-B048-85BDC9FD1C3A}</a:tableStyleId>
              </a:tblPr>
              <a:tblGrid>
                <a:gridCol w="1853278">
                  <a:extLst>
                    <a:ext uri="{9D8B030D-6E8A-4147-A177-3AD203B41FA5}">
                      <a16:colId xmlns:a16="http://schemas.microsoft.com/office/drawing/2014/main" val="20000"/>
                    </a:ext>
                  </a:extLst>
                </a:gridCol>
                <a:gridCol w="1853278">
                  <a:extLst>
                    <a:ext uri="{9D8B030D-6E8A-4147-A177-3AD203B41FA5}">
                      <a16:colId xmlns:a16="http://schemas.microsoft.com/office/drawing/2014/main" val="20001"/>
                    </a:ext>
                  </a:extLst>
                </a:gridCol>
                <a:gridCol w="1853278">
                  <a:extLst>
                    <a:ext uri="{9D8B030D-6E8A-4147-A177-3AD203B41FA5}">
                      <a16:colId xmlns:a16="http://schemas.microsoft.com/office/drawing/2014/main" val="20002"/>
                    </a:ext>
                  </a:extLst>
                </a:gridCol>
                <a:gridCol w="1853278">
                  <a:extLst>
                    <a:ext uri="{9D8B030D-6E8A-4147-A177-3AD203B41FA5}">
                      <a16:colId xmlns:a16="http://schemas.microsoft.com/office/drawing/2014/main" val="20003"/>
                    </a:ext>
                  </a:extLst>
                </a:gridCol>
              </a:tblGrid>
              <a:tr h="543476">
                <a:tc rowSpan="2">
                  <a:txBody>
                    <a:bodyPr/>
                    <a:lstStyle/>
                    <a:p>
                      <a:pPr algn="ctr"/>
                      <a:r>
                        <a:rPr lang="vi-VN" sz="2400" noProof="0" dirty="0" smtClean="0">
                          <a:latin typeface="Times New Roman" panose="02020603050405020304" pitchFamily="18" charset="0"/>
                          <a:cs typeface="Times New Roman" panose="02020603050405020304" pitchFamily="18" charset="0"/>
                        </a:rPr>
                        <a:t>Cơ</a:t>
                      </a:r>
                      <a:r>
                        <a:rPr lang="vi-VN" sz="2400" baseline="0" noProof="0" dirty="0" smtClean="0">
                          <a:latin typeface="Times New Roman" panose="02020603050405020304" pitchFamily="18" charset="0"/>
                          <a:cs typeface="Times New Roman" panose="02020603050405020304" pitchFamily="18" charset="0"/>
                        </a:rPr>
                        <a:t> thể</a:t>
                      </a:r>
                      <a:endParaRPr lang="vi-VN" sz="2400" noProof="0" dirty="0">
                        <a:latin typeface="Times New Roman" panose="02020603050405020304" pitchFamily="18" charset="0"/>
                        <a:cs typeface="Times New Roman" panose="02020603050405020304" pitchFamily="18" charset="0"/>
                      </a:endParaRPr>
                    </a:p>
                  </a:txBody>
                  <a:tcPr anchor="ctr"/>
                </a:tc>
                <a:tc rowSpan="2">
                  <a:txBody>
                    <a:bodyPr/>
                    <a:lstStyle/>
                    <a:p>
                      <a:pPr algn="ctr"/>
                      <a:r>
                        <a:rPr lang="vi-VN" sz="2400" noProof="0" dirty="0" smtClean="0">
                          <a:latin typeface="Times New Roman" panose="02020603050405020304" pitchFamily="18" charset="0"/>
                          <a:cs typeface="Times New Roman" panose="02020603050405020304" pitchFamily="18" charset="0"/>
                        </a:rPr>
                        <a:t>Số tế</a:t>
                      </a:r>
                      <a:r>
                        <a:rPr lang="vi-VN" sz="2400" baseline="0" noProof="0" dirty="0" smtClean="0">
                          <a:latin typeface="Times New Roman" panose="02020603050405020304" pitchFamily="18" charset="0"/>
                          <a:cs typeface="Times New Roman" panose="02020603050405020304" pitchFamily="18" charset="0"/>
                        </a:rPr>
                        <a:t> bào cấu tạo nên cơ thể</a:t>
                      </a:r>
                      <a:endParaRPr lang="vi-VN" sz="2400" noProof="0" dirty="0">
                        <a:latin typeface="Times New Roman" panose="02020603050405020304" pitchFamily="18" charset="0"/>
                        <a:cs typeface="Times New Roman" panose="02020603050405020304" pitchFamily="18" charset="0"/>
                      </a:endParaRPr>
                    </a:p>
                  </a:txBody>
                  <a:tcPr anchor="ctr"/>
                </a:tc>
                <a:tc gridSpan="2">
                  <a:txBody>
                    <a:bodyPr/>
                    <a:lstStyle/>
                    <a:p>
                      <a:pPr algn="ctr"/>
                      <a:r>
                        <a:rPr lang="vi-VN" sz="2400" noProof="0" dirty="0" smtClean="0">
                          <a:latin typeface="Times New Roman" panose="02020603050405020304" pitchFamily="18" charset="0"/>
                          <a:cs typeface="Times New Roman" panose="02020603050405020304" pitchFamily="18" charset="0"/>
                        </a:rPr>
                        <a:t>Là</a:t>
                      </a:r>
                      <a:r>
                        <a:rPr lang="vi-VN" sz="2400" baseline="0" noProof="0" dirty="0" smtClean="0">
                          <a:latin typeface="Times New Roman" panose="02020603050405020304" pitchFamily="18" charset="0"/>
                          <a:cs typeface="Times New Roman" panose="02020603050405020304" pitchFamily="18" charset="0"/>
                        </a:rPr>
                        <a:t> cơ thể</a:t>
                      </a:r>
                      <a:endParaRPr lang="vi-VN" sz="2400" noProof="0" dirty="0">
                        <a:latin typeface="Times New Roman" panose="02020603050405020304" pitchFamily="18" charset="0"/>
                        <a:cs typeface="Times New Roman" panose="02020603050405020304" pitchFamily="18" charset="0"/>
                      </a:endParaRPr>
                    </a:p>
                  </a:txBody>
                  <a:tcPr anchor="ctr"/>
                </a:tc>
                <a:tc hMerge="1">
                  <a:txBody>
                    <a:bodyPr/>
                    <a:lstStyle/>
                    <a:p>
                      <a:endParaRPr lang="en-US" dirty="0">
                        <a:latin typeface="#9Slide03 FS Neusa Bold" panose="00000800000000000000" pitchFamily="2" charset="0"/>
                      </a:endParaRPr>
                    </a:p>
                  </a:txBody>
                  <a:tcPr/>
                </a:tc>
                <a:extLst>
                  <a:ext uri="{0D108BD9-81ED-4DB2-BD59-A6C34878D82A}">
                    <a16:rowId xmlns:a16="http://schemas.microsoft.com/office/drawing/2014/main" val="10000"/>
                  </a:ext>
                </a:extLst>
              </a:tr>
              <a:tr h="543476">
                <a:tc vMerge="1">
                  <a:txBody>
                    <a:bodyPr/>
                    <a:lstStyle/>
                    <a:p>
                      <a:endParaRPr lang="en-US" dirty="0">
                        <a:latin typeface="#9Slide03 FS Neusa Bold" panose="00000800000000000000" pitchFamily="2" charset="0"/>
                      </a:endParaRPr>
                    </a:p>
                  </a:txBody>
                  <a:tcPr/>
                </a:tc>
                <a:tc vMerge="1">
                  <a:txBody>
                    <a:bodyPr/>
                    <a:lstStyle/>
                    <a:p>
                      <a:endParaRPr lang="en-US" dirty="0">
                        <a:latin typeface="#9Slide03 FS Neusa Bold" panose="00000800000000000000" pitchFamily="2" charset="0"/>
                      </a:endParaRPr>
                    </a:p>
                  </a:txBody>
                  <a:tcPr/>
                </a:tc>
                <a:tc>
                  <a:txBody>
                    <a:bodyPr/>
                    <a:lstStyle/>
                    <a:p>
                      <a:pPr algn="ctr"/>
                      <a:r>
                        <a:rPr lang="vi-VN" sz="2400" noProof="0" dirty="0" smtClean="0">
                          <a:latin typeface="Times New Roman" panose="02020603050405020304" pitchFamily="18" charset="0"/>
                          <a:cs typeface="Times New Roman" panose="02020603050405020304" pitchFamily="18" charset="0"/>
                        </a:rPr>
                        <a:t>Đơn</a:t>
                      </a:r>
                      <a:r>
                        <a:rPr lang="vi-VN" sz="2400" baseline="0" noProof="0" dirty="0" smtClean="0">
                          <a:latin typeface="Times New Roman" panose="02020603050405020304" pitchFamily="18" charset="0"/>
                          <a:cs typeface="Times New Roman" panose="02020603050405020304" pitchFamily="18" charset="0"/>
                        </a:rPr>
                        <a:t> bào</a:t>
                      </a:r>
                      <a:endParaRPr lang="vi-VN" sz="2400" noProof="0" dirty="0">
                        <a:latin typeface="Times New Roman" panose="02020603050405020304" pitchFamily="18" charset="0"/>
                        <a:cs typeface="Times New Roman" panose="02020603050405020304" pitchFamily="18" charset="0"/>
                      </a:endParaRPr>
                    </a:p>
                  </a:txBody>
                  <a:tcPr anchor="ctr"/>
                </a:tc>
                <a:tc>
                  <a:txBody>
                    <a:bodyPr/>
                    <a:lstStyle/>
                    <a:p>
                      <a:pPr algn="ctr"/>
                      <a:r>
                        <a:rPr lang="vi-VN" sz="2400" noProof="0" dirty="0" smtClean="0">
                          <a:latin typeface="Times New Roman" panose="02020603050405020304" pitchFamily="18" charset="0"/>
                          <a:cs typeface="Times New Roman" panose="02020603050405020304" pitchFamily="18" charset="0"/>
                        </a:rPr>
                        <a:t>Đa</a:t>
                      </a:r>
                      <a:r>
                        <a:rPr lang="vi-VN" sz="2400" baseline="0" noProof="0" dirty="0" smtClean="0">
                          <a:latin typeface="Times New Roman" panose="02020603050405020304" pitchFamily="18" charset="0"/>
                          <a:cs typeface="Times New Roman" panose="02020603050405020304" pitchFamily="18" charset="0"/>
                        </a:rPr>
                        <a:t> bào</a:t>
                      </a:r>
                      <a:endParaRPr lang="vi-VN" sz="2400" noProof="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3476">
                <a:tc>
                  <a:txBody>
                    <a:bodyPr/>
                    <a:lstStyle/>
                    <a:p>
                      <a:pPr algn="ctr"/>
                      <a:r>
                        <a:rPr lang="vi-VN" sz="2400" noProof="0" dirty="0" smtClean="0">
                          <a:latin typeface="Times New Roman" panose="02020603050405020304" pitchFamily="18" charset="0"/>
                          <a:cs typeface="Times New Roman" panose="02020603050405020304" pitchFamily="18" charset="0"/>
                        </a:rPr>
                        <a:t>Vi khuẩn</a:t>
                      </a:r>
                      <a:r>
                        <a:rPr lang="vi-VN" sz="2400" baseline="0" noProof="0" dirty="0" smtClean="0">
                          <a:latin typeface="Times New Roman" panose="02020603050405020304" pitchFamily="18" charset="0"/>
                          <a:cs typeface="Times New Roman" panose="02020603050405020304" pitchFamily="18" charset="0"/>
                        </a:rPr>
                        <a:t> E.coli </a:t>
                      </a:r>
                      <a:endParaRPr lang="vi-VN" sz="2400" noProof="0" dirty="0">
                        <a:latin typeface="Times New Roman" panose="02020603050405020304" pitchFamily="18" charset="0"/>
                        <a:cs typeface="Times New Roman" panose="02020603050405020304" pitchFamily="18" charset="0"/>
                      </a:endParaRPr>
                    </a:p>
                  </a:txBody>
                  <a:tcPr anchor="ctr"/>
                </a:tc>
                <a:tc>
                  <a:txBody>
                    <a:bodyPr/>
                    <a:lstStyle/>
                    <a:p>
                      <a:pPr algn="ctr"/>
                      <a:r>
                        <a:rPr lang="vi-VN" sz="2400" noProof="0" dirty="0" smtClean="0">
                          <a:latin typeface="Times New Roman" panose="02020603050405020304" pitchFamily="18" charset="0"/>
                          <a:cs typeface="Times New Roman" panose="02020603050405020304" pitchFamily="18" charset="0"/>
                        </a:rPr>
                        <a:t>Một tế</a:t>
                      </a:r>
                      <a:r>
                        <a:rPr lang="vi-VN" sz="2400" baseline="0" noProof="0" dirty="0" smtClean="0">
                          <a:latin typeface="Times New Roman" panose="02020603050405020304" pitchFamily="18" charset="0"/>
                          <a:cs typeface="Times New Roman" panose="02020603050405020304" pitchFamily="18" charset="0"/>
                        </a:rPr>
                        <a:t> bào</a:t>
                      </a:r>
                      <a:endParaRPr lang="vi-VN" sz="2400" noProof="0" dirty="0">
                        <a:latin typeface="Times New Roman" panose="02020603050405020304" pitchFamily="18" charset="0"/>
                        <a:cs typeface="Times New Roman" panose="02020603050405020304" pitchFamily="18" charset="0"/>
                      </a:endParaRPr>
                    </a:p>
                  </a:txBody>
                  <a:tcPr anchor="ctr"/>
                </a:tc>
                <a:tc>
                  <a:txBody>
                    <a:bodyPr/>
                    <a:lstStyle/>
                    <a:p>
                      <a:pPr algn="ctr"/>
                      <a:endParaRPr lang="vi-VN" sz="2400" noProof="0" dirty="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43476">
                <a:tc>
                  <a:txBody>
                    <a:bodyPr/>
                    <a:lstStyle/>
                    <a:p>
                      <a:pPr algn="ctr"/>
                      <a:r>
                        <a:rPr lang="vi-VN" sz="2400" noProof="0" dirty="0" smtClean="0">
                          <a:latin typeface="Times New Roman" panose="02020603050405020304" pitchFamily="18" charset="0"/>
                          <a:cs typeface="Times New Roman" panose="02020603050405020304" pitchFamily="18" charset="0"/>
                        </a:rPr>
                        <a:t>Cây</a:t>
                      </a:r>
                      <a:r>
                        <a:rPr lang="vi-VN" sz="2400" baseline="0" noProof="0" dirty="0" smtClean="0">
                          <a:latin typeface="Times New Roman" panose="02020603050405020304" pitchFamily="18" charset="0"/>
                          <a:cs typeface="Times New Roman" panose="02020603050405020304" pitchFamily="18" charset="0"/>
                        </a:rPr>
                        <a:t> bưởi</a:t>
                      </a:r>
                      <a:endParaRPr lang="vi-VN" sz="2400" noProof="0" dirty="0">
                        <a:latin typeface="Times New Roman" panose="02020603050405020304" pitchFamily="18" charset="0"/>
                        <a:cs typeface="Times New Roman" panose="02020603050405020304" pitchFamily="18" charset="0"/>
                      </a:endParaRPr>
                    </a:p>
                  </a:txBody>
                  <a:tcPr anchor="ctr"/>
                </a:tc>
                <a:tc>
                  <a:txBody>
                    <a:bodyPr/>
                    <a:lstStyle/>
                    <a:p>
                      <a:pPr algn="ctr"/>
                      <a:r>
                        <a:rPr lang="vi-VN" sz="2400" noProof="0" dirty="0" smtClean="0">
                          <a:latin typeface="Times New Roman" panose="02020603050405020304" pitchFamily="18" charset="0"/>
                          <a:cs typeface="Times New Roman" panose="02020603050405020304" pitchFamily="18" charset="0"/>
                        </a:rPr>
                        <a:t>Nhiều tế</a:t>
                      </a:r>
                      <a:r>
                        <a:rPr lang="vi-VN" sz="2400" baseline="0" noProof="0" dirty="0" smtClean="0">
                          <a:latin typeface="Times New Roman" panose="02020603050405020304" pitchFamily="18" charset="0"/>
                          <a:cs typeface="Times New Roman" panose="02020603050405020304" pitchFamily="18" charset="0"/>
                        </a:rPr>
                        <a:t> bào</a:t>
                      </a:r>
                      <a:endParaRPr lang="vi-VN" sz="2400" noProof="0" dirty="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3476">
                <a:tc>
                  <a:txBody>
                    <a:bodyPr/>
                    <a:lstStyle/>
                    <a:p>
                      <a:pPr algn="ctr"/>
                      <a:r>
                        <a:rPr lang="vi-VN" sz="2400" noProof="0" dirty="0" smtClean="0">
                          <a:latin typeface="Times New Roman" panose="02020603050405020304" pitchFamily="18" charset="0"/>
                          <a:cs typeface="Times New Roman" panose="02020603050405020304" pitchFamily="18" charset="0"/>
                        </a:rPr>
                        <a:t>Trùng</a:t>
                      </a:r>
                      <a:r>
                        <a:rPr lang="vi-VN" sz="2400" baseline="0" noProof="0" dirty="0" smtClean="0">
                          <a:latin typeface="Times New Roman" panose="02020603050405020304" pitchFamily="18" charset="0"/>
                          <a:cs typeface="Times New Roman" panose="02020603050405020304" pitchFamily="18" charset="0"/>
                        </a:rPr>
                        <a:t> roi</a:t>
                      </a:r>
                      <a:endParaRPr lang="vi-VN" sz="2400" noProof="0" dirty="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vi-VN" sz="2400" noProof="0" dirty="0" smtClean="0">
                          <a:latin typeface="Times New Roman" panose="02020603050405020304" pitchFamily="18" charset="0"/>
                          <a:cs typeface="Times New Roman" panose="02020603050405020304" pitchFamily="18" charset="0"/>
                        </a:rPr>
                        <a:t>?</a:t>
                      </a: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noProof="0" dirty="0" smtClean="0">
                          <a:latin typeface="Times New Roman" panose="02020603050405020304" pitchFamily="18" charset="0"/>
                          <a:cs typeface="Times New Roman" panose="02020603050405020304" pitchFamily="18" charset="0"/>
                        </a:rPr>
                        <a:t>?</a:t>
                      </a: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noProof="0" dirty="0" smtClean="0">
                          <a:latin typeface="Times New Roman" panose="02020603050405020304" pitchFamily="18" charset="0"/>
                          <a:cs typeface="Times New Roman" panose="02020603050405020304" pitchFamily="18" charset="0"/>
                        </a:rPr>
                        <a:t>?</a:t>
                      </a: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43476">
                <a:tc>
                  <a:txBody>
                    <a:bodyPr/>
                    <a:lstStyle/>
                    <a:p>
                      <a:pPr algn="ctr"/>
                      <a:r>
                        <a:rPr lang="vi-VN" sz="2400" noProof="0" dirty="0" smtClean="0">
                          <a:latin typeface="Times New Roman" panose="02020603050405020304" pitchFamily="18" charset="0"/>
                          <a:cs typeface="Times New Roman" panose="02020603050405020304" pitchFamily="18" charset="0"/>
                        </a:rPr>
                        <a:t>Con ếch</a:t>
                      </a:r>
                      <a:endParaRPr lang="vi-VN" sz="2400" noProof="0" dirty="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vi-VN" sz="2400" noProof="0" dirty="0" smtClean="0">
                          <a:latin typeface="Times New Roman" panose="02020603050405020304" pitchFamily="18" charset="0"/>
                          <a:cs typeface="Times New Roman" panose="02020603050405020304" pitchFamily="18" charset="0"/>
                        </a:rPr>
                        <a:t>?</a:t>
                      </a: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noProof="0" dirty="0" smtClean="0">
                          <a:latin typeface="Times New Roman" panose="02020603050405020304" pitchFamily="18" charset="0"/>
                          <a:cs typeface="Times New Roman" panose="02020603050405020304" pitchFamily="18" charset="0"/>
                        </a:rPr>
                        <a:t>?</a:t>
                      </a: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noProof="0" dirty="0" smtClean="0">
                          <a:latin typeface="Times New Roman" panose="02020603050405020304" pitchFamily="18" charset="0"/>
                          <a:cs typeface="Times New Roman" panose="02020603050405020304" pitchFamily="18" charset="0"/>
                        </a:rPr>
                        <a:t>?</a:t>
                      </a:r>
                      <a:endParaRPr lang="vi-VN" sz="2400" noProof="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Flowchart: Connector 7"/>
          <p:cNvSpPr/>
          <p:nvPr/>
        </p:nvSpPr>
        <p:spPr>
          <a:xfrm>
            <a:off x="6959709" y="3713370"/>
            <a:ext cx="376518" cy="409818"/>
          </a:xfrm>
          <a:prstGeom prst="flowChartConnector">
            <a:avLst/>
          </a:prstGeom>
          <a:solidFill>
            <a:srgbClr val="00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
        <p:nvSpPr>
          <p:cNvPr id="38" name="Flowchart: Connector 37"/>
          <p:cNvSpPr/>
          <p:nvPr/>
        </p:nvSpPr>
        <p:spPr>
          <a:xfrm>
            <a:off x="8860227" y="4218342"/>
            <a:ext cx="376518" cy="409818"/>
          </a:xfrm>
          <a:prstGeom prst="flowChartConnector">
            <a:avLst/>
          </a:prstGeom>
          <a:solidFill>
            <a:srgbClr val="00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372956" y="1272563"/>
            <a:ext cx="6654962" cy="954107"/>
          </a:xfrm>
          <a:prstGeom prst="rect">
            <a:avLst/>
          </a:prstGeom>
          <a:noFill/>
        </p:spPr>
        <p:txBody>
          <a:bodyPr wrap="square" rtlCol="0">
            <a:spAutoFit/>
          </a:bodyPr>
          <a:lstStyle/>
          <a:p>
            <a:pPr algn="just" defTabSz="914400"/>
            <a:r>
              <a:rPr lang="vi-VN" sz="2800" dirty="0" smtClean="0">
                <a:solidFill>
                  <a:srgbClr val="FF0000"/>
                </a:solidFill>
                <a:latin typeface="Times New Roman" panose="02020603050405020304" pitchFamily="18" charset="0"/>
                <a:cs typeface="Times New Roman" panose="02020603050405020304" pitchFamily="18" charset="0"/>
              </a:rPr>
              <a:t>Vẽ lại bảng và xác định các cơ thể đơn bào, đa bào bằng cách hoàn thiện bảng vào vở:</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501082" y="4794312"/>
            <a:ext cx="1676400" cy="461665"/>
          </a:xfrm>
          <a:prstGeom prst="rect">
            <a:avLst/>
          </a:prstGeom>
          <a:solidFill>
            <a:schemeClr val="bg1"/>
          </a:solidFill>
        </p:spPr>
        <p:txBody>
          <a:bodyPr wrap="square" rtlCol="0">
            <a:spAutoFit/>
          </a:bodyPr>
          <a:lstStyle/>
          <a:p>
            <a:pPr algn="ctr" defTabSz="914400"/>
            <a:r>
              <a:rPr lang="vi-VN" sz="2400" dirty="0" smtClean="0">
                <a:solidFill>
                  <a:srgbClr val="0045D0"/>
                </a:solidFill>
                <a:latin typeface="Times New Roman" panose="02020603050405020304" pitchFamily="18" charset="0"/>
                <a:cs typeface="Times New Roman" panose="02020603050405020304" pitchFamily="18" charset="0"/>
              </a:rPr>
              <a:t>Một tế bào</a:t>
            </a:r>
            <a:endParaRPr lang="vi-VN" sz="2400" dirty="0">
              <a:solidFill>
                <a:srgbClr val="0045D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4501082" y="5364269"/>
            <a:ext cx="1676400" cy="830997"/>
          </a:xfrm>
          <a:prstGeom prst="rect">
            <a:avLst/>
          </a:prstGeom>
          <a:solidFill>
            <a:schemeClr val="bg1"/>
          </a:solidFill>
        </p:spPr>
        <p:txBody>
          <a:bodyPr wrap="square" rtlCol="0">
            <a:spAutoFit/>
          </a:bodyPr>
          <a:lstStyle/>
          <a:p>
            <a:pPr algn="ctr" defTabSz="914400"/>
            <a:r>
              <a:rPr lang="vi-VN" sz="2400" dirty="0" smtClean="0">
                <a:solidFill>
                  <a:srgbClr val="0045D0"/>
                </a:solidFill>
                <a:latin typeface="Times New Roman" panose="02020603050405020304" pitchFamily="18" charset="0"/>
                <a:cs typeface="Times New Roman" panose="02020603050405020304" pitchFamily="18" charset="0"/>
              </a:rPr>
              <a:t>Nhiều tế bào</a:t>
            </a:r>
            <a:endParaRPr lang="vi-VN" sz="2400" dirty="0">
              <a:solidFill>
                <a:srgbClr val="0045D0"/>
              </a:solidFill>
              <a:latin typeface="Times New Roman" panose="02020603050405020304" pitchFamily="18" charset="0"/>
              <a:cs typeface="Times New Roman" panose="02020603050405020304" pitchFamily="18" charset="0"/>
            </a:endParaRPr>
          </a:p>
        </p:txBody>
      </p:sp>
      <p:sp>
        <p:nvSpPr>
          <p:cNvPr id="44" name="Flowchart: Connector 43"/>
          <p:cNvSpPr/>
          <p:nvPr/>
        </p:nvSpPr>
        <p:spPr>
          <a:xfrm>
            <a:off x="6977639" y="4794312"/>
            <a:ext cx="376518" cy="409818"/>
          </a:xfrm>
          <a:prstGeom prst="flowChartConnector">
            <a:avLst/>
          </a:prstGeom>
          <a:solidFill>
            <a:srgbClr val="FF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
        <p:nvSpPr>
          <p:cNvPr id="45" name="Flowchart: Connector 44"/>
          <p:cNvSpPr/>
          <p:nvPr/>
        </p:nvSpPr>
        <p:spPr>
          <a:xfrm>
            <a:off x="8842298" y="5364269"/>
            <a:ext cx="376518" cy="409818"/>
          </a:xfrm>
          <a:prstGeom prst="flowChartConnector">
            <a:avLst/>
          </a:prstGeom>
          <a:solidFill>
            <a:srgbClr val="FF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852133" y="5364269"/>
            <a:ext cx="717176" cy="4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8519569" y="4791305"/>
            <a:ext cx="717176" cy="40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847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75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2" grpId="0" animBg="1"/>
      <p:bldP spid="42" grpId="0" animBg="1"/>
      <p:bldP spid="44" grpId="0" animBg="1"/>
      <p:bldP spid="45" grpId="0" animBg="1"/>
      <p:bldP spid="13"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20"/>
          <p:cNvGrpSpPr/>
          <p:nvPr/>
        </p:nvGrpSpPr>
        <p:grpSpPr>
          <a:xfrm>
            <a:off x="2264799" y="1457568"/>
            <a:ext cx="2876234" cy="314121"/>
            <a:chOff x="2940050" y="2132898"/>
            <a:chExt cx="2994025" cy="314202"/>
          </a:xfrm>
        </p:grpSpPr>
        <p:sp>
          <p:nvSpPr>
            <p:cNvPr id="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圆角矩形 23"/>
            <p:cNvSpPr/>
            <p:nvPr/>
          </p:nvSpPr>
          <p:spPr>
            <a:xfrm>
              <a:off x="2940050" y="2132898"/>
              <a:ext cx="21082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25"/>
          <p:cNvGrpSpPr/>
          <p:nvPr/>
        </p:nvGrpSpPr>
        <p:grpSpPr>
          <a:xfrm>
            <a:off x="2259807" y="1859724"/>
            <a:ext cx="2876234" cy="314536"/>
            <a:chOff x="2940050" y="2519659"/>
            <a:chExt cx="2994025" cy="314618"/>
          </a:xfrm>
        </p:grpSpPr>
        <p:sp>
          <p:nvSpPr>
            <p:cNvPr id="6"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圆角矩形 28"/>
            <p:cNvSpPr/>
            <p:nvPr/>
          </p:nvSpPr>
          <p:spPr>
            <a:xfrm>
              <a:off x="2940051" y="2519659"/>
              <a:ext cx="8890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50"/>
          <p:cNvGrpSpPr>
            <a:grpSpLocks noChangeAspect="1"/>
          </p:cNvGrpSpPr>
          <p:nvPr/>
        </p:nvGrpSpPr>
        <p:grpSpPr>
          <a:xfrm>
            <a:off x="300582" y="1128885"/>
            <a:ext cx="2157228" cy="2195428"/>
            <a:chOff x="5397500" y="5734050"/>
            <a:chExt cx="365125" cy="371476"/>
          </a:xfrm>
          <a:solidFill>
            <a:schemeClr val="accent1"/>
          </a:solidFill>
        </p:grpSpPr>
        <p:sp>
          <p:nvSpPr>
            <p:cNvPr id="9"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2" name="文本框 58">
            <a:extLst>
              <a:ext uri="{FF2B5EF4-FFF2-40B4-BE49-F238E27FC236}">
                <a16:creationId xmlns:a16="http://schemas.microsoft.com/office/drawing/2014/main" id="{DF348D1D-5E8D-4CD9-91E4-71B1368C1DC1}"/>
              </a:ext>
            </a:extLst>
          </p:cNvPr>
          <p:cNvSpPr txBox="1"/>
          <p:nvPr/>
        </p:nvSpPr>
        <p:spPr>
          <a:xfrm>
            <a:off x="1036751" y="305271"/>
            <a:ext cx="3526284" cy="584775"/>
          </a:xfrm>
          <a:prstGeom prst="rect">
            <a:avLst/>
          </a:prstGeom>
          <a:noFill/>
        </p:spPr>
        <p:txBody>
          <a:bodyPr wrap="square" rtlCol="0">
            <a:spAutoFit/>
          </a:bodyPr>
          <a:lstStyle/>
          <a:p>
            <a:pPr defTabSz="914400"/>
            <a:r>
              <a:rPr lang="en-US" altLang="zh-CN" sz="3200" dirty="0" smtClean="0">
                <a:solidFill>
                  <a:srgbClr val="178AA1">
                    <a:lumMod val="60000"/>
                    <a:lumOff val="40000"/>
                  </a:srgbClr>
                </a:solidFill>
                <a:latin typeface="000 DanPanosian TB" pitchFamily="2" charset="0"/>
                <a:ea typeface="微软雅黑" panose="020B0503020204020204" pitchFamily="34" charset="-122"/>
              </a:rPr>
              <a:t>BÀI TẬP VỀ NHÀ</a:t>
            </a:r>
            <a:endParaRPr lang="vi-VN" altLang="zh-CN" sz="3200" dirty="0">
              <a:solidFill>
                <a:srgbClr val="178AA1">
                  <a:lumMod val="60000"/>
                  <a:lumOff val="40000"/>
                </a:srgbClr>
              </a:solidFill>
              <a:latin typeface="000 DanPanosian TB" pitchFamily="2" charset="0"/>
              <a:ea typeface="微软雅黑" panose="020B0503020204020204" pitchFamily="34" charset="-122"/>
            </a:endParaRPr>
          </a:p>
        </p:txBody>
      </p:sp>
      <p:pic>
        <p:nvPicPr>
          <p:cNvPr id="20482" name="Picture 2" descr="BÀI TẬP VỀ NHÀ MÔN VẬT LÝ"/>
          <p:cNvPicPr>
            <a:picLocks noChangeAspect="1" noChangeArrowheads="1"/>
          </p:cNvPicPr>
          <p:nvPr/>
        </p:nvPicPr>
        <p:blipFill rotWithShape="1">
          <a:blip r:embed="rId2">
            <a:extLst>
              <a:ext uri="{28A0092B-C50C-407E-A947-70E740481C1C}">
                <a14:useLocalDpi xmlns:a14="http://schemas.microsoft.com/office/drawing/2010/main" val="0"/>
              </a:ext>
            </a:extLst>
          </a:blip>
          <a:srcRect l="2508" t="40780" r="3374" b="3522"/>
          <a:stretch/>
        </p:blipFill>
        <p:spPr bwMode="auto">
          <a:xfrm>
            <a:off x="818868" y="3090227"/>
            <a:ext cx="4589930" cy="27163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68989" y="728775"/>
            <a:ext cx="3666564" cy="400110"/>
          </a:xfrm>
          <a:prstGeom prst="rect">
            <a:avLst/>
          </a:prstGeom>
          <a:solidFill>
            <a:schemeClr val="accent2">
              <a:lumMod val="60000"/>
              <a:lumOff val="40000"/>
            </a:schemeClr>
          </a:solidFill>
        </p:spPr>
        <p:txBody>
          <a:bodyPr wrap="square" rtlCol="0">
            <a:spAutoFit/>
          </a:bodyPr>
          <a:lstStyle/>
          <a:p>
            <a:pPr algn="ctr" defTabSz="914400"/>
            <a:r>
              <a:rPr lang="vi-VN" sz="2000" dirty="0" smtClean="0">
                <a:solidFill>
                  <a:srgbClr val="FFFFFF"/>
                </a:solidFill>
                <a:latin typeface="#9Slide03 Swiss Condensed Bold" panose="02000500000000000000" pitchFamily="2" charset="0"/>
              </a:rPr>
              <a:t>Bài tập sách giáo khoa trang 93</a:t>
            </a:r>
            <a:endParaRPr lang="vi-VN" sz="2000" dirty="0">
              <a:solidFill>
                <a:srgbClr val="FFFFFF"/>
              </a:solidFill>
              <a:latin typeface="#9Slide03 Swiss Condensed Bold" panose="02000500000000000000" pitchFamily="2" charset="0"/>
            </a:endParaRPr>
          </a:p>
        </p:txBody>
      </p:sp>
      <p:sp>
        <p:nvSpPr>
          <p:cNvPr id="14" name="TextBox 13"/>
          <p:cNvSpPr txBox="1"/>
          <p:nvPr/>
        </p:nvSpPr>
        <p:spPr>
          <a:xfrm>
            <a:off x="5311426" y="1397061"/>
            <a:ext cx="6658151" cy="1338828"/>
          </a:xfrm>
          <a:prstGeom prst="rect">
            <a:avLst/>
          </a:prstGeom>
          <a:noFill/>
        </p:spPr>
        <p:txBody>
          <a:bodyPr wrap="square" rtlCol="0">
            <a:spAutoFit/>
          </a:bodyPr>
          <a:lstStyle/>
          <a:p>
            <a:pPr algn="just" defTabSz="914400">
              <a:lnSpc>
                <a:spcPct val="150000"/>
              </a:lnSpc>
            </a:pPr>
            <a:r>
              <a:rPr lang="vi-VN" b="1" dirty="0" smtClean="0">
                <a:solidFill>
                  <a:srgbClr val="000000"/>
                </a:solidFill>
                <a:latin typeface="Arrial"/>
              </a:rPr>
              <a:t>Bài 1. Vẽ lại hình bên và hoàn thành các yêu cầu:</a:t>
            </a:r>
          </a:p>
          <a:p>
            <a:pPr marL="285750" indent="-285750" algn="just" defTabSz="914400">
              <a:lnSpc>
                <a:spcPct val="150000"/>
              </a:lnSpc>
              <a:buFont typeface="Wingdings" panose="05000000000000000000" pitchFamily="2" charset="2"/>
              <a:buChar char="§"/>
            </a:pPr>
            <a:r>
              <a:rPr lang="vi-VN" dirty="0" smtClean="0">
                <a:solidFill>
                  <a:srgbClr val="000000"/>
                </a:solidFill>
                <a:latin typeface="Arrial"/>
              </a:rPr>
              <a:t>Điền những điểm giống nhau và phần giao nhau của 2 hình.</a:t>
            </a:r>
          </a:p>
          <a:p>
            <a:pPr marL="285750" indent="-285750" algn="just" defTabSz="914400">
              <a:lnSpc>
                <a:spcPct val="150000"/>
              </a:lnSpc>
              <a:buFont typeface="Wingdings" panose="05000000000000000000" pitchFamily="2" charset="2"/>
              <a:buChar char="§"/>
            </a:pPr>
            <a:r>
              <a:rPr lang="vi-VN" dirty="0" smtClean="0">
                <a:solidFill>
                  <a:srgbClr val="000000"/>
                </a:solidFill>
                <a:latin typeface="Arrial"/>
              </a:rPr>
              <a:t>Điền những phần khác nhau vào phần riêng của mỗi hình</a:t>
            </a:r>
            <a:r>
              <a:rPr lang="en-US" dirty="0" smtClean="0">
                <a:solidFill>
                  <a:srgbClr val="000000"/>
                </a:solidFill>
                <a:latin typeface="Arrial"/>
              </a:rPr>
              <a:t>.</a:t>
            </a:r>
            <a:endParaRPr lang="vi-VN" dirty="0">
              <a:solidFill>
                <a:srgbClr val="000000"/>
              </a:solidFill>
              <a:latin typeface="Arrial"/>
            </a:endParaRPr>
          </a:p>
        </p:txBody>
      </p:sp>
      <p:sp>
        <p:nvSpPr>
          <p:cNvPr id="15" name="Oval 14"/>
          <p:cNvSpPr/>
          <p:nvPr/>
        </p:nvSpPr>
        <p:spPr>
          <a:xfrm>
            <a:off x="5477435" y="3419563"/>
            <a:ext cx="3012141" cy="2178424"/>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7" name="Oval 16"/>
          <p:cNvSpPr/>
          <p:nvPr/>
        </p:nvSpPr>
        <p:spPr>
          <a:xfrm>
            <a:off x="7503459" y="3359168"/>
            <a:ext cx="3012141" cy="2178424"/>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6" name="TextBox 15"/>
          <p:cNvSpPr txBox="1"/>
          <p:nvPr/>
        </p:nvSpPr>
        <p:spPr>
          <a:xfrm>
            <a:off x="6060141" y="3585882"/>
            <a:ext cx="1703293" cy="369332"/>
          </a:xfrm>
          <a:prstGeom prst="rect">
            <a:avLst/>
          </a:prstGeom>
          <a:noFill/>
        </p:spPr>
        <p:txBody>
          <a:bodyPr wrap="square" rtlCol="0">
            <a:spAutoFit/>
          </a:bodyPr>
          <a:lstStyle/>
          <a:p>
            <a:pPr algn="ctr" defTabSz="914400"/>
            <a:r>
              <a:rPr lang="vi-VN" dirty="0" smtClean="0">
                <a:solidFill>
                  <a:srgbClr val="FF0000"/>
                </a:solidFill>
                <a:latin typeface="Arrial"/>
              </a:rPr>
              <a:t>Cơ thể đa bào</a:t>
            </a:r>
            <a:endParaRPr lang="vi-VN" dirty="0">
              <a:solidFill>
                <a:srgbClr val="FF0000"/>
              </a:solidFill>
              <a:latin typeface="Arrial"/>
            </a:endParaRPr>
          </a:p>
        </p:txBody>
      </p:sp>
      <p:sp>
        <p:nvSpPr>
          <p:cNvPr id="19" name="TextBox 18"/>
          <p:cNvSpPr txBox="1"/>
          <p:nvPr/>
        </p:nvSpPr>
        <p:spPr>
          <a:xfrm>
            <a:off x="8126505" y="3585882"/>
            <a:ext cx="1891553" cy="369332"/>
          </a:xfrm>
          <a:prstGeom prst="rect">
            <a:avLst/>
          </a:prstGeom>
          <a:noFill/>
        </p:spPr>
        <p:txBody>
          <a:bodyPr wrap="square" rtlCol="0">
            <a:spAutoFit/>
          </a:bodyPr>
          <a:lstStyle/>
          <a:p>
            <a:pPr algn="ctr" defTabSz="914400"/>
            <a:r>
              <a:rPr lang="vi-VN" dirty="0" smtClean="0">
                <a:solidFill>
                  <a:srgbClr val="FF0000"/>
                </a:solidFill>
                <a:latin typeface="Arrial"/>
              </a:rPr>
              <a:t>Cơ thể đơn bào</a:t>
            </a:r>
            <a:endParaRPr lang="vi-VN" dirty="0">
              <a:solidFill>
                <a:srgbClr val="FF0000"/>
              </a:solidFill>
              <a:latin typeface="Arrial"/>
            </a:endParaRPr>
          </a:p>
        </p:txBody>
      </p:sp>
      <p:sp>
        <p:nvSpPr>
          <p:cNvPr id="18" name="TextBox 17"/>
          <p:cNvSpPr txBox="1"/>
          <p:nvPr/>
        </p:nvSpPr>
        <p:spPr>
          <a:xfrm>
            <a:off x="5629836" y="4087906"/>
            <a:ext cx="1873624" cy="923330"/>
          </a:xfrm>
          <a:prstGeom prst="rect">
            <a:avLst/>
          </a:prstGeom>
          <a:noFill/>
        </p:spPr>
        <p:txBody>
          <a:bodyPr wrap="square" rtlCol="0">
            <a:spAutoFit/>
          </a:bodyPr>
          <a:lstStyle/>
          <a:p>
            <a:pPr algn="just" defTabSz="914400"/>
            <a:r>
              <a:rPr lang="en-US" dirty="0" smtClean="0">
                <a:solidFill>
                  <a:srgbClr val="000000"/>
                </a:solidFill>
              </a:rPr>
              <a:t>………………………………………………………………………………</a:t>
            </a:r>
          </a:p>
        </p:txBody>
      </p:sp>
      <p:sp>
        <p:nvSpPr>
          <p:cNvPr id="21" name="TextBox 20"/>
          <p:cNvSpPr txBox="1"/>
          <p:nvPr/>
        </p:nvSpPr>
        <p:spPr>
          <a:xfrm>
            <a:off x="8565776" y="4121533"/>
            <a:ext cx="1873624" cy="923330"/>
          </a:xfrm>
          <a:prstGeom prst="rect">
            <a:avLst/>
          </a:prstGeom>
          <a:noFill/>
        </p:spPr>
        <p:txBody>
          <a:bodyPr wrap="square" rtlCol="0">
            <a:spAutoFit/>
          </a:bodyPr>
          <a:lstStyle/>
          <a:p>
            <a:pPr algn="just" defTabSz="914400"/>
            <a:r>
              <a:rPr lang="en-US" dirty="0" smtClean="0">
                <a:solidFill>
                  <a:srgbClr val="000000"/>
                </a:solidFill>
              </a:rPr>
              <a:t>………………………………………………………………………………</a:t>
            </a:r>
          </a:p>
        </p:txBody>
      </p:sp>
      <p:sp>
        <p:nvSpPr>
          <p:cNvPr id="22" name="TextBox 21"/>
          <p:cNvSpPr txBox="1"/>
          <p:nvPr/>
        </p:nvSpPr>
        <p:spPr>
          <a:xfrm>
            <a:off x="7582740" y="4087906"/>
            <a:ext cx="902352" cy="923330"/>
          </a:xfrm>
          <a:prstGeom prst="rect">
            <a:avLst/>
          </a:prstGeom>
          <a:noFill/>
        </p:spPr>
        <p:txBody>
          <a:bodyPr wrap="square" rtlCol="0">
            <a:spAutoFit/>
          </a:bodyPr>
          <a:lstStyle/>
          <a:p>
            <a:pPr algn="just" defTabSz="914400"/>
            <a:r>
              <a:rPr lang="en-US" dirty="0" smtClean="0">
                <a:solidFill>
                  <a:srgbClr val="000000"/>
                </a:solidFill>
              </a:rPr>
              <a:t>………………………………</a:t>
            </a:r>
          </a:p>
        </p:txBody>
      </p:sp>
    </p:spTree>
    <p:extLst>
      <p:ext uri="{BB962C8B-B14F-4D97-AF65-F5344CB8AC3E}">
        <p14:creationId xmlns:p14="http://schemas.microsoft.com/office/powerpoint/2010/main" val="193288035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20"/>
          <p:cNvGrpSpPr/>
          <p:nvPr/>
        </p:nvGrpSpPr>
        <p:grpSpPr>
          <a:xfrm>
            <a:off x="2264799" y="1457568"/>
            <a:ext cx="2876234" cy="314121"/>
            <a:chOff x="2940050" y="2132898"/>
            <a:chExt cx="2994025" cy="314202"/>
          </a:xfrm>
        </p:grpSpPr>
        <p:sp>
          <p:nvSpPr>
            <p:cNvPr id="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圆角矩形 23"/>
            <p:cNvSpPr/>
            <p:nvPr/>
          </p:nvSpPr>
          <p:spPr>
            <a:xfrm>
              <a:off x="2940050" y="2132898"/>
              <a:ext cx="21082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25"/>
          <p:cNvGrpSpPr/>
          <p:nvPr/>
        </p:nvGrpSpPr>
        <p:grpSpPr>
          <a:xfrm>
            <a:off x="2259807" y="1859724"/>
            <a:ext cx="2876234" cy="314536"/>
            <a:chOff x="2940050" y="2519659"/>
            <a:chExt cx="2994025" cy="314618"/>
          </a:xfrm>
        </p:grpSpPr>
        <p:sp>
          <p:nvSpPr>
            <p:cNvPr id="6"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圆角矩形 28"/>
            <p:cNvSpPr/>
            <p:nvPr/>
          </p:nvSpPr>
          <p:spPr>
            <a:xfrm>
              <a:off x="2940051" y="2519659"/>
              <a:ext cx="889000" cy="314202"/>
            </a:xfrm>
            <a:prstGeom prst="roundRect">
              <a:avLst>
                <a:gd name="adj" fmla="val 50000"/>
              </a:avLst>
            </a:pr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50"/>
          <p:cNvGrpSpPr>
            <a:grpSpLocks noChangeAspect="1"/>
          </p:cNvGrpSpPr>
          <p:nvPr/>
        </p:nvGrpSpPr>
        <p:grpSpPr>
          <a:xfrm>
            <a:off x="300582" y="1128885"/>
            <a:ext cx="2157228" cy="2195428"/>
            <a:chOff x="5397500" y="5734050"/>
            <a:chExt cx="365125" cy="371476"/>
          </a:xfrm>
          <a:solidFill>
            <a:schemeClr val="accent1"/>
          </a:solidFill>
        </p:grpSpPr>
        <p:sp>
          <p:nvSpPr>
            <p:cNvPr id="9"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96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86">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2" name="文本框 58">
            <a:extLst>
              <a:ext uri="{FF2B5EF4-FFF2-40B4-BE49-F238E27FC236}">
                <a16:creationId xmlns:a16="http://schemas.microsoft.com/office/drawing/2014/main" id="{DF348D1D-5E8D-4CD9-91E4-71B1368C1DC1}"/>
              </a:ext>
            </a:extLst>
          </p:cNvPr>
          <p:cNvSpPr txBox="1"/>
          <p:nvPr/>
        </p:nvSpPr>
        <p:spPr>
          <a:xfrm>
            <a:off x="1036751" y="305271"/>
            <a:ext cx="3526284" cy="584775"/>
          </a:xfrm>
          <a:prstGeom prst="rect">
            <a:avLst/>
          </a:prstGeom>
          <a:noFill/>
        </p:spPr>
        <p:txBody>
          <a:bodyPr wrap="square" rtlCol="0">
            <a:spAutoFit/>
          </a:bodyPr>
          <a:lstStyle/>
          <a:p>
            <a:pPr defTabSz="914400"/>
            <a:r>
              <a:rPr lang="en-US" altLang="zh-CN" sz="3200" dirty="0" smtClean="0">
                <a:solidFill>
                  <a:srgbClr val="178AA1">
                    <a:lumMod val="60000"/>
                    <a:lumOff val="40000"/>
                  </a:srgbClr>
                </a:solidFill>
                <a:latin typeface="000 DanPanosian TB" pitchFamily="2" charset="0"/>
                <a:ea typeface="微软雅黑" panose="020B0503020204020204" pitchFamily="34" charset="-122"/>
              </a:rPr>
              <a:t>BÀI TẬP VỀ NHÀ</a:t>
            </a:r>
            <a:endParaRPr lang="vi-VN" altLang="zh-CN" sz="3200" dirty="0">
              <a:solidFill>
                <a:srgbClr val="178AA1">
                  <a:lumMod val="60000"/>
                  <a:lumOff val="40000"/>
                </a:srgbClr>
              </a:solidFill>
              <a:latin typeface="000 DanPanosian TB" pitchFamily="2" charset="0"/>
              <a:ea typeface="微软雅黑" panose="020B0503020204020204" pitchFamily="34" charset="-122"/>
            </a:endParaRPr>
          </a:p>
        </p:txBody>
      </p:sp>
      <p:sp>
        <p:nvSpPr>
          <p:cNvPr id="13" name="TextBox 12"/>
          <p:cNvSpPr txBox="1"/>
          <p:nvPr/>
        </p:nvSpPr>
        <p:spPr>
          <a:xfrm>
            <a:off x="7368989" y="728775"/>
            <a:ext cx="3666564" cy="400110"/>
          </a:xfrm>
          <a:prstGeom prst="rect">
            <a:avLst/>
          </a:prstGeom>
          <a:solidFill>
            <a:schemeClr val="accent2">
              <a:lumMod val="60000"/>
              <a:lumOff val="40000"/>
            </a:schemeClr>
          </a:solidFill>
        </p:spPr>
        <p:txBody>
          <a:bodyPr wrap="square" rtlCol="0">
            <a:spAutoFit/>
          </a:bodyPr>
          <a:lstStyle/>
          <a:p>
            <a:pPr algn="ctr" defTabSz="914400"/>
            <a:r>
              <a:rPr lang="vi-VN" sz="2000" dirty="0" smtClean="0">
                <a:solidFill>
                  <a:srgbClr val="FFFFFF"/>
                </a:solidFill>
                <a:latin typeface="#9Slide03 Swiss Condensed Bold" panose="02000500000000000000" pitchFamily="2" charset="0"/>
              </a:rPr>
              <a:t>Bài tập sách giáo khoa trang 93</a:t>
            </a:r>
            <a:endParaRPr lang="vi-VN" sz="2000" dirty="0">
              <a:solidFill>
                <a:srgbClr val="FFFFFF"/>
              </a:solidFill>
              <a:latin typeface="#9Slide03 Swiss Condensed Bold" panose="02000500000000000000" pitchFamily="2" charset="0"/>
            </a:endParaRPr>
          </a:p>
        </p:txBody>
      </p:sp>
      <p:sp>
        <p:nvSpPr>
          <p:cNvPr id="14" name="TextBox 13"/>
          <p:cNvSpPr txBox="1"/>
          <p:nvPr/>
        </p:nvSpPr>
        <p:spPr>
          <a:xfrm>
            <a:off x="5311427" y="1397061"/>
            <a:ext cx="5544832" cy="1754326"/>
          </a:xfrm>
          <a:prstGeom prst="rect">
            <a:avLst/>
          </a:prstGeom>
          <a:noFill/>
        </p:spPr>
        <p:txBody>
          <a:bodyPr wrap="square" rtlCol="0">
            <a:spAutoFit/>
          </a:bodyPr>
          <a:lstStyle/>
          <a:p>
            <a:pPr algn="just" defTabSz="914400">
              <a:lnSpc>
                <a:spcPct val="120000"/>
              </a:lnSpc>
            </a:pPr>
            <a:r>
              <a:rPr lang="vi-VN" b="1" dirty="0" smtClean="0">
                <a:solidFill>
                  <a:srgbClr val="000000"/>
                </a:solidFill>
                <a:latin typeface="Arrial"/>
              </a:rPr>
              <a:t>Bài 1. Vẽ lại hình bên và hoàn thành các yêu cầu:</a:t>
            </a:r>
          </a:p>
          <a:p>
            <a:pPr marL="285750" indent="-285750" algn="just" defTabSz="914400">
              <a:lnSpc>
                <a:spcPct val="120000"/>
              </a:lnSpc>
              <a:buFont typeface="Wingdings" panose="05000000000000000000" pitchFamily="2" charset="2"/>
              <a:buChar char="§"/>
            </a:pPr>
            <a:r>
              <a:rPr lang="vi-VN" dirty="0" smtClean="0">
                <a:solidFill>
                  <a:srgbClr val="000000"/>
                </a:solidFill>
                <a:latin typeface="Arrial"/>
              </a:rPr>
              <a:t>Điền những điểm giống nhau và phần giao nhau của 2 hình.</a:t>
            </a:r>
          </a:p>
          <a:p>
            <a:pPr marL="285750" indent="-285750" algn="just" defTabSz="914400">
              <a:lnSpc>
                <a:spcPct val="120000"/>
              </a:lnSpc>
              <a:buFont typeface="Wingdings" panose="05000000000000000000" pitchFamily="2" charset="2"/>
              <a:buChar char="§"/>
            </a:pPr>
            <a:r>
              <a:rPr lang="vi-VN" dirty="0" smtClean="0">
                <a:solidFill>
                  <a:srgbClr val="000000"/>
                </a:solidFill>
                <a:latin typeface="Arrial"/>
              </a:rPr>
              <a:t>Điền những phần khác nhau vào phần riêng của mỗi hình</a:t>
            </a:r>
            <a:r>
              <a:rPr lang="en-US" dirty="0" smtClean="0">
                <a:solidFill>
                  <a:srgbClr val="000000"/>
                </a:solidFill>
                <a:latin typeface="Arrial"/>
              </a:rPr>
              <a:t>.</a:t>
            </a:r>
            <a:endParaRPr lang="vi-VN" dirty="0">
              <a:solidFill>
                <a:srgbClr val="000000"/>
              </a:solidFill>
              <a:latin typeface="Arrial"/>
            </a:endParaRPr>
          </a:p>
        </p:txBody>
      </p:sp>
      <p:sp>
        <p:nvSpPr>
          <p:cNvPr id="20" name="TextBox 19"/>
          <p:cNvSpPr txBox="1"/>
          <p:nvPr/>
        </p:nvSpPr>
        <p:spPr>
          <a:xfrm>
            <a:off x="2339797" y="3419563"/>
            <a:ext cx="7537534" cy="2699200"/>
          </a:xfrm>
          <a:prstGeom prst="rect">
            <a:avLst/>
          </a:prstGeom>
          <a:noFill/>
          <a:ln>
            <a:solidFill>
              <a:schemeClr val="tx2"/>
            </a:solidFill>
          </a:ln>
        </p:spPr>
        <p:txBody>
          <a:bodyPr wrap="square" rtlCol="0">
            <a:spAutoFit/>
          </a:bodyPr>
          <a:lstStyle/>
          <a:p>
            <a:pPr algn="ctr" defTabSz="914400">
              <a:lnSpc>
                <a:spcPct val="110000"/>
              </a:lnSpc>
            </a:pPr>
            <a:r>
              <a:rPr lang="vi-VN" sz="2200" dirty="0" smtClean="0">
                <a:solidFill>
                  <a:srgbClr val="FF00FF"/>
                </a:solidFill>
                <a:latin typeface="#9Slide03 Roboto Condensed" panose="02000000000000000000" pitchFamily="2" charset="0"/>
                <a:ea typeface="#9Slide03 Roboto Condensed" panose="02000000000000000000" pitchFamily="2" charset="0"/>
              </a:rPr>
              <a:t>Hướng dẫn giải</a:t>
            </a:r>
          </a:p>
          <a:p>
            <a:pPr defTabSz="914400">
              <a:lnSpc>
                <a:spcPct val="110000"/>
              </a:lnSpc>
            </a:pPr>
            <a:r>
              <a:rPr lang="vi-VN" sz="2200" dirty="0" smtClean="0">
                <a:solidFill>
                  <a:srgbClr val="FF0000"/>
                </a:solidFill>
                <a:latin typeface="#9Slide03 Roboto Condensed" panose="02000000000000000000" pitchFamily="2" charset="0"/>
                <a:ea typeface="#9Slide03 Roboto Condensed" panose="02000000000000000000" pitchFamily="2" charset="0"/>
              </a:rPr>
              <a:t>Giống nhau:</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Đều được cấu tạo từ tế bào</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Thực hiện được các chức năng sống</a:t>
            </a:r>
          </a:p>
          <a:p>
            <a:pPr defTabSz="914400">
              <a:lnSpc>
                <a:spcPct val="110000"/>
              </a:lnSpc>
            </a:pPr>
            <a:r>
              <a:rPr lang="vi-VN" sz="2200" dirty="0" smtClean="0">
                <a:solidFill>
                  <a:srgbClr val="FF0000"/>
                </a:solidFill>
                <a:latin typeface="#9Slide03 Roboto Condensed" panose="02000000000000000000" pitchFamily="2" charset="0"/>
                <a:ea typeface="#9Slide03 Roboto Condensed" panose="02000000000000000000" pitchFamily="2" charset="0"/>
              </a:rPr>
              <a:t>Khác nhau:</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Cơ thể đơn bào: cơ thể được cấu tạo từ một tế bào</a:t>
            </a:r>
          </a:p>
          <a:p>
            <a:pPr marL="800100" lvl="1" indent="-342900" defTabSz="914400">
              <a:lnSpc>
                <a:spcPct val="110000"/>
              </a:lnSpc>
              <a:buFont typeface="Wingdings" panose="05000000000000000000" pitchFamily="2" charset="2"/>
              <a:buChar char="§"/>
            </a:pPr>
            <a:r>
              <a:rPr lang="vi-VN" sz="2200" dirty="0" smtClean="0">
                <a:solidFill>
                  <a:srgbClr val="000000"/>
                </a:solidFill>
                <a:latin typeface="#9Slide03 Roboto Condensed" panose="02000000000000000000" pitchFamily="2" charset="0"/>
                <a:ea typeface="#9Slide03 Roboto Condensed" panose="02000000000000000000" pitchFamily="2" charset="0"/>
              </a:rPr>
              <a:t>Cơ thể đa bào: cơ thể cấu tạo từ nhiều tế bào</a:t>
            </a:r>
            <a:endParaRPr lang="vi-VN" sz="2200" dirty="0">
              <a:solidFill>
                <a:srgbClr val="000000"/>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9405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3422209" y="495393"/>
            <a:ext cx="3674749" cy="1264980"/>
          </a:xfrm>
          <a:prstGeom prst="cloudCallout">
            <a:avLst>
              <a:gd name="adj1" fmla="val -57912"/>
              <a:gd name="adj2" fmla="val 97569"/>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2400" dirty="0" smtClean="0">
                <a:solidFill>
                  <a:srgbClr val="FFFFFF"/>
                </a:solidFill>
                <a:latin typeface="+mj-lt"/>
                <a:ea typeface="#9Slide03 Roboto Condensed" panose="02000000000000000000" pitchFamily="2" charset="0"/>
              </a:rPr>
              <a:t>Thế giới tự nhiên thật kì diệu</a:t>
            </a:r>
            <a:endParaRPr lang="vi-VN" sz="2400" dirty="0">
              <a:solidFill>
                <a:srgbClr val="FFFFFF"/>
              </a:solidFill>
              <a:latin typeface="+mj-lt"/>
              <a:ea typeface="#9Slide03 Roboto Condensed" panose="02000000000000000000" pitchFamily="2" charset="0"/>
            </a:endParaRPr>
          </a:p>
        </p:txBody>
      </p:sp>
      <mc:AlternateContent xmlns:mc="http://schemas.openxmlformats.org/markup-compatibility/2006">
        <mc:Choice xmlns:a14="http://schemas.microsoft.com/office/drawing/2010/main" Requires="a14">
          <p:sp>
            <p:nvSpPr>
              <p:cNvPr id="5" name="TextBox 4"/>
              <p:cNvSpPr txBox="1"/>
              <p:nvPr/>
            </p:nvSpPr>
            <p:spPr>
              <a:xfrm>
                <a:off x="329386" y="4093160"/>
                <a:ext cx="5551461" cy="2085251"/>
              </a:xfrm>
              <a:prstGeom prst="rect">
                <a:avLst/>
              </a:prstGeom>
              <a:solidFill>
                <a:srgbClr val="FFFF00"/>
              </a:solidFill>
            </p:spPr>
            <p:txBody>
              <a:bodyPr wrap="square" rtlCol="0">
                <a:spAutoFit/>
              </a:bodyPr>
              <a:lstStyle/>
              <a:p>
                <a:pPr marL="342900" indent="-342900" algn="just" defTabSz="914400">
                  <a:lnSpc>
                    <a:spcPct val="110000"/>
                  </a:lnSpc>
                  <a:buFont typeface="Wingdings" panose="05000000000000000000" pitchFamily="2" charset="2"/>
                  <a:buChar char="§"/>
                </a:pPr>
                <a:r>
                  <a:rPr lang="vi-VN" sz="2400" dirty="0" smtClean="0">
                    <a:solidFill>
                      <a:srgbClr val="000000"/>
                    </a:solidFill>
                    <a:latin typeface="+mj-lt"/>
                  </a:rPr>
                  <a:t>Có những sinh vật vô cùng nhỏ bé, khó quan sát bằng mắt thường, phải nhờ đến phóng đại kính hiển vi. </a:t>
                </a:r>
                <a:endParaRPr lang="en-US" sz="2400" dirty="0" smtClean="0">
                  <a:solidFill>
                    <a:srgbClr val="000000"/>
                  </a:solidFill>
                  <a:latin typeface="+mj-lt"/>
                </a:endParaRPr>
              </a:p>
              <a:p>
                <a:pPr marL="342900" indent="-342900" algn="just" defTabSz="914400">
                  <a:lnSpc>
                    <a:spcPct val="110000"/>
                  </a:lnSpc>
                  <a:buFont typeface="Wingdings" panose="05000000000000000000" pitchFamily="2" charset="2"/>
                  <a:buChar char="§"/>
                </a:pPr>
                <a:r>
                  <a:rPr lang="vi-VN" sz="2400" dirty="0" smtClean="0">
                    <a:solidFill>
                      <a:srgbClr val="000000"/>
                    </a:solidFill>
                    <a:latin typeface="+mj-lt"/>
                  </a:rPr>
                  <a:t>Ví dụ: </a:t>
                </a:r>
                <a:r>
                  <a:rPr lang="vi-VN" sz="2400" dirty="0" smtClean="0">
                    <a:solidFill>
                      <a:srgbClr val="0070C0"/>
                    </a:solidFill>
                    <a:latin typeface="+mj-lt"/>
                  </a:rPr>
                  <a:t>Escherichia coli </a:t>
                </a:r>
                <a:r>
                  <a:rPr lang="vi-VN" sz="2400" dirty="0" smtClean="0">
                    <a:solidFill>
                      <a:srgbClr val="000000"/>
                    </a:solidFill>
                    <a:latin typeface="+mj-lt"/>
                  </a:rPr>
                  <a:t>khoảng 1 </a:t>
                </a:r>
                <a14:m>
                  <m:oMath xmlns:m="http://schemas.openxmlformats.org/officeDocument/2006/math">
                    <m:r>
                      <m:rPr>
                        <m:sty m:val="p"/>
                      </m:rPr>
                      <a:rPr lang="vi-VN" sz="2400" smtClean="0">
                        <a:solidFill>
                          <a:srgbClr val="000000"/>
                        </a:solidFill>
                        <a:latin typeface="+mj-lt"/>
                        <a:ea typeface="Cambria Math" panose="02040503050406030204" pitchFamily="18" charset="0"/>
                      </a:rPr>
                      <m:t>μ</m:t>
                    </m:r>
                  </m:oMath>
                </a14:m>
                <a:r>
                  <a:rPr lang="vi-VN" sz="2400" dirty="0" smtClean="0">
                    <a:solidFill>
                      <a:srgbClr val="000000"/>
                    </a:solidFill>
                    <a:latin typeface="+mj-lt"/>
                  </a:rPr>
                  <a:t>m (khoảng 1/10000 kích thước ghim giấy)</a:t>
                </a:r>
                <a:endParaRPr lang="vi-VN" sz="2400" dirty="0">
                  <a:solidFill>
                    <a:srgbClr val="000000"/>
                  </a:solidFill>
                  <a:latin typeface="+mj-lt"/>
                </a:endParaRPr>
              </a:p>
            </p:txBody>
          </p:sp>
        </mc:Choice>
        <mc:Fallback>
          <p:sp>
            <p:nvSpPr>
              <p:cNvPr id="5" name="TextBox 4"/>
              <p:cNvSpPr txBox="1">
                <a:spLocks noRot="1" noChangeAspect="1" noMove="1" noResize="1" noEditPoints="1" noAdjustHandles="1" noChangeArrowheads="1" noChangeShapeType="1" noTextEdit="1"/>
              </p:cNvSpPr>
              <p:nvPr/>
            </p:nvSpPr>
            <p:spPr>
              <a:xfrm>
                <a:off x="329386" y="4093160"/>
                <a:ext cx="5551461" cy="2085251"/>
              </a:xfrm>
              <a:prstGeom prst="rect">
                <a:avLst/>
              </a:prstGeom>
              <a:blipFill>
                <a:blip r:embed="rId3"/>
                <a:stretch>
                  <a:fillRect l="-1427" t="-1749" r="-1647" b="-6122"/>
                </a:stretch>
              </a:blipFill>
            </p:spPr>
            <p:txBody>
              <a:bodyPr/>
              <a:lstStyle/>
              <a:p>
                <a:r>
                  <a:rPr lang="en-US">
                    <a:noFill/>
                  </a:rPr>
                  <a:t> </a:t>
                </a:r>
              </a:p>
            </p:txBody>
          </p:sp>
        </mc:Fallback>
      </mc:AlternateContent>
      <p:pic>
        <p:nvPicPr>
          <p:cNvPr id="8196" name="Picture 4" descr="Kính hiển vi soi nổi Olympus SZX7 0.8x-5.6x - Vion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057" y="414829"/>
            <a:ext cx="3724275" cy="3705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Vi khuẩn E. coli có vai trò gì trong cơ thể và thường gây bệnh gì? | Vinmec"/>
          <p:cNvPicPr>
            <a:picLocks noChangeAspect="1" noChangeArrowheads="1"/>
          </p:cNvPicPr>
          <p:nvPr/>
        </p:nvPicPr>
        <p:blipFill rotWithShape="1">
          <a:blip r:embed="rId5">
            <a:extLst>
              <a:ext uri="{28A0092B-C50C-407E-A947-70E740481C1C}">
                <a14:useLocalDpi xmlns:a14="http://schemas.microsoft.com/office/drawing/2010/main" val="0"/>
              </a:ext>
            </a:extLst>
          </a:blip>
          <a:srcRect l="20034" r="7524" b="3646"/>
          <a:stretch/>
        </p:blipFill>
        <p:spPr bwMode="auto">
          <a:xfrm>
            <a:off x="7388202" y="2293424"/>
            <a:ext cx="2762097" cy="2282206"/>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208325" y="4717702"/>
            <a:ext cx="2295525" cy="1314450"/>
          </a:xfrm>
          <a:prstGeom prst="rect">
            <a:avLst/>
          </a:prstGeom>
        </p:spPr>
      </p:pic>
      <p:pic>
        <p:nvPicPr>
          <p:cNvPr id="8198" name="Picture 6" descr="Kẹp giấy C82"/>
          <p:cNvPicPr>
            <a:picLocks noChangeAspect="1" noChangeArrowheads="1"/>
          </p:cNvPicPr>
          <p:nvPr/>
        </p:nvPicPr>
        <p:blipFill rotWithShape="1">
          <a:blip r:embed="rId7">
            <a:extLst>
              <a:ext uri="{28A0092B-C50C-407E-A947-70E740481C1C}">
                <a14:useLocalDpi xmlns:a14="http://schemas.microsoft.com/office/drawing/2010/main" val="0"/>
              </a:ext>
            </a:extLst>
          </a:blip>
          <a:srcRect r="13100"/>
          <a:stretch/>
        </p:blipFill>
        <p:spPr bwMode="auto">
          <a:xfrm>
            <a:off x="9668412" y="4077659"/>
            <a:ext cx="2254648" cy="25945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p:cNvSpPr txBox="1"/>
              <p:nvPr/>
            </p:nvSpPr>
            <p:spPr>
              <a:xfrm>
                <a:off x="6645244" y="6113929"/>
                <a:ext cx="1515813" cy="707886"/>
              </a:xfrm>
              <a:prstGeom prst="rect">
                <a:avLst/>
              </a:prstGeom>
              <a:noFill/>
            </p:spPr>
            <p:txBody>
              <a:bodyPr wrap="square" rtlCol="0">
                <a:spAutoFit/>
              </a:bodyPr>
              <a:lstStyle/>
              <a:p>
                <a:pPr algn="ctr" defTabSz="914400"/>
                <a:r>
                  <a:rPr lang="vi-VN" sz="2000" dirty="0" smtClean="0">
                    <a:solidFill>
                      <a:srgbClr val="000000"/>
                    </a:solidFill>
                    <a:latin typeface="+mj-lt"/>
                  </a:rPr>
                  <a:t>E.Coli  ~</a:t>
                </a:r>
                <a:r>
                  <a:rPr lang="en-US" sz="2000" dirty="0" smtClean="0">
                    <a:solidFill>
                      <a:srgbClr val="000000"/>
                    </a:solidFill>
                    <a:latin typeface="+mj-lt"/>
                  </a:rPr>
                  <a:t> 1 </a:t>
                </a:r>
                <a14:m>
                  <m:oMath xmlns:m="http://schemas.openxmlformats.org/officeDocument/2006/math">
                    <m:r>
                      <m:rPr>
                        <m:sty m:val="p"/>
                      </m:rPr>
                      <a:rPr lang="en-US" sz="2000" smtClean="0">
                        <a:solidFill>
                          <a:srgbClr val="000000"/>
                        </a:solidFill>
                        <a:latin typeface="+mj-lt"/>
                        <a:ea typeface="Cambria Math" panose="02040503050406030204" pitchFamily="18" charset="0"/>
                      </a:rPr>
                      <m:t>μm</m:t>
                    </m:r>
                  </m:oMath>
                </a14:m>
                <a:endParaRPr lang="en-US" sz="2000" dirty="0">
                  <a:solidFill>
                    <a:srgbClr val="000000"/>
                  </a:solidFill>
                  <a:latin typeface="+mj-lt"/>
                </a:endParaRPr>
              </a:p>
            </p:txBody>
          </p:sp>
        </mc:Choice>
        <mc:Fallback>
          <p:sp>
            <p:nvSpPr>
              <p:cNvPr id="7" name="TextBox 6"/>
              <p:cNvSpPr txBox="1">
                <a:spLocks noRot="1" noChangeAspect="1" noMove="1" noResize="1" noEditPoints="1" noAdjustHandles="1" noChangeArrowheads="1" noChangeShapeType="1" noTextEdit="1"/>
              </p:cNvSpPr>
              <p:nvPr/>
            </p:nvSpPr>
            <p:spPr>
              <a:xfrm>
                <a:off x="6645244" y="6113929"/>
                <a:ext cx="1515813" cy="707886"/>
              </a:xfrm>
              <a:prstGeom prst="rect">
                <a:avLst/>
              </a:prstGeom>
              <a:blipFill>
                <a:blip r:embed="rId8"/>
                <a:stretch>
                  <a:fillRect t="-6034" r="-402" b="-3448"/>
                </a:stretch>
              </a:blipFill>
            </p:spPr>
            <p:txBody>
              <a:bodyPr/>
              <a:lstStyle/>
              <a:p>
                <a:r>
                  <a:rPr lang="en-US">
                    <a:noFill/>
                  </a:rPr>
                  <a:t> </a:t>
                </a:r>
              </a:p>
            </p:txBody>
          </p:sp>
        </mc:Fallback>
      </mc:AlternateContent>
      <p:sp>
        <p:nvSpPr>
          <p:cNvPr id="8" name="Rectangle 7"/>
          <p:cNvSpPr/>
          <p:nvPr/>
        </p:nvSpPr>
        <p:spPr>
          <a:xfrm>
            <a:off x="8302816" y="5031206"/>
            <a:ext cx="2132101" cy="523220"/>
          </a:xfrm>
          <a:prstGeom prst="rect">
            <a:avLst/>
          </a:prstGeom>
        </p:spPr>
        <p:txBody>
          <a:bodyPr wrap="square">
            <a:spAutoFit/>
          </a:bodyPr>
          <a:lstStyle/>
          <a:p>
            <a:pPr defTabSz="914400"/>
            <a:r>
              <a:rPr lang="en-US" sz="2800" dirty="0" smtClean="0">
                <a:solidFill>
                  <a:srgbClr val="FF0000"/>
                </a:solidFill>
                <a:latin typeface="+mj-lt"/>
              </a:rPr>
              <a:t> = </a:t>
            </a:r>
            <a:r>
              <a:rPr lang="vi-VN" sz="2800" dirty="0" smtClean="0">
                <a:solidFill>
                  <a:srgbClr val="FF0000"/>
                </a:solidFill>
                <a:latin typeface="+mj-lt"/>
              </a:rPr>
              <a:t>1/10000</a:t>
            </a:r>
            <a:endParaRPr lang="en-US" sz="2800" dirty="0">
              <a:solidFill>
                <a:srgbClr val="FF0000"/>
              </a:solidFill>
              <a:latin typeface="+mj-lt"/>
            </a:endParaRPr>
          </a:p>
        </p:txBody>
      </p:sp>
    </p:spTree>
    <p:extLst>
      <p:ext uri="{BB962C8B-B14F-4D97-AF65-F5344CB8AC3E}">
        <p14:creationId xmlns:p14="http://schemas.microsoft.com/office/powerpoint/2010/main" val="82565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8198"/>
                                        </p:tgtEl>
                                        <p:attrNameLst>
                                          <p:attrName>style.visibility</p:attrName>
                                        </p:attrNameLst>
                                      </p:cBhvr>
                                      <p:to>
                                        <p:strVal val="visible"/>
                                      </p:to>
                                    </p:set>
                                    <p:animEffect transition="in" filter="wipe(down)">
                                      <p:cBhvr>
                                        <p:cTn id="34" dur="580">
                                          <p:stCondLst>
                                            <p:cond delay="0"/>
                                          </p:stCondLst>
                                        </p:cTn>
                                        <p:tgtEl>
                                          <p:spTgt spid="8198"/>
                                        </p:tgtEl>
                                      </p:cBhvr>
                                    </p:animEffect>
                                    <p:anim calcmode="lin" valueType="num">
                                      <p:cBhvr>
                                        <p:cTn id="35" dur="1822" tmFilter="0,0; 0.14,0.36; 0.43,0.73; 0.71,0.91; 1.0,1.0">
                                          <p:stCondLst>
                                            <p:cond delay="0"/>
                                          </p:stCondLst>
                                        </p:cTn>
                                        <p:tgtEl>
                                          <p:spTgt spid="819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19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19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19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198"/>
                                        </p:tgtEl>
                                        <p:attrNameLst>
                                          <p:attrName>ppt_y</p:attrName>
                                        </p:attrNameLst>
                                      </p:cBhvr>
                                      <p:tavLst>
                                        <p:tav tm="0" fmla="#ppt_y-sin(pi*$)/81">
                                          <p:val>
                                            <p:fltVal val="0"/>
                                          </p:val>
                                        </p:tav>
                                        <p:tav tm="100000">
                                          <p:val>
                                            <p:fltVal val="1"/>
                                          </p:val>
                                        </p:tav>
                                      </p:tavLst>
                                    </p:anim>
                                    <p:animScale>
                                      <p:cBhvr>
                                        <p:cTn id="40" dur="26">
                                          <p:stCondLst>
                                            <p:cond delay="650"/>
                                          </p:stCondLst>
                                        </p:cTn>
                                        <p:tgtEl>
                                          <p:spTgt spid="8198"/>
                                        </p:tgtEl>
                                      </p:cBhvr>
                                      <p:to x="100000" y="60000"/>
                                    </p:animScale>
                                    <p:animScale>
                                      <p:cBhvr>
                                        <p:cTn id="41" dur="166" decel="50000">
                                          <p:stCondLst>
                                            <p:cond delay="676"/>
                                          </p:stCondLst>
                                        </p:cTn>
                                        <p:tgtEl>
                                          <p:spTgt spid="8198"/>
                                        </p:tgtEl>
                                      </p:cBhvr>
                                      <p:to x="100000" y="100000"/>
                                    </p:animScale>
                                    <p:animScale>
                                      <p:cBhvr>
                                        <p:cTn id="42" dur="26">
                                          <p:stCondLst>
                                            <p:cond delay="1312"/>
                                          </p:stCondLst>
                                        </p:cTn>
                                        <p:tgtEl>
                                          <p:spTgt spid="8198"/>
                                        </p:tgtEl>
                                      </p:cBhvr>
                                      <p:to x="100000" y="80000"/>
                                    </p:animScale>
                                    <p:animScale>
                                      <p:cBhvr>
                                        <p:cTn id="43" dur="166" decel="50000">
                                          <p:stCondLst>
                                            <p:cond delay="1338"/>
                                          </p:stCondLst>
                                        </p:cTn>
                                        <p:tgtEl>
                                          <p:spTgt spid="8198"/>
                                        </p:tgtEl>
                                      </p:cBhvr>
                                      <p:to x="100000" y="100000"/>
                                    </p:animScale>
                                    <p:animScale>
                                      <p:cBhvr>
                                        <p:cTn id="44" dur="26">
                                          <p:stCondLst>
                                            <p:cond delay="1642"/>
                                          </p:stCondLst>
                                        </p:cTn>
                                        <p:tgtEl>
                                          <p:spTgt spid="8198"/>
                                        </p:tgtEl>
                                      </p:cBhvr>
                                      <p:to x="100000" y="90000"/>
                                    </p:animScale>
                                    <p:animScale>
                                      <p:cBhvr>
                                        <p:cTn id="45" dur="166" decel="50000">
                                          <p:stCondLst>
                                            <p:cond delay="1668"/>
                                          </p:stCondLst>
                                        </p:cTn>
                                        <p:tgtEl>
                                          <p:spTgt spid="8198"/>
                                        </p:tgtEl>
                                      </p:cBhvr>
                                      <p:to x="100000" y="100000"/>
                                    </p:animScale>
                                    <p:animScale>
                                      <p:cBhvr>
                                        <p:cTn id="46" dur="26">
                                          <p:stCondLst>
                                            <p:cond delay="1808"/>
                                          </p:stCondLst>
                                        </p:cTn>
                                        <p:tgtEl>
                                          <p:spTgt spid="8198"/>
                                        </p:tgtEl>
                                      </p:cBhvr>
                                      <p:to x="100000" y="95000"/>
                                    </p:animScale>
                                    <p:animScale>
                                      <p:cBhvr>
                                        <p:cTn id="47" dur="166" decel="50000">
                                          <p:stCondLst>
                                            <p:cond delay="1834"/>
                                          </p:stCondLst>
                                        </p:cTn>
                                        <p:tgtEl>
                                          <p:spTgt spid="819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196"/>
                                        </p:tgtEl>
                                        <p:attrNameLst>
                                          <p:attrName>style.visibility</p:attrName>
                                        </p:attrNameLst>
                                      </p:cBhvr>
                                      <p:to>
                                        <p:strVal val="visible"/>
                                      </p:to>
                                    </p:set>
                                    <p:anim calcmode="lin" valueType="num">
                                      <p:cBhvr additive="base">
                                        <p:cTn id="52" dur="500" fill="hold"/>
                                        <p:tgtEl>
                                          <p:spTgt spid="8196"/>
                                        </p:tgtEl>
                                        <p:attrNameLst>
                                          <p:attrName>ppt_x</p:attrName>
                                        </p:attrNameLst>
                                      </p:cBhvr>
                                      <p:tavLst>
                                        <p:tav tm="0">
                                          <p:val>
                                            <p:strVal val="#ppt_x"/>
                                          </p:val>
                                        </p:tav>
                                        <p:tav tm="100000">
                                          <p:val>
                                            <p:strVal val="#ppt_x"/>
                                          </p:val>
                                        </p:tav>
                                      </p:tavLst>
                                    </p:anim>
                                    <p:anim calcmode="lin" valueType="num">
                                      <p:cBhvr additive="base">
                                        <p:cTn id="53"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8112255" y="222298"/>
            <a:ext cx="3666564" cy="400110"/>
          </a:xfrm>
          <a:prstGeom prst="rect">
            <a:avLst/>
          </a:prstGeom>
          <a:solidFill>
            <a:schemeClr val="accent2">
              <a:lumMod val="60000"/>
              <a:lumOff val="40000"/>
            </a:schemeClr>
          </a:solidFill>
        </p:spPr>
        <p:txBody>
          <a:bodyPr wrap="square" rtlCol="0">
            <a:spAutoFit/>
          </a:bodyPr>
          <a:lstStyle/>
          <a:p>
            <a:pPr algn="ctr" defTabSz="914400"/>
            <a:r>
              <a:rPr lang="vi-VN" sz="2000" dirty="0" smtClean="0">
                <a:solidFill>
                  <a:srgbClr val="FFFFFF"/>
                </a:solidFill>
                <a:latin typeface="#9Slide03 Swiss Condensed Bold" panose="02000500000000000000" pitchFamily="2" charset="0"/>
              </a:rPr>
              <a:t>Bài tập sách giáo khoa trang 93</a:t>
            </a:r>
            <a:endParaRPr lang="vi-VN" sz="2000" dirty="0">
              <a:solidFill>
                <a:srgbClr val="FFFFFF"/>
              </a:solidFill>
              <a:latin typeface="#9Slide03 Swiss Condensed Bold" panose="02000500000000000000" pitchFamily="2" charset="0"/>
            </a:endParaRPr>
          </a:p>
        </p:txBody>
      </p:sp>
      <p:sp>
        <p:nvSpPr>
          <p:cNvPr id="14" name="TextBox 13"/>
          <p:cNvSpPr txBox="1"/>
          <p:nvPr/>
        </p:nvSpPr>
        <p:spPr>
          <a:xfrm>
            <a:off x="169335" y="809240"/>
            <a:ext cx="7866815" cy="1421928"/>
          </a:xfrm>
          <a:prstGeom prst="rect">
            <a:avLst/>
          </a:prstGeom>
          <a:noFill/>
          <a:ln w="12700">
            <a:solidFill>
              <a:schemeClr val="accent1"/>
            </a:solidFill>
          </a:ln>
        </p:spPr>
        <p:txBody>
          <a:bodyPr wrap="square" rtlCol="0">
            <a:spAutoFit/>
          </a:bodyPr>
          <a:lstStyle/>
          <a:p>
            <a:pPr algn="just" defTabSz="914400">
              <a:lnSpc>
                <a:spcPct val="120000"/>
              </a:lnSpc>
            </a:pPr>
            <a:r>
              <a:rPr lang="vi-VN" b="1" dirty="0" smtClean="0">
                <a:solidFill>
                  <a:srgbClr val="000000"/>
                </a:solidFill>
                <a:latin typeface="Arrial"/>
              </a:rPr>
              <a:t>Bài 2. Cho các sinh vật: </a:t>
            </a:r>
            <a:r>
              <a:rPr lang="vi-VN" dirty="0" smtClean="0">
                <a:solidFill>
                  <a:srgbClr val="000000"/>
                </a:solidFill>
                <a:latin typeface="Arrial"/>
              </a:rPr>
              <a:t>trùng roi, cây bắp cải, cây ổi, con rắn, trùng giày, con báo gấm, con ốc sên, con cua đỏ, tảo lam, con ngựa vằn, vi khuẩn đường ruột, cây lúa nước, cây dương xỉ.</a:t>
            </a:r>
          </a:p>
          <a:p>
            <a:pPr algn="just" defTabSz="914400">
              <a:lnSpc>
                <a:spcPct val="120000"/>
              </a:lnSpc>
            </a:pPr>
            <a:r>
              <a:rPr lang="vi-VN" b="1" dirty="0" smtClean="0">
                <a:solidFill>
                  <a:srgbClr val="000000"/>
                </a:solidFill>
                <a:latin typeface="Arrial"/>
              </a:rPr>
              <a:t>Sắp xếp các sinh vật trên thành 2 nhóm: cơ thể đơn bào và đa bào.</a:t>
            </a:r>
            <a:endParaRPr lang="vi-VN" dirty="0">
              <a:solidFill>
                <a:srgbClr val="000000"/>
              </a:solidFill>
              <a:latin typeface="Arrial"/>
            </a:endParaRPr>
          </a:p>
        </p:txBody>
      </p:sp>
      <p:grpSp>
        <p:nvGrpSpPr>
          <p:cNvPr id="16" name="Group 15"/>
          <p:cNvGrpSpPr/>
          <p:nvPr/>
        </p:nvGrpSpPr>
        <p:grpSpPr>
          <a:xfrm>
            <a:off x="252654" y="727957"/>
            <a:ext cx="11906022" cy="5546250"/>
            <a:chOff x="252654" y="727957"/>
            <a:chExt cx="11906022" cy="5546250"/>
          </a:xfrm>
        </p:grpSpPr>
        <p:pic>
          <p:nvPicPr>
            <p:cNvPr id="17" name="Picture 2" descr="Trùng roi xanh - Cảnh 3D - Giáo dục và học tập kỹ thuật số Mozai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34" r="8234"/>
            <a:stretch/>
          </p:blipFill>
          <p:spPr bwMode="auto">
            <a:xfrm>
              <a:off x="283278" y="2742533"/>
              <a:ext cx="2018270" cy="13881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52654" y="4130709"/>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roi</a:t>
              </a:r>
              <a:endParaRPr lang="vi-VN" dirty="0">
                <a:solidFill>
                  <a:srgbClr val="000000"/>
                </a:solidFill>
                <a:latin typeface="Arrial"/>
              </a:endParaRPr>
            </a:p>
          </p:txBody>
        </p:sp>
        <p:pic>
          <p:nvPicPr>
            <p:cNvPr id="21506" name="Picture 2" descr="Bắp cải và những công dụng tuyệt vời ít người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927" y="2742533"/>
              <a:ext cx="1961060" cy="13943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38704" y="4130709"/>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Bắp cải</a:t>
              </a:r>
              <a:endParaRPr lang="vi-VN" dirty="0">
                <a:solidFill>
                  <a:srgbClr val="000000"/>
                </a:solidFill>
                <a:latin typeface="Arrial"/>
              </a:endParaRPr>
            </a:p>
          </p:txBody>
        </p:sp>
        <p:pic>
          <p:nvPicPr>
            <p:cNvPr id="21508" name="Picture 4" descr="Cây Ổi trong tiếng anh là gì: Định nghĩa, ví dụ."/>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8396" y="2742533"/>
              <a:ext cx="2079776" cy="138817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767017" y="4130709"/>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Cây ổi</a:t>
              </a:r>
              <a:endParaRPr lang="vi-VN" dirty="0">
                <a:solidFill>
                  <a:srgbClr val="000000"/>
                </a:solidFill>
                <a:latin typeface="Arrial"/>
              </a:endParaRPr>
            </a:p>
          </p:txBody>
        </p:sp>
        <p:pic>
          <p:nvPicPr>
            <p:cNvPr id="21510" name="Picture 6" descr="Con Rắn Là Số Mấy? Đánh Đề Con Gì Chuẩn Nhất? - 188Lot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6855"/>
            <a:stretch/>
          </p:blipFill>
          <p:spPr bwMode="auto">
            <a:xfrm>
              <a:off x="6800205" y="2730712"/>
              <a:ext cx="1336428" cy="14118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693824" y="4098676"/>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Con rắn</a:t>
              </a:r>
              <a:endParaRPr lang="vi-VN" dirty="0">
                <a:solidFill>
                  <a:srgbClr val="000000"/>
                </a:solidFill>
                <a:latin typeface="Arrial"/>
              </a:endParaRPr>
            </a:p>
          </p:txBody>
        </p:sp>
        <p:pic>
          <p:nvPicPr>
            <p:cNvPr id="21512" name="Picture 8" descr="Nội dung tin KHCN ngoài nướ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56" r="12596"/>
            <a:stretch/>
          </p:blipFill>
          <p:spPr bwMode="auto">
            <a:xfrm>
              <a:off x="8207802" y="2742533"/>
              <a:ext cx="1985320" cy="135809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480863" y="4100623"/>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Trùng giày</a:t>
              </a:r>
              <a:endParaRPr lang="vi-VN" dirty="0">
                <a:solidFill>
                  <a:srgbClr val="000000"/>
                </a:solidFill>
                <a:latin typeface="Arrial"/>
              </a:endParaRPr>
            </a:p>
          </p:txBody>
        </p:sp>
        <p:pic>
          <p:nvPicPr>
            <p:cNvPr id="21514" name="Picture 10" descr="Các loài Mèo lớn – Chuyện bốn mù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47889" y="2742534"/>
              <a:ext cx="1810787" cy="135809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340699" y="4100623"/>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Con báo</a:t>
              </a:r>
              <a:endParaRPr lang="vi-VN" dirty="0">
                <a:solidFill>
                  <a:srgbClr val="000000"/>
                </a:solidFill>
                <a:latin typeface="Arrial"/>
              </a:endParaRPr>
            </a:p>
          </p:txBody>
        </p:sp>
        <p:pic>
          <p:nvPicPr>
            <p:cNvPr id="21516" name="Picture 12" descr="Học gì từ ốc sên - Benh.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655" y="4583824"/>
              <a:ext cx="2048894" cy="128055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52654" y="5869430"/>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Con ốc sên</a:t>
              </a:r>
              <a:endParaRPr lang="vi-VN" dirty="0">
                <a:solidFill>
                  <a:srgbClr val="000000"/>
                </a:solidFill>
                <a:latin typeface="Arrial"/>
              </a:endParaRPr>
            </a:p>
          </p:txBody>
        </p:sp>
        <p:pic>
          <p:nvPicPr>
            <p:cNvPr id="21518" name="Picture 14" descr="Cua đỏ đảo Giáng Sinh – Wikipedia tiếng Việ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115" t="23884" r="7724" b="10478"/>
            <a:stretch/>
          </p:blipFill>
          <p:spPr bwMode="auto">
            <a:xfrm>
              <a:off x="2471927" y="4583824"/>
              <a:ext cx="1778764" cy="126876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505179" y="5888217"/>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Cua đỏ</a:t>
              </a:r>
              <a:endParaRPr lang="vi-VN" dirty="0">
                <a:solidFill>
                  <a:srgbClr val="000000"/>
                </a:solidFill>
                <a:latin typeface="Arrial"/>
              </a:endParaRPr>
            </a:p>
          </p:txBody>
        </p:sp>
        <p:pic>
          <p:nvPicPr>
            <p:cNvPr id="21520" name="Picture 16" descr="Tảo lam và vi khuẩn lam giống hay khác nhau ? - Talki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2987" y="4581675"/>
              <a:ext cx="1687727" cy="126579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50455" y="5869430"/>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Tảo lam</a:t>
              </a:r>
              <a:endParaRPr lang="vi-VN" dirty="0">
                <a:solidFill>
                  <a:srgbClr val="000000"/>
                </a:solidFill>
                <a:latin typeface="Arrial"/>
              </a:endParaRPr>
            </a:p>
          </p:txBody>
        </p:sp>
        <p:pic>
          <p:nvPicPr>
            <p:cNvPr id="21522" name="Picture 18" descr="Ngựa vằn cái"/>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896" t="16498" r="13916" b="15349"/>
            <a:stretch/>
          </p:blipFill>
          <p:spPr bwMode="auto">
            <a:xfrm>
              <a:off x="6303010" y="4519438"/>
              <a:ext cx="1482082" cy="130860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062714" y="5877528"/>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Con ngựa vằn</a:t>
              </a:r>
              <a:endParaRPr lang="vi-VN" dirty="0">
                <a:solidFill>
                  <a:srgbClr val="000000"/>
                </a:solidFill>
                <a:latin typeface="Arrial"/>
              </a:endParaRPr>
            </a:p>
          </p:txBody>
        </p:sp>
        <p:pic>
          <p:nvPicPr>
            <p:cNvPr id="21524" name="Picture 20" descr="Nguyên nhân dẫn đến tiêu chảy ở trẻ e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57269" y="4655622"/>
              <a:ext cx="1870023" cy="124668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8036150" y="5898409"/>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VK đường ruột</a:t>
              </a:r>
              <a:endParaRPr lang="vi-VN" dirty="0">
                <a:solidFill>
                  <a:srgbClr val="000000"/>
                </a:solidFill>
                <a:latin typeface="Arrial"/>
              </a:endParaRPr>
            </a:p>
          </p:txBody>
        </p:sp>
        <p:pic>
          <p:nvPicPr>
            <p:cNvPr id="21526" name="Picture 22" descr="Cây lúa tẻ và những công dụng tuyệt vời mà rất ít người biế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64809" y="4567100"/>
              <a:ext cx="2088150" cy="133777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0152754" y="5904875"/>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Cây lúa nước</a:t>
              </a:r>
              <a:endParaRPr lang="vi-VN" dirty="0">
                <a:solidFill>
                  <a:srgbClr val="000000"/>
                </a:solidFill>
                <a:latin typeface="Arrial"/>
              </a:endParaRPr>
            </a:p>
          </p:txBody>
        </p:sp>
        <p:pic>
          <p:nvPicPr>
            <p:cNvPr id="21528" name="Picture 24" descr="Cây Dương Xỉ - Ý Nghĩa Cây Dương Xỉ Trong Phong Thủy Là Gì?"/>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18600" y="727957"/>
              <a:ext cx="2378228" cy="15844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296624" y="2233335"/>
              <a:ext cx="1712259" cy="369332"/>
            </a:xfrm>
            <a:prstGeom prst="rect">
              <a:avLst/>
            </a:prstGeom>
            <a:noFill/>
          </p:spPr>
          <p:txBody>
            <a:bodyPr wrap="square" rtlCol="0">
              <a:spAutoFit/>
            </a:bodyPr>
            <a:lstStyle/>
            <a:p>
              <a:pPr algn="ctr" defTabSz="914400"/>
              <a:r>
                <a:rPr lang="vi-VN" dirty="0" smtClean="0">
                  <a:solidFill>
                    <a:srgbClr val="000000"/>
                  </a:solidFill>
                  <a:latin typeface="Arrial"/>
                </a:rPr>
                <a:t>Cây dương xỉ</a:t>
              </a:r>
              <a:endParaRPr lang="vi-VN" dirty="0">
                <a:solidFill>
                  <a:srgbClr val="000000"/>
                </a:solidFill>
                <a:latin typeface="Arrial"/>
              </a:endParaRPr>
            </a:p>
          </p:txBody>
        </p:sp>
      </p:grpSp>
      <p:sp>
        <p:nvSpPr>
          <p:cNvPr id="43" name="文本框 58">
            <a:extLst>
              <a:ext uri="{FF2B5EF4-FFF2-40B4-BE49-F238E27FC236}">
                <a16:creationId xmlns:a16="http://schemas.microsoft.com/office/drawing/2014/main" id="{DF348D1D-5E8D-4CD9-91E4-71B1368C1DC1}"/>
              </a:ext>
            </a:extLst>
          </p:cNvPr>
          <p:cNvSpPr txBox="1"/>
          <p:nvPr/>
        </p:nvSpPr>
        <p:spPr>
          <a:xfrm>
            <a:off x="691154" y="63737"/>
            <a:ext cx="3526284" cy="584775"/>
          </a:xfrm>
          <a:prstGeom prst="rect">
            <a:avLst/>
          </a:prstGeom>
          <a:noFill/>
        </p:spPr>
        <p:txBody>
          <a:bodyPr wrap="square" rtlCol="0">
            <a:spAutoFit/>
          </a:bodyPr>
          <a:lstStyle/>
          <a:p>
            <a:pPr defTabSz="914400"/>
            <a:r>
              <a:rPr lang="en-US" altLang="zh-CN" sz="3200" dirty="0" smtClean="0">
                <a:solidFill>
                  <a:srgbClr val="178AA1">
                    <a:lumMod val="60000"/>
                    <a:lumOff val="40000"/>
                  </a:srgbClr>
                </a:solidFill>
                <a:latin typeface="000 DanPanosian TB" pitchFamily="2" charset="0"/>
                <a:ea typeface="微软雅黑" panose="020B0503020204020204" pitchFamily="34" charset="-122"/>
              </a:rPr>
              <a:t>BÀI TẬP VỀ NHÀ</a:t>
            </a:r>
            <a:endParaRPr lang="vi-VN" altLang="zh-CN" sz="3200" dirty="0">
              <a:solidFill>
                <a:srgbClr val="178AA1">
                  <a:lumMod val="60000"/>
                  <a:lumOff val="40000"/>
                </a:srgbClr>
              </a:solidFill>
              <a:latin typeface="000 DanPanosian TB" pitchFamily="2" charset="0"/>
              <a:ea typeface="微软雅黑" panose="020B0503020204020204" pitchFamily="34" charset="-122"/>
            </a:endParaRPr>
          </a:p>
        </p:txBody>
      </p:sp>
    </p:spTree>
    <p:extLst>
      <p:ext uri="{BB962C8B-B14F-4D97-AF65-F5344CB8AC3E}">
        <p14:creationId xmlns:p14="http://schemas.microsoft.com/office/powerpoint/2010/main" val="275264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656" y="1285772"/>
            <a:ext cx="11262511" cy="5096267"/>
          </a:xfrm>
          <a:prstGeom prst="rect">
            <a:avLst/>
          </a:prstGeom>
        </p:spPr>
        <p:txBody>
          <a:bodyPr wrap="square">
            <a:spAutoFit/>
          </a:bodyPr>
          <a:lstStyle/>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1. </a:t>
            </a:r>
            <a:r>
              <a:rPr lang="vi-VN" dirty="0" smtClean="0">
                <a:solidFill>
                  <a:srgbClr val="000000"/>
                </a:solidFill>
                <a:ea typeface="Arial" panose="020B0604020202020204" pitchFamily="34" charset="0"/>
                <a:cs typeface="Arial" panose="020B0604020202020204" pitchFamily="34" charset="0"/>
              </a:rPr>
              <a:t>Nhận định nào dưới đây </a:t>
            </a:r>
            <a:r>
              <a:rPr lang="vi-VN" b="1" dirty="0" smtClean="0">
                <a:solidFill>
                  <a:srgbClr val="000000"/>
                </a:solidFill>
                <a:ea typeface="Arial" panose="020B0604020202020204" pitchFamily="34" charset="0"/>
                <a:cs typeface="Arial" panose="020B0604020202020204" pitchFamily="34" charset="0"/>
              </a:rPr>
              <a:t>không</a:t>
            </a:r>
            <a:r>
              <a:rPr lang="vi-VN" dirty="0" smtClean="0">
                <a:solidFill>
                  <a:srgbClr val="000000"/>
                </a:solidFill>
                <a:ea typeface="Arial" panose="020B0604020202020204" pitchFamily="34" charset="0"/>
                <a:cs typeface="Arial" panose="020B0604020202020204" pitchFamily="34" charset="0"/>
              </a:rPr>
              <a:t> đúng khi nói về sinh vật đơn bào?</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Cả cơ thể chỉ cấu tạo gồm 1 tế bào			</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B. </a:t>
            </a:r>
            <a:r>
              <a:rPr lang="vi-VN" dirty="0" smtClean="0">
                <a:solidFill>
                  <a:srgbClr val="000000"/>
                </a:solidFill>
                <a:ea typeface="Arial" panose="020B0604020202020204" pitchFamily="34" charset="0"/>
                <a:cs typeface="Arial" panose="020B0604020202020204" pitchFamily="34" charset="0"/>
              </a:rPr>
              <a:t>Có thể di chuyển được</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Có thể là sinh vật nhân thực hoặc là sinh vật nhân sơ	.		</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Luôn sống cùng với nhau để hình thành nên tập đoàn.</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2. </a:t>
            </a:r>
            <a:r>
              <a:rPr lang="vi-VN" dirty="0" smtClean="0">
                <a:solidFill>
                  <a:srgbClr val="000000"/>
                </a:solidFill>
                <a:ea typeface="Arial" panose="020B0604020202020204" pitchFamily="34" charset="0"/>
                <a:cs typeface="Arial" panose="020B0604020202020204" pitchFamily="34" charset="0"/>
              </a:rPr>
              <a:t>Đâu là sinh vật đơn bào</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Cây chuối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Trùng kiết lị	</a:t>
            </a: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Cây hoa mai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Con mèo</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3. </a:t>
            </a:r>
            <a:r>
              <a:rPr lang="vi-VN" dirty="0" smtClean="0">
                <a:solidFill>
                  <a:srgbClr val="000000"/>
                </a:solidFill>
                <a:ea typeface="Arial" panose="020B0604020202020204" pitchFamily="34" charset="0"/>
                <a:cs typeface="Arial" panose="020B0604020202020204" pitchFamily="34" charset="0"/>
              </a:rPr>
              <a:t>Đặc điểm nào dưới đây chỉ có ở cơ thể đa bào?</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Có thể sinh sản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Có thể di chuyển</a:t>
            </a:r>
            <a:endParaRPr lang="vi-VN" dirty="0" smtClean="0">
              <a:solidFill>
                <a:srgbClr val="000000"/>
              </a:solidFill>
              <a:ea typeface="Calibri" panose="020F0502020204030204" pitchFamily="34" charset="0"/>
              <a:cs typeface="Arial" panose="020B0604020202020204" pitchFamily="34" charset="0"/>
            </a:endParaRPr>
          </a:p>
          <a:p>
            <a:pPr marL="914400" lvl="1"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Có thể cảm ứng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Có nhiều tế bào trong cùng một cơ thể.</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4. </a:t>
            </a:r>
            <a:r>
              <a:rPr lang="vi-VN" dirty="0" smtClean="0">
                <a:solidFill>
                  <a:srgbClr val="000000"/>
                </a:solidFill>
                <a:ea typeface="Arial" panose="020B0604020202020204" pitchFamily="34" charset="0"/>
                <a:cs typeface="Arial" panose="020B0604020202020204" pitchFamily="34" charset="0"/>
              </a:rPr>
              <a:t>Đâu là vật sống? </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Xe hơi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Hòn đá		</a:t>
            </a: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Vi khuẩn lam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Cán chổi</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vi-VN" b="1" dirty="0" smtClean="0">
                <a:solidFill>
                  <a:srgbClr val="000000"/>
                </a:solidFill>
                <a:ea typeface="Arial" panose="020B0604020202020204" pitchFamily="34" charset="0"/>
                <a:cs typeface="Arial" panose="020B0604020202020204" pitchFamily="34" charset="0"/>
              </a:rPr>
              <a:t>Câu 5. </a:t>
            </a:r>
            <a:r>
              <a:rPr lang="vi-VN" dirty="0" smtClean="0">
                <a:solidFill>
                  <a:srgbClr val="000000"/>
                </a:solidFill>
                <a:ea typeface="Arial" panose="020B0604020202020204" pitchFamily="34" charset="0"/>
                <a:cs typeface="Arial" panose="020B0604020202020204" pitchFamily="34" charset="0"/>
              </a:rPr>
              <a:t>Quá trình sinh vật lấy, biến đổi thức ăn và hấp thụ chất dinh dưỡng được gọi là</a:t>
            </a:r>
            <a:endParaRPr lang="vi-VN" dirty="0" smtClean="0">
              <a:solidFill>
                <a:srgbClr val="000000"/>
              </a:solidFill>
              <a:ea typeface="Calibri" panose="020F0502020204030204" pitchFamily="34" charset="0"/>
              <a:cs typeface="Arial" panose="020B0604020202020204" pitchFamily="34" charset="0"/>
            </a:endParaRPr>
          </a:p>
          <a:p>
            <a:pPr marL="457200" algn="just" defTabSz="914400">
              <a:lnSpc>
                <a:spcPct val="130000"/>
              </a:lnSpc>
              <a:tabLst>
                <a:tab pos="450215" algn="l"/>
              </a:tabLst>
            </a:pPr>
            <a:r>
              <a:rPr lang="en-US"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b="1" dirty="0" smtClean="0">
                <a:solidFill>
                  <a:srgbClr val="000000"/>
                </a:solidFill>
                <a:ea typeface="Arial" panose="020B0604020202020204" pitchFamily="34" charset="0"/>
                <a:cs typeface="Arial" panose="020B0604020202020204" pitchFamily="34" charset="0"/>
              </a:rPr>
              <a:t>A.</a:t>
            </a:r>
            <a:r>
              <a:rPr lang="vi-VN" dirty="0" smtClean="0">
                <a:solidFill>
                  <a:srgbClr val="000000"/>
                </a:solidFill>
                <a:ea typeface="Arial" panose="020B0604020202020204" pitchFamily="34" charset="0"/>
                <a:cs typeface="Arial" panose="020B0604020202020204" pitchFamily="34" charset="0"/>
              </a:rPr>
              <a:t> Tiêu hóa		</a:t>
            </a:r>
            <a:r>
              <a:rPr lang="vi-VN" b="1" dirty="0" smtClean="0">
                <a:solidFill>
                  <a:srgbClr val="000000"/>
                </a:solidFill>
                <a:ea typeface="Arial" panose="020B0604020202020204" pitchFamily="34" charset="0"/>
                <a:cs typeface="Arial" panose="020B0604020202020204" pitchFamily="34" charset="0"/>
              </a:rPr>
              <a:t>B.</a:t>
            </a:r>
            <a:r>
              <a:rPr lang="vi-VN" dirty="0" smtClean="0">
                <a:solidFill>
                  <a:srgbClr val="000000"/>
                </a:solidFill>
                <a:ea typeface="Arial" panose="020B0604020202020204" pitchFamily="34" charset="0"/>
                <a:cs typeface="Arial" panose="020B0604020202020204" pitchFamily="34" charset="0"/>
              </a:rPr>
              <a:t> Hô hấp		</a:t>
            </a:r>
            <a:r>
              <a:rPr lang="vi-VN" b="1" dirty="0" smtClean="0">
                <a:solidFill>
                  <a:srgbClr val="000000"/>
                </a:solidFill>
                <a:ea typeface="Arial" panose="020B0604020202020204" pitchFamily="34" charset="0"/>
                <a:cs typeface="Arial" panose="020B0604020202020204" pitchFamily="34" charset="0"/>
              </a:rPr>
              <a:t>C.</a:t>
            </a:r>
            <a:r>
              <a:rPr lang="vi-VN" dirty="0" smtClean="0">
                <a:solidFill>
                  <a:srgbClr val="000000"/>
                </a:solidFill>
                <a:ea typeface="Arial" panose="020B0604020202020204" pitchFamily="34" charset="0"/>
                <a:cs typeface="Arial" panose="020B0604020202020204" pitchFamily="34" charset="0"/>
              </a:rPr>
              <a:t> Bài tiết		</a:t>
            </a:r>
            <a:r>
              <a:rPr lang="vi-VN" b="1" dirty="0" smtClean="0">
                <a:solidFill>
                  <a:srgbClr val="000000"/>
                </a:solidFill>
                <a:ea typeface="Arial" panose="020B0604020202020204" pitchFamily="34" charset="0"/>
                <a:cs typeface="Arial" panose="020B0604020202020204" pitchFamily="34" charset="0"/>
              </a:rPr>
              <a:t>D.</a:t>
            </a:r>
            <a:r>
              <a:rPr lang="vi-VN" dirty="0" smtClean="0">
                <a:solidFill>
                  <a:srgbClr val="000000"/>
                </a:solidFill>
                <a:ea typeface="Arial" panose="020B0604020202020204" pitchFamily="34" charset="0"/>
                <a:cs typeface="Arial" panose="020B0604020202020204" pitchFamily="34" charset="0"/>
              </a:rPr>
              <a:t> Sinh sản</a:t>
            </a:r>
            <a:endParaRPr lang="vi-VN" dirty="0">
              <a:solidFill>
                <a:srgbClr val="000000"/>
              </a:solidFill>
              <a:ea typeface="Calibri" panose="020F0502020204030204" pitchFamily="34" charset="0"/>
              <a:cs typeface="Arial" panose="020B0604020202020204" pitchFamily="34" charset="0"/>
            </a:endParaRPr>
          </a:p>
        </p:txBody>
      </p:sp>
      <p:sp>
        <p:nvSpPr>
          <p:cNvPr id="3" name="TextBox 2"/>
          <p:cNvSpPr txBox="1"/>
          <p:nvPr/>
        </p:nvSpPr>
        <p:spPr>
          <a:xfrm>
            <a:off x="3277354" y="316871"/>
            <a:ext cx="5658416" cy="646331"/>
          </a:xfrm>
          <a:prstGeom prst="rect">
            <a:avLst/>
          </a:prstGeom>
          <a:noFill/>
        </p:spPr>
        <p:txBody>
          <a:bodyPr wrap="square" rtlCol="0">
            <a:spAutoFit/>
          </a:bodyPr>
          <a:lstStyle/>
          <a:p>
            <a:pPr algn="ctr" defTabSz="914400"/>
            <a:r>
              <a:rPr lang="en-US" sz="3600" dirty="0" smtClean="0">
                <a:solidFill>
                  <a:srgbClr val="000000"/>
                </a:solidFill>
                <a:latin typeface="#9Slide03 Swiss Condensed Bold" panose="02000500000000000000" pitchFamily="2" charset="0"/>
              </a:rPr>
              <a:t>TRẮC NGHIỆM LƯỢNG GIÁ</a:t>
            </a:r>
            <a:endParaRPr lang="en-US" sz="3600" dirty="0">
              <a:solidFill>
                <a:srgbClr val="000000"/>
              </a:solidFill>
              <a:latin typeface="#9Slide03 Swiss Condensed Bold" panose="02000500000000000000" pitchFamily="2" charset="0"/>
            </a:endParaRPr>
          </a:p>
        </p:txBody>
      </p:sp>
      <p:sp>
        <p:nvSpPr>
          <p:cNvPr id="4" name="Flowchart: Connector 3"/>
          <p:cNvSpPr/>
          <p:nvPr/>
        </p:nvSpPr>
        <p:spPr>
          <a:xfrm>
            <a:off x="3811509" y="3430529"/>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 name="Flowchart: Connector 4"/>
          <p:cNvSpPr/>
          <p:nvPr/>
        </p:nvSpPr>
        <p:spPr>
          <a:xfrm>
            <a:off x="1095469" y="2713279"/>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Flowchart: Connector 5"/>
          <p:cNvSpPr/>
          <p:nvPr/>
        </p:nvSpPr>
        <p:spPr>
          <a:xfrm>
            <a:off x="5683311" y="4516945"/>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Flowchart: Connector 6"/>
          <p:cNvSpPr/>
          <p:nvPr/>
        </p:nvSpPr>
        <p:spPr>
          <a:xfrm>
            <a:off x="6563763" y="5232169"/>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lowchart: Connector 7"/>
          <p:cNvSpPr/>
          <p:nvPr/>
        </p:nvSpPr>
        <p:spPr>
          <a:xfrm>
            <a:off x="1095469" y="5899208"/>
            <a:ext cx="457200" cy="4572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303224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grpSp>
        <p:nvGrpSpPr>
          <p:cNvPr id="1313" name="Google Shape;1313;p67"/>
          <p:cNvGrpSpPr/>
          <p:nvPr/>
        </p:nvGrpSpPr>
        <p:grpSpPr>
          <a:xfrm>
            <a:off x="276130" y="1378533"/>
            <a:ext cx="7889957" cy="5263367"/>
            <a:chOff x="283299" y="1272175"/>
            <a:chExt cx="5917468" cy="3947525"/>
          </a:xfrm>
        </p:grpSpPr>
        <p:sp>
          <p:nvSpPr>
            <p:cNvPr id="1314" name="Google Shape;1314;p67"/>
            <p:cNvSpPr/>
            <p:nvPr/>
          </p:nvSpPr>
          <p:spPr>
            <a:xfrm>
              <a:off x="680391" y="1272175"/>
              <a:ext cx="5127067" cy="3703325"/>
            </a:xfrm>
            <a:custGeom>
              <a:avLst/>
              <a:gdLst/>
              <a:ahLst/>
              <a:cxnLst/>
              <a:rect l="l" t="t" r="r" b="b"/>
              <a:pathLst>
                <a:path w="9490" h="7568" extrusionOk="0">
                  <a:moveTo>
                    <a:pt x="980" y="0"/>
                  </a:moveTo>
                  <a:cubicBezTo>
                    <a:pt x="438" y="0"/>
                    <a:pt x="1" y="441"/>
                    <a:pt x="8" y="978"/>
                  </a:cubicBezTo>
                  <a:lnTo>
                    <a:pt x="8" y="7568"/>
                  </a:lnTo>
                  <a:lnTo>
                    <a:pt x="9489" y="7568"/>
                  </a:lnTo>
                  <a:lnTo>
                    <a:pt x="9489" y="978"/>
                  </a:lnTo>
                  <a:cubicBezTo>
                    <a:pt x="9489" y="437"/>
                    <a:pt x="9045" y="0"/>
                    <a:pt x="8504" y="0"/>
                  </a:cubicBezTo>
                  <a:lnTo>
                    <a:pt x="993" y="0"/>
                  </a:lnTo>
                  <a:cubicBezTo>
                    <a:pt x="988" y="0"/>
                    <a:pt x="984" y="0"/>
                    <a:pt x="980" y="0"/>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15" name="Google Shape;1315;p67"/>
            <p:cNvSpPr/>
            <p:nvPr/>
          </p:nvSpPr>
          <p:spPr>
            <a:xfrm>
              <a:off x="684173" y="4605088"/>
              <a:ext cx="5123286" cy="441874"/>
            </a:xfrm>
            <a:custGeom>
              <a:avLst/>
              <a:gdLst/>
              <a:ahLst/>
              <a:cxnLst/>
              <a:rect l="l" t="t" r="r" b="b"/>
              <a:pathLst>
                <a:path w="9483" h="903" extrusionOk="0">
                  <a:moveTo>
                    <a:pt x="1" y="0"/>
                  </a:moveTo>
                  <a:lnTo>
                    <a:pt x="1" y="902"/>
                  </a:lnTo>
                  <a:lnTo>
                    <a:pt x="9482" y="902"/>
                  </a:lnTo>
                  <a:lnTo>
                    <a:pt x="9482" y="0"/>
                  </a:lnTo>
                  <a:close/>
                </a:path>
              </a:pathLst>
            </a:custGeom>
            <a:solidFill>
              <a:schemeClr val="accent4"/>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16" name="Google Shape;1316;p67"/>
            <p:cNvSpPr/>
            <p:nvPr/>
          </p:nvSpPr>
          <p:spPr>
            <a:xfrm>
              <a:off x="283299" y="4730849"/>
              <a:ext cx="5917468" cy="488851"/>
            </a:xfrm>
            <a:custGeom>
              <a:avLst/>
              <a:gdLst/>
              <a:ahLst/>
              <a:cxnLst/>
              <a:rect l="l" t="t" r="r" b="b"/>
              <a:pathLst>
                <a:path w="10953" h="999" extrusionOk="0">
                  <a:moveTo>
                    <a:pt x="250" y="0"/>
                  </a:moveTo>
                  <a:cubicBezTo>
                    <a:pt x="111" y="0"/>
                    <a:pt x="0" y="111"/>
                    <a:pt x="0" y="250"/>
                  </a:cubicBezTo>
                  <a:cubicBezTo>
                    <a:pt x="0" y="666"/>
                    <a:pt x="340" y="999"/>
                    <a:pt x="756" y="999"/>
                  </a:cubicBezTo>
                  <a:lnTo>
                    <a:pt x="10204" y="999"/>
                  </a:lnTo>
                  <a:cubicBezTo>
                    <a:pt x="10620" y="999"/>
                    <a:pt x="10953" y="666"/>
                    <a:pt x="10953" y="250"/>
                  </a:cubicBezTo>
                  <a:cubicBezTo>
                    <a:pt x="10953" y="111"/>
                    <a:pt x="10842" y="0"/>
                    <a:pt x="10710" y="0"/>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17" name="Google Shape;1317;p67"/>
            <p:cNvSpPr/>
            <p:nvPr/>
          </p:nvSpPr>
          <p:spPr>
            <a:xfrm>
              <a:off x="684173" y="1272175"/>
              <a:ext cx="720167" cy="3703325"/>
            </a:xfrm>
            <a:custGeom>
              <a:avLst/>
              <a:gdLst/>
              <a:ahLst/>
              <a:cxnLst/>
              <a:rect l="l" t="t" r="r" b="b"/>
              <a:pathLst>
                <a:path w="1333" h="7568" extrusionOk="0">
                  <a:moveTo>
                    <a:pt x="973" y="0"/>
                  </a:moveTo>
                  <a:cubicBezTo>
                    <a:pt x="431" y="0"/>
                    <a:pt x="1" y="441"/>
                    <a:pt x="1" y="978"/>
                  </a:cubicBezTo>
                  <a:lnTo>
                    <a:pt x="1" y="7568"/>
                  </a:lnTo>
                  <a:lnTo>
                    <a:pt x="347" y="7568"/>
                  </a:lnTo>
                  <a:lnTo>
                    <a:pt x="347" y="978"/>
                  </a:lnTo>
                  <a:cubicBezTo>
                    <a:pt x="347" y="437"/>
                    <a:pt x="784" y="0"/>
                    <a:pt x="1332" y="0"/>
                  </a:cubicBezTo>
                  <a:lnTo>
                    <a:pt x="986" y="0"/>
                  </a:lnTo>
                  <a:cubicBezTo>
                    <a:pt x="981" y="0"/>
                    <a:pt x="977" y="0"/>
                    <a:pt x="973" y="0"/>
                  </a:cubicBezTo>
                  <a:close/>
                </a:path>
              </a:pathLst>
            </a:custGeom>
            <a:solidFill>
              <a:schemeClr val="accent4"/>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18" name="Google Shape;1318;p67"/>
            <p:cNvSpPr/>
            <p:nvPr/>
          </p:nvSpPr>
          <p:spPr>
            <a:xfrm>
              <a:off x="287081" y="4730849"/>
              <a:ext cx="1079439" cy="488851"/>
            </a:xfrm>
            <a:custGeom>
              <a:avLst/>
              <a:gdLst/>
              <a:ahLst/>
              <a:cxnLst/>
              <a:rect l="l" t="t" r="r" b="b"/>
              <a:pathLst>
                <a:path w="1998" h="999" extrusionOk="0">
                  <a:moveTo>
                    <a:pt x="243" y="0"/>
                  </a:moveTo>
                  <a:cubicBezTo>
                    <a:pt x="111" y="0"/>
                    <a:pt x="0" y="111"/>
                    <a:pt x="0" y="243"/>
                  </a:cubicBezTo>
                  <a:cubicBezTo>
                    <a:pt x="0" y="655"/>
                    <a:pt x="327" y="992"/>
                    <a:pt x="737" y="992"/>
                  </a:cubicBezTo>
                  <a:cubicBezTo>
                    <a:pt x="741" y="992"/>
                    <a:pt x="745" y="992"/>
                    <a:pt x="749" y="992"/>
                  </a:cubicBezTo>
                  <a:lnTo>
                    <a:pt x="1895" y="992"/>
                  </a:lnTo>
                  <a:cubicBezTo>
                    <a:pt x="1527" y="942"/>
                    <a:pt x="1242" y="631"/>
                    <a:pt x="1242" y="250"/>
                  </a:cubicBezTo>
                  <a:cubicBezTo>
                    <a:pt x="1242" y="111"/>
                    <a:pt x="1353" y="0"/>
                    <a:pt x="1492" y="0"/>
                  </a:cubicBezTo>
                  <a:close/>
                  <a:moveTo>
                    <a:pt x="1895" y="992"/>
                  </a:moveTo>
                  <a:cubicBezTo>
                    <a:pt x="1928" y="997"/>
                    <a:pt x="1963" y="999"/>
                    <a:pt x="1998" y="999"/>
                  </a:cubicBezTo>
                  <a:lnTo>
                    <a:pt x="1998" y="992"/>
                  </a:lnTo>
                  <a:close/>
                </a:path>
              </a:pathLst>
            </a:custGeom>
            <a:solidFill>
              <a:schemeClr val="accent4"/>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pic>
        <p:nvPicPr>
          <p:cNvPr id="1319" name="Google Shape;1319;p67"/>
          <p:cNvPicPr preferRelativeResize="0"/>
          <p:nvPr/>
        </p:nvPicPr>
        <p:blipFill rotWithShape="1">
          <a:blip r:embed="rId3">
            <a:alphaModFix/>
          </a:blip>
          <a:srcRect l="3068" r="3078"/>
          <a:stretch/>
        </p:blipFill>
        <p:spPr>
          <a:xfrm>
            <a:off x="1400876" y="2144051"/>
            <a:ext cx="5640467" cy="3380568"/>
          </a:xfrm>
          <a:prstGeom prst="rect">
            <a:avLst/>
          </a:prstGeom>
          <a:noFill/>
          <a:ln>
            <a:noFill/>
          </a:ln>
        </p:spPr>
      </p:pic>
      <p:sp>
        <p:nvSpPr>
          <p:cNvPr id="2" name="Rectangle 1"/>
          <p:cNvSpPr/>
          <p:nvPr/>
        </p:nvSpPr>
        <p:spPr>
          <a:xfrm>
            <a:off x="3245708" y="2552600"/>
            <a:ext cx="3608173" cy="67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2" name="Rectangle 11"/>
          <p:cNvSpPr/>
          <p:nvPr/>
        </p:nvSpPr>
        <p:spPr>
          <a:xfrm>
            <a:off x="4456672" y="3337017"/>
            <a:ext cx="2281880" cy="67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3" name="Rectangle 12"/>
          <p:cNvSpPr/>
          <p:nvPr/>
        </p:nvSpPr>
        <p:spPr>
          <a:xfrm>
            <a:off x="4852088" y="4177898"/>
            <a:ext cx="1886464" cy="904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4" name="Google Shape;1320;p67"/>
          <p:cNvSpPr txBox="1"/>
          <p:nvPr/>
        </p:nvSpPr>
        <p:spPr>
          <a:xfrm>
            <a:off x="2922425" y="2275916"/>
            <a:ext cx="4118918" cy="1094840"/>
          </a:xfrm>
          <a:prstGeom prst="rect">
            <a:avLst/>
          </a:prstGeom>
          <a:noFill/>
          <a:ln>
            <a:noFill/>
          </a:ln>
        </p:spPr>
        <p:txBody>
          <a:bodyPr spcFirstLastPara="1" wrap="square" lIns="121900" tIns="121900" rIns="121900" bIns="121900" anchor="t" anchorCtr="0">
            <a:noAutofit/>
          </a:bodyPr>
          <a:lstStyle/>
          <a:p>
            <a:pPr algn="ctr" defTabSz="914400">
              <a:lnSpc>
                <a:spcPct val="115000"/>
              </a:lnSpc>
              <a:spcAft>
                <a:spcPts val="2133"/>
              </a:spcAft>
              <a:buClr>
                <a:srgbClr val="000000"/>
              </a:buClr>
            </a:pPr>
            <a:r>
              <a:rPr lang="en" sz="4800" kern="0" dirty="0" smtClean="0">
                <a:solidFill>
                  <a:srgbClr val="002E47"/>
                </a:solidFill>
                <a:latin typeface="#9Slide03 FS Neusa Bold" panose="00000800000000000000" pitchFamily="2" charset="0"/>
                <a:ea typeface="Zilla Slab Medium"/>
                <a:cs typeface="Zilla Slab Medium"/>
                <a:sym typeface="Zilla Slab Medium"/>
              </a:rPr>
              <a:t>CÁM ƠN CÁC EM </a:t>
            </a:r>
            <a:endParaRPr sz="4800" kern="0" dirty="0">
              <a:solidFill>
                <a:srgbClr val="002E47"/>
              </a:solidFill>
              <a:latin typeface="#9Slide03 FS Neusa Bold" panose="00000800000000000000" pitchFamily="2" charset="0"/>
              <a:ea typeface="Zilla Slab Medium"/>
              <a:cs typeface="Zilla Slab Medium"/>
              <a:sym typeface="Zilla Slab Medium"/>
            </a:endParaRPr>
          </a:p>
        </p:txBody>
      </p:sp>
      <p:pic>
        <p:nvPicPr>
          <p:cNvPr id="23554" name="Picture 2" descr="Những hình ảnh động Powerpoint tạm biệt cuối slide thuyết trình đẹp nhất in  2021 | Thank you gif, Thanks gif, Welcome 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72"/>
          <a:stretch/>
        </p:blipFill>
        <p:spPr bwMode="auto">
          <a:xfrm>
            <a:off x="7247777" y="2012246"/>
            <a:ext cx="4722384" cy="338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13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74364" y="432729"/>
            <a:ext cx="6666102" cy="4290870"/>
            <a:chOff x="5274364" y="432729"/>
            <a:chExt cx="6666102" cy="4290870"/>
          </a:xfrm>
        </p:grpSpPr>
        <p:grpSp>
          <p:nvGrpSpPr>
            <p:cNvPr id="7" name="Group 6"/>
            <p:cNvGrpSpPr/>
            <p:nvPr/>
          </p:nvGrpSpPr>
          <p:grpSpPr>
            <a:xfrm>
              <a:off x="5415086" y="432729"/>
              <a:ext cx="6525380" cy="4290870"/>
              <a:chOff x="3082704" y="2553077"/>
              <a:chExt cx="6525380" cy="4290870"/>
            </a:xfrm>
          </p:grpSpPr>
          <p:pic>
            <p:nvPicPr>
              <p:cNvPr id="2" name="Picture 1"/>
              <p:cNvPicPr>
                <a:picLocks noChangeAspect="1"/>
              </p:cNvPicPr>
              <p:nvPr/>
            </p:nvPicPr>
            <p:blipFill rotWithShape="1">
              <a:blip r:embed="rId2"/>
              <a:srcRect t="2068"/>
              <a:stretch/>
            </p:blipFill>
            <p:spPr>
              <a:xfrm>
                <a:off x="3416834" y="2553077"/>
                <a:ext cx="6191250" cy="4290870"/>
              </a:xfrm>
              <a:prstGeom prst="rect">
                <a:avLst/>
              </a:prstGeom>
            </p:spPr>
          </p:pic>
          <p:sp>
            <p:nvSpPr>
              <p:cNvPr id="6" name="Rectangle 5"/>
              <p:cNvSpPr/>
              <p:nvPr/>
            </p:nvSpPr>
            <p:spPr>
              <a:xfrm>
                <a:off x="3082704" y="4381877"/>
                <a:ext cx="1290120" cy="225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8" name="TextBox 7"/>
            <p:cNvSpPr txBox="1"/>
            <p:nvPr/>
          </p:nvSpPr>
          <p:spPr>
            <a:xfrm>
              <a:off x="5274364" y="1954183"/>
              <a:ext cx="1430841" cy="400110"/>
            </a:xfrm>
            <a:prstGeom prst="rect">
              <a:avLst/>
            </a:prstGeom>
            <a:solidFill>
              <a:schemeClr val="bg1"/>
            </a:solidFill>
            <a:ln>
              <a:noFill/>
            </a:ln>
          </p:spPr>
          <p:txBody>
            <a:bodyPr wrap="square" rtlCol="0">
              <a:spAutoFit/>
            </a:bodyPr>
            <a:lstStyle/>
            <a:p>
              <a:pPr algn="ctr" defTabSz="914400"/>
              <a:r>
                <a:rPr lang="vi-VN" sz="2000" dirty="0" smtClean="0">
                  <a:latin typeface="#9Slide03 Roboto Condensed" panose="02000000000000000000" pitchFamily="2" charset="0"/>
                  <a:ea typeface="#9Slide03 Roboto Condensed" panose="02000000000000000000" pitchFamily="2" charset="0"/>
                </a:rPr>
                <a:t>Trùng amip</a:t>
              </a:r>
              <a:endParaRPr lang="vi-VN" sz="2000" dirty="0">
                <a:latin typeface="#9Slide03 Roboto Condensed" panose="02000000000000000000" pitchFamily="2" charset="0"/>
                <a:ea typeface="#9Slide03 Roboto Condensed" panose="02000000000000000000" pitchFamily="2" charset="0"/>
              </a:endParaRPr>
            </a:p>
          </p:txBody>
        </p:sp>
      </p:grpSp>
      <p:grpSp>
        <p:nvGrpSpPr>
          <p:cNvPr id="14" name="Group 13"/>
          <p:cNvGrpSpPr/>
          <p:nvPr/>
        </p:nvGrpSpPr>
        <p:grpSpPr>
          <a:xfrm>
            <a:off x="179826" y="1777359"/>
            <a:ext cx="5354700" cy="4440561"/>
            <a:chOff x="179826" y="1777359"/>
            <a:chExt cx="5354700" cy="4440561"/>
          </a:xfrm>
        </p:grpSpPr>
        <p:sp>
          <p:nvSpPr>
            <p:cNvPr id="9" name="Rounded Rectangle 8"/>
            <p:cNvSpPr/>
            <p:nvPr/>
          </p:nvSpPr>
          <p:spPr>
            <a:xfrm>
              <a:off x="476880" y="2473879"/>
              <a:ext cx="5057646" cy="3744041"/>
            </a:xfrm>
            <a:prstGeom prst="roundRect">
              <a:avLst>
                <a:gd name="adj" fmla="val 10868"/>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9826" y="2094091"/>
              <a:ext cx="1507374" cy="114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56" y="1777359"/>
              <a:ext cx="1255505" cy="1255505"/>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Connector 15"/>
            <p:cNvSpPr/>
            <p:nvPr/>
          </p:nvSpPr>
          <p:spPr>
            <a:xfrm>
              <a:off x="1656126" y="2321860"/>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33812" y="3159523"/>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96648" y="2625897"/>
              <a:ext cx="4411093" cy="3156057"/>
            </a:xfrm>
            <a:prstGeom prst="rect">
              <a:avLst/>
            </a:prstGeom>
            <a:noFill/>
          </p:spPr>
          <p:txBody>
            <a:bodyPr wrap="square" rtlCol="0">
              <a:spAutoFit/>
            </a:bodyPr>
            <a:lstStyle/>
            <a:p>
              <a:pPr algn="just">
                <a:lnSpc>
                  <a:spcPct val="120000"/>
                </a:lnSpc>
              </a:pPr>
              <a:r>
                <a:rPr lang="vi-VN" sz="2400" b="1" dirty="0" smtClean="0">
                  <a:solidFill>
                    <a:srgbClr val="002060"/>
                  </a:solidFill>
                  <a:latin typeface="+mj-lt"/>
                  <a:ea typeface="#9Slide03 Roboto Condensed" panose="02000000000000000000" pitchFamily="2" charset="0"/>
                </a:rPr>
                <a:t>Bằng mắt thường, chúng ta có thể dễ dàng nhìn thấy con ếch. Tuy nhiên, chỉ ta cũng chỉ nhìn thấy con trùng amip dưới kính hiển vi. Điều này có liên quan gì đến số lượng tế bào cấu tạo nên cơ thể các con vật đó không?</a:t>
              </a:r>
              <a:endParaRPr lang="vi-VN" sz="2400" b="1" dirty="0">
                <a:solidFill>
                  <a:srgbClr val="002060"/>
                </a:solidFill>
                <a:latin typeface="+mj-lt"/>
                <a:ea typeface="#9Slide03 Roboto Condensed" panose="02000000000000000000" pitchFamily="2" charset="0"/>
              </a:endParaRPr>
            </a:p>
          </p:txBody>
        </p:sp>
      </p:grpSp>
    </p:spTree>
    <p:extLst>
      <p:ext uri="{BB962C8B-B14F-4D97-AF65-F5344CB8AC3E}">
        <p14:creationId xmlns:p14="http://schemas.microsoft.com/office/powerpoint/2010/main" val="304731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2019"/>
        </a:solidFill>
        <a:effectLst/>
      </p:bgPr>
    </p:bg>
    <p:spTree>
      <p:nvGrpSpPr>
        <p:cNvPr id="1" name=""/>
        <p:cNvGrpSpPr/>
        <p:nvPr/>
      </p:nvGrpSpPr>
      <p:grpSpPr>
        <a:xfrm>
          <a:off x="0" y="0"/>
          <a:ext cx="0" cy="0"/>
          <a:chOff x="0" y="0"/>
          <a:chExt cx="0" cy="0"/>
        </a:xfrm>
      </p:grpSpPr>
      <p:pic>
        <p:nvPicPr>
          <p:cNvPr id="2054" name="Picture 6" descr="brown mammoth on middle of woods during daytime"/>
          <p:cNvPicPr>
            <a:picLocks noChangeAspect="1" noChangeArrowheads="1"/>
          </p:cNvPicPr>
          <p:nvPr/>
        </p:nvPicPr>
        <p:blipFill rotWithShape="1">
          <a:blip r:embed="rId4">
            <a:extLst>
              <a:ext uri="{28A0092B-C50C-407E-A947-70E740481C1C}">
                <a14:useLocalDpi xmlns:a14="http://schemas.microsoft.com/office/drawing/2010/main" val="0"/>
              </a:ext>
            </a:extLst>
          </a:blip>
          <a:srcRect t="20954" b="10125"/>
          <a:stretch/>
        </p:blipFill>
        <p:spPr bwMode="auto">
          <a:xfrm>
            <a:off x="5241850" y="12905"/>
            <a:ext cx="6950149" cy="68450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3448" y="2079007"/>
            <a:ext cx="10664457" cy="2529923"/>
          </a:xfrm>
          <a:prstGeom prst="rect">
            <a:avLst/>
          </a:prstGeom>
          <a:noFill/>
        </p:spPr>
        <p:txBody>
          <a:bodyPr wrap="square" rtlCol="0">
            <a:spAutoFit/>
          </a:bodyPr>
          <a:lstStyle/>
          <a:p>
            <a:pPr algn="ctr">
              <a:lnSpc>
                <a:spcPct val="110000"/>
              </a:lnSpc>
            </a:pPr>
            <a:r>
              <a:rPr lang="en-US" sz="7200" dirty="0" smtClean="0">
                <a:latin typeface="Times New Roman" panose="02020603050405020304" pitchFamily="18" charset="0"/>
                <a:cs typeface="Times New Roman" panose="02020603050405020304" pitchFamily="18" charset="0"/>
              </a:rPr>
              <a:t>TIẾT 52,53:CƠ </a:t>
            </a:r>
            <a:r>
              <a:rPr lang="en-US" sz="7200" dirty="0" smtClean="0">
                <a:latin typeface="Times New Roman" panose="02020603050405020304" pitchFamily="18" charset="0"/>
                <a:cs typeface="Times New Roman" panose="02020603050405020304" pitchFamily="18" charset="0"/>
              </a:rPr>
              <a:t>THỂ SINH VẬT</a:t>
            </a:r>
            <a:endParaRPr lang="vi-VN" sz="7200" dirty="0">
              <a:latin typeface="Times New Roman" panose="02020603050405020304" pitchFamily="18" charset="0"/>
              <a:cs typeface="Times New Roman" panose="02020603050405020304" pitchFamily="18" charset="0"/>
            </a:endParaRPr>
          </a:p>
        </p:txBody>
      </p:sp>
      <p:pic>
        <p:nvPicPr>
          <p:cNvPr id="2056" name="Picture 8" descr="TLTH -Bộ SGK Lớp 2 - Kết nối tri thức với cuộc sống - Công ty Cổ phần Đầu  tư và Phát triển Giáo dục Phương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191"/>
            <a:ext cx="2442078" cy="24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i khuẩn lam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35452"/>
            <a:ext cx="5143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Chu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2784" y="908113"/>
            <a:ext cx="406400" cy="406400"/>
          </a:xfrm>
          <a:prstGeom prst="rect">
            <a:avLst/>
          </a:prstGeom>
        </p:spPr>
      </p:pic>
    </p:spTree>
    <p:extLst>
      <p:ext uri="{BB962C8B-B14F-4D97-AF65-F5344CB8AC3E}">
        <p14:creationId xmlns:p14="http://schemas.microsoft.com/office/powerpoint/2010/main" val="1165489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anim calcmode="lin" valueType="num">
                                      <p:cBhvr>
                                        <p:cTn id="11" dur="500" fill="hold"/>
                                        <p:tgtEl>
                                          <p:spTgt spid="2056"/>
                                        </p:tgtEl>
                                        <p:attrNameLst>
                                          <p:attrName>ppt_w</p:attrName>
                                        </p:attrNameLst>
                                      </p:cBhvr>
                                      <p:tavLst>
                                        <p:tav tm="0">
                                          <p:val>
                                            <p:fltVal val="0"/>
                                          </p:val>
                                        </p:tav>
                                        <p:tav tm="100000">
                                          <p:val>
                                            <p:strVal val="#ppt_w"/>
                                          </p:val>
                                        </p:tav>
                                      </p:tavLst>
                                    </p:anim>
                                    <p:anim calcmode="lin" valueType="num">
                                      <p:cBhvr>
                                        <p:cTn id="12" dur="500" fill="hold"/>
                                        <p:tgtEl>
                                          <p:spTgt spid="2056"/>
                                        </p:tgtEl>
                                        <p:attrNameLst>
                                          <p:attrName>ppt_h</p:attrName>
                                        </p:attrNameLst>
                                      </p:cBhvr>
                                      <p:tavLst>
                                        <p:tav tm="0">
                                          <p:val>
                                            <p:fltVal val="0"/>
                                          </p:val>
                                        </p:tav>
                                        <p:tav tm="100000">
                                          <p:val>
                                            <p:strVal val="#ppt_h"/>
                                          </p:val>
                                        </p:tav>
                                      </p:tavLst>
                                    </p:anim>
                                    <p:animEffect transition="in" filter="fade">
                                      <p:cBhvr>
                                        <p:cTn id="13" dur="500"/>
                                        <p:tgtEl>
                                          <p:spTgt spid="205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9220" name="Picture 4" descr="MUY BUENA | Fotos de elefantes, Animais silvestres, Elefa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413" y="320488"/>
            <a:ext cx="8346141" cy="6259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340659" y="320488"/>
            <a:ext cx="2814917" cy="6259607"/>
          </a:xfrm>
          <a:prstGeom prst="rect">
            <a:avLst/>
          </a:prstGeom>
          <a:solidFill>
            <a:srgbClr val="C0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en-US" sz="6000" b="1" dirty="0" smtClean="0">
                <a:solidFill>
                  <a:srgbClr val="FFFFFF"/>
                </a:solidFill>
                <a:latin typeface="Times New Roman" panose="02020603050405020304" pitchFamily="18" charset="0"/>
                <a:cs typeface="Times New Roman" panose="02020603050405020304" pitchFamily="18" charset="0"/>
              </a:rPr>
              <a:t>CƠ</a:t>
            </a:r>
          </a:p>
          <a:p>
            <a:pPr algn="ctr" defTabSz="914400">
              <a:lnSpc>
                <a:spcPct val="110000"/>
              </a:lnSpc>
            </a:pPr>
            <a:r>
              <a:rPr lang="en-US" sz="6000" b="1" dirty="0" smtClean="0">
                <a:solidFill>
                  <a:srgbClr val="FFFFFF"/>
                </a:solidFill>
                <a:latin typeface="Times New Roman" panose="02020603050405020304" pitchFamily="18" charset="0"/>
                <a:cs typeface="Times New Roman" panose="02020603050405020304" pitchFamily="18" charset="0"/>
              </a:rPr>
              <a:t>THỂ </a:t>
            </a:r>
          </a:p>
          <a:p>
            <a:pPr algn="ctr" defTabSz="914400">
              <a:lnSpc>
                <a:spcPct val="110000"/>
              </a:lnSpc>
            </a:pPr>
            <a:r>
              <a:rPr lang="en-US" sz="6000" b="1" dirty="0" smtClean="0">
                <a:solidFill>
                  <a:srgbClr val="FFFFFF"/>
                </a:solidFill>
                <a:latin typeface="Times New Roman" panose="02020603050405020304" pitchFamily="18" charset="0"/>
                <a:cs typeface="Times New Roman" panose="02020603050405020304" pitchFamily="18" charset="0"/>
              </a:rPr>
              <a:t>LÀ </a:t>
            </a:r>
          </a:p>
          <a:p>
            <a:pPr algn="ctr" defTabSz="914400">
              <a:lnSpc>
                <a:spcPct val="110000"/>
              </a:lnSpc>
            </a:pPr>
            <a:r>
              <a:rPr lang="en-US" sz="6000" b="1" dirty="0" smtClean="0">
                <a:solidFill>
                  <a:srgbClr val="FFFFFF"/>
                </a:solidFill>
                <a:latin typeface="Times New Roman" panose="02020603050405020304" pitchFamily="18" charset="0"/>
                <a:cs typeface="Times New Roman" panose="02020603050405020304" pitchFamily="18" charset="0"/>
              </a:rPr>
              <a:t>GÌ?</a:t>
            </a:r>
            <a:endParaRPr lang="en-US" sz="6000" b="1" dirty="0">
              <a:solidFill>
                <a:srgbClr val="FFFF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51413" y="1192306"/>
            <a:ext cx="2707341" cy="1013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1600" b="1"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CẢM ỨNG VÀ VẬN ĐỘNG</a:t>
            </a:r>
          </a:p>
          <a:p>
            <a:pPr algn="ctr" defTabSz="914400"/>
            <a:r>
              <a:rPr lang="vi-VN" sz="1600" b="1"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Quá trình cảm nhận và phản ứng với sự thay đổi của môi trường</a:t>
            </a:r>
            <a:endParaRPr lang="vi-VN" sz="1600"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Rectangle 9"/>
          <p:cNvSpPr/>
          <p:nvPr/>
        </p:nvSpPr>
        <p:spPr>
          <a:xfrm>
            <a:off x="8355106" y="412376"/>
            <a:ext cx="3290048" cy="77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SINH TRƯỞNG</a:t>
            </a:r>
            <a:endParaRPr lang="vi-VN" sz="1600" b="1"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914400"/>
            <a:r>
              <a:rPr lang="vi-VN" sz="1600" b="1"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Quá trình cơ thể lớn lên về kích thước</a:t>
            </a:r>
            <a:endParaRPr lang="vi-VN" sz="1600"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5" name="Rectangle 14"/>
          <p:cNvSpPr/>
          <p:nvPr/>
        </p:nvSpPr>
        <p:spPr>
          <a:xfrm>
            <a:off x="7624483" y="5522258"/>
            <a:ext cx="2523564" cy="878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DINH DƯỠNG</a:t>
            </a:r>
            <a:endParaRPr lang="vi-VN" sz="1600" b="1"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914400"/>
            <a:r>
              <a:rPr lang="vi-VN" sz="1600" b="1" dirty="0" smtClean="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Quá trình lấy thức ăn và nước</a:t>
            </a:r>
            <a:endParaRPr lang="vi-VN" sz="1600" b="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6" name="Rectangle 15"/>
          <p:cNvSpPr/>
          <p:nvPr/>
        </p:nvSpPr>
        <p:spPr>
          <a:xfrm>
            <a:off x="6983506" y="4204447"/>
            <a:ext cx="2205317" cy="690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SINH SẢN</a:t>
            </a:r>
            <a:endParaRPr lang="vi-VN" sz="1600" b="1" dirty="0" smtClean="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914400"/>
            <a:r>
              <a:rPr lang="vi-VN" sz="1600" b="1"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Quá trình tạo ra con non</a:t>
            </a:r>
            <a:endParaRPr lang="vi-VN" sz="1600" b="1"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7" name="Rectangle 16"/>
          <p:cNvSpPr/>
          <p:nvPr/>
        </p:nvSpPr>
        <p:spPr>
          <a:xfrm>
            <a:off x="10022541" y="3263153"/>
            <a:ext cx="1712259" cy="1013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srgbClr val="0070C0"/>
                </a:solidFill>
                <a:latin typeface="Times New Roman" panose="02020603050405020304" pitchFamily="18" charset="0"/>
                <a:ea typeface="#9Slide03 Roboto Condensed" panose="02000000000000000000" pitchFamily="2" charset="0"/>
                <a:cs typeface="Times New Roman" panose="02020603050405020304" pitchFamily="18" charset="0"/>
              </a:rPr>
              <a:t>BÀI TIẾT</a:t>
            </a:r>
            <a:endParaRPr lang="vi-VN" sz="1600" b="1" dirty="0" smtClean="0">
              <a:solidFill>
                <a:srgbClr val="0070C0"/>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914400"/>
            <a:r>
              <a:rPr lang="vi-VN" sz="1600" b="1"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Quá trình loại bỏ các chất thải</a:t>
            </a:r>
            <a:endParaRPr lang="vi-VN" sz="1600" b="1"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8" name="Rectangle 17"/>
          <p:cNvSpPr/>
          <p:nvPr/>
        </p:nvSpPr>
        <p:spPr>
          <a:xfrm>
            <a:off x="3635190" y="5262281"/>
            <a:ext cx="2339786" cy="113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srgbClr val="00FFFF"/>
                </a:solidFill>
                <a:latin typeface="Times New Roman" panose="02020603050405020304" pitchFamily="18" charset="0"/>
                <a:ea typeface="#9Slide03 Roboto Condensed" panose="02000000000000000000" pitchFamily="2" charset="0"/>
                <a:cs typeface="Times New Roman" panose="02020603050405020304" pitchFamily="18" charset="0"/>
              </a:rPr>
              <a:t>HÔ HẤP</a:t>
            </a:r>
            <a:endParaRPr lang="vi-VN" sz="1600" b="1" dirty="0" smtClean="0">
              <a:solidFill>
                <a:srgbClr val="00FFFF"/>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ctr" defTabSz="914400"/>
            <a:r>
              <a:rPr lang="vi-VN" sz="1600" b="1"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Quá trình lấy oxygen và thải CO</a:t>
            </a:r>
            <a:r>
              <a:rPr lang="vi-VN" sz="1600" b="1" baseline="-25000"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2</a:t>
            </a:r>
            <a:r>
              <a:rPr lang="vi-VN" sz="1600" b="1" dirty="0" smtClean="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 thông qua hoạt động hít vào, thở ra</a:t>
            </a:r>
            <a:endParaRPr lang="vi-VN" sz="1600" b="1"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 name="Cloud Callout 1"/>
          <p:cNvSpPr/>
          <p:nvPr/>
        </p:nvSpPr>
        <p:spPr>
          <a:xfrm>
            <a:off x="0" y="412377"/>
            <a:ext cx="3635190" cy="1792941"/>
          </a:xfrm>
          <a:prstGeom prst="cloudCallout">
            <a:avLst>
              <a:gd name="adj1" fmla="val 63943"/>
              <a:gd name="adj2" fmla="val 67984"/>
            </a:avLst>
          </a:prstGeom>
          <a:solidFill>
            <a:schemeClr val="accent5">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latin typeface="Times New Roman" panose="02020603050405020304" pitchFamily="18" charset="0"/>
                <a:ea typeface="#9Slide03 Roboto Condensed" panose="02000000000000000000" pitchFamily="2" charset="0"/>
                <a:cs typeface="Times New Roman" panose="02020603050405020304" pitchFamily="18" charset="0"/>
              </a:rPr>
              <a:t>Quan sát hình và nêu các quá trình sống cơ bản của cơ thể.</a:t>
            </a:r>
            <a:endParaRPr lang="vi-VN" sz="2000" b="1"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25819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5" grpId="0"/>
      <p:bldP spid="16" grpId="0"/>
      <p:bldP spid="17" grpId="0"/>
      <p:bldP spid="18"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y feeding a animal during daytim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65988"/>
            <a:ext cx="12192000" cy="81320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33061" y="1203425"/>
            <a:ext cx="8604985" cy="4138595"/>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b="1" dirty="0" smtClean="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Thảo luận nhóm các nội dung sau:</a:t>
            </a:r>
          </a:p>
          <a:p>
            <a:pPr marL="457200" indent="-457200" algn="just">
              <a:lnSpc>
                <a:spcPct val="120000"/>
              </a:lnSpc>
              <a:buAutoNum type="arabicPeriod"/>
            </a:pPr>
            <a:r>
              <a:rPr lang="vi-VN" sz="2400" b="1" dirty="0" smtClean="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Kể tên vật sống và vật không sống mà em quan sát được. Những đặc điểm nào giúp em nhận ra một vật sống?</a:t>
            </a:r>
          </a:p>
          <a:p>
            <a:pPr marL="457200" indent="-457200" algn="just">
              <a:lnSpc>
                <a:spcPct val="120000"/>
              </a:lnSpc>
              <a:buAutoNum type="arabicPeriod"/>
            </a:pPr>
            <a:r>
              <a:rPr lang="vi-VN" sz="2400" b="1" dirty="0" smtClean="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Để chuyển động trên đường, một chiếc ô tô hoặc xe máy cần lấy khí oxygen để đốt cháy xăng và thải ra khí carbon dioxide. Vậy, vật sống giống với ô tô hoặc xe máy ở đặc điểm nào? Tại sao ô tô và xe máy không phải là vật sống?</a:t>
            </a:r>
            <a:endParaRPr lang="vi-VN" sz="2400" b="1"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00092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309" t="13381" r="13943" b="41043"/>
          <a:stretch/>
        </p:blipFill>
        <p:spPr>
          <a:xfrm>
            <a:off x="2935705" y="0"/>
            <a:ext cx="6373640" cy="311858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206408"/>
              </p:ext>
            </p:extLst>
          </p:nvPr>
        </p:nvGraphicFramePr>
        <p:xfrm>
          <a:off x="734271" y="3253339"/>
          <a:ext cx="10277030" cy="3123398"/>
        </p:xfrm>
        <a:graphic>
          <a:graphicData uri="http://schemas.openxmlformats.org/drawingml/2006/table">
            <a:tbl>
              <a:tblPr firstRow="1" bandRow="1">
                <a:tableStyleId>{00A15C55-8517-42AA-B614-E9B94910E393}</a:tableStyleId>
              </a:tblPr>
              <a:tblGrid>
                <a:gridCol w="2182184">
                  <a:extLst>
                    <a:ext uri="{9D8B030D-6E8A-4147-A177-3AD203B41FA5}">
                      <a16:colId xmlns:a16="http://schemas.microsoft.com/office/drawing/2014/main" val="1324452679"/>
                    </a:ext>
                  </a:extLst>
                </a:gridCol>
                <a:gridCol w="4019763">
                  <a:extLst>
                    <a:ext uri="{9D8B030D-6E8A-4147-A177-3AD203B41FA5}">
                      <a16:colId xmlns:a16="http://schemas.microsoft.com/office/drawing/2014/main" val="4125618998"/>
                    </a:ext>
                  </a:extLst>
                </a:gridCol>
                <a:gridCol w="4075083">
                  <a:extLst>
                    <a:ext uri="{9D8B030D-6E8A-4147-A177-3AD203B41FA5}">
                      <a16:colId xmlns:a16="http://schemas.microsoft.com/office/drawing/2014/main" val="3440511584"/>
                    </a:ext>
                  </a:extLst>
                </a:gridCol>
              </a:tblGrid>
              <a:tr h="702644">
                <a:tc>
                  <a:txBody>
                    <a:bodyPr/>
                    <a:lstStyle/>
                    <a:p>
                      <a:pPr algn="ctr"/>
                      <a:r>
                        <a:rPr lang="vi-VN" sz="240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Nội dung</a:t>
                      </a:r>
                      <a:endParaRPr lang="vi-VN" sz="2400" noProof="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tc>
                  <a:txBody>
                    <a:bodyPr/>
                    <a:lstStyle/>
                    <a:p>
                      <a:pPr algn="ctr"/>
                      <a:r>
                        <a:rPr lang="vi-VN" sz="240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Vật sống</a:t>
                      </a:r>
                      <a:endParaRPr lang="vi-VN" sz="2400" noProof="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tc>
                  <a:txBody>
                    <a:bodyPr/>
                    <a:lstStyle/>
                    <a:p>
                      <a:pPr algn="ctr"/>
                      <a:r>
                        <a:rPr lang="vi-VN" sz="240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Vật không</a:t>
                      </a:r>
                      <a:r>
                        <a:rPr lang="vi-VN" sz="2400" baseline="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 sống</a:t>
                      </a:r>
                      <a:endParaRPr lang="vi-VN" sz="2400" noProof="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extLst>
                  <a:ext uri="{0D108BD9-81ED-4DB2-BD59-A6C34878D82A}">
                    <a16:rowId xmlns:a16="http://schemas.microsoft.com/office/drawing/2014/main" val="675746481"/>
                  </a:ext>
                </a:extLst>
              </a:tr>
              <a:tr h="866274">
                <a:tc>
                  <a:txBody>
                    <a:bodyPr/>
                    <a:lstStyle/>
                    <a:p>
                      <a:pPr algn="ctr"/>
                      <a:r>
                        <a:rPr lang="vi-VN" sz="240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Ví</a:t>
                      </a:r>
                      <a:r>
                        <a:rPr lang="vi-VN" sz="2400" baseline="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 dụ</a:t>
                      </a:r>
                      <a:endParaRPr lang="vi-VN" sz="2400" b="1" noProof="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tc>
                  <a:txBody>
                    <a:bodyPr/>
                    <a:lstStyle/>
                    <a:p>
                      <a:r>
                        <a:rPr lang="vi-VN" sz="2400" noProof="0" dirty="0" smtClean="0">
                          <a:solidFill>
                            <a:schemeClr val="accent5"/>
                          </a:solidFill>
                          <a:latin typeface="Times New Roman" panose="02020603050405020304" pitchFamily="18" charset="0"/>
                          <a:ea typeface="#9Slide03 Roboto Condensed" panose="02000000000000000000" pitchFamily="2" charset="0"/>
                          <a:cs typeface="Times New Roman" panose="02020603050405020304" pitchFamily="18" charset="0"/>
                        </a:rPr>
                        <a:t>Con hươu, con sư</a:t>
                      </a:r>
                      <a:r>
                        <a:rPr lang="vi-VN" sz="2400" baseline="0" noProof="0" dirty="0" smtClean="0">
                          <a:solidFill>
                            <a:schemeClr val="accent5"/>
                          </a:solidFill>
                          <a:latin typeface="Times New Roman" panose="02020603050405020304" pitchFamily="18" charset="0"/>
                          <a:ea typeface="#9Slide03 Roboto Condensed" panose="02000000000000000000" pitchFamily="2" charset="0"/>
                          <a:cs typeface="Times New Roman" panose="02020603050405020304" pitchFamily="18" charset="0"/>
                        </a:rPr>
                        <a:t> tử, con voi, cây xanh, con người,…</a:t>
                      </a:r>
                      <a:endParaRPr lang="vi-VN" sz="2400" noProof="0" dirty="0">
                        <a:solidFill>
                          <a:schemeClr val="accent5"/>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tc>
                  <a:txBody>
                    <a:bodyPr/>
                    <a:lstStyle/>
                    <a:p>
                      <a:r>
                        <a:rPr lang="vi-VN" sz="2400" noProof="0" dirty="0" smtClean="0">
                          <a:solidFill>
                            <a:schemeClr val="accent6">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Nước, bờ</a:t>
                      </a:r>
                      <a:r>
                        <a:rPr lang="vi-VN" sz="2400" baseline="0" noProof="0" dirty="0" smtClean="0">
                          <a:solidFill>
                            <a:schemeClr val="accent6">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suối, hòn đá, cát,…</a:t>
                      </a:r>
                      <a:endParaRPr lang="vi-VN" sz="2400" noProof="0" dirty="0">
                        <a:solidFill>
                          <a:schemeClr val="accent6">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extLst>
                  <a:ext uri="{0D108BD9-81ED-4DB2-BD59-A6C34878D82A}">
                    <a16:rowId xmlns:a16="http://schemas.microsoft.com/office/drawing/2014/main" val="1843156095"/>
                  </a:ext>
                </a:extLst>
              </a:tr>
              <a:tr h="1272763">
                <a:tc>
                  <a:txBody>
                    <a:bodyPr/>
                    <a:lstStyle/>
                    <a:p>
                      <a:pPr algn="ctr"/>
                      <a:r>
                        <a:rPr lang="vi-VN" sz="240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Điểm phân</a:t>
                      </a:r>
                      <a:r>
                        <a:rPr lang="vi-VN" sz="2400" baseline="0" noProof="0" dirty="0" smtClean="0">
                          <a:latin typeface="Times New Roman" panose="02020603050405020304" pitchFamily="18" charset="0"/>
                          <a:ea typeface="#9Slide03 Roboto Condensed" panose="02000000000000000000" pitchFamily="2" charset="0"/>
                          <a:cs typeface="Times New Roman" panose="02020603050405020304" pitchFamily="18" charset="0"/>
                        </a:rPr>
                        <a:t> biệt</a:t>
                      </a:r>
                      <a:endParaRPr lang="vi-VN" sz="2400" b="1" noProof="0" dirty="0">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tc>
                  <a:txBody>
                    <a:bodyPr/>
                    <a:lstStyle/>
                    <a:p>
                      <a:r>
                        <a:rPr lang="vi-VN" sz="2400" noProof="0" dirty="0" smtClean="0">
                          <a:solidFill>
                            <a:schemeClr val="accent4">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Có</a:t>
                      </a:r>
                      <a:r>
                        <a:rPr lang="vi-VN" sz="2400" baseline="0" noProof="0" dirty="0" smtClean="0">
                          <a:solidFill>
                            <a:schemeClr val="accent4">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trao đổi chất với môi trường</a:t>
                      </a:r>
                    </a:p>
                    <a:p>
                      <a:r>
                        <a:rPr lang="vi-VN" sz="2400" baseline="0" noProof="0" dirty="0" smtClean="0">
                          <a:solidFill>
                            <a:schemeClr val="accent4">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Có sinh trưởng, phát triển, sinh sản, cảm ứng,…</a:t>
                      </a:r>
                      <a:endParaRPr lang="vi-VN" sz="2400" noProof="0" dirty="0">
                        <a:solidFill>
                          <a:schemeClr val="accent4">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tc>
                  <a:txBody>
                    <a:bodyPr/>
                    <a:lstStyle/>
                    <a:p>
                      <a:r>
                        <a:rPr lang="vi-VN" sz="2400" noProof="0" dirty="0" smtClean="0">
                          <a:solidFill>
                            <a:schemeClr val="tx2">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Không</a:t>
                      </a:r>
                      <a:r>
                        <a:rPr lang="vi-VN" sz="2400" baseline="0" noProof="0" dirty="0" smtClean="0">
                          <a:solidFill>
                            <a:schemeClr val="tx2">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trao đổi chất với môi trường</a:t>
                      </a:r>
                    </a:p>
                    <a:p>
                      <a:r>
                        <a:rPr lang="vi-VN" sz="2400" baseline="0" noProof="0" dirty="0" smtClean="0">
                          <a:solidFill>
                            <a:schemeClr val="tx2">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Không sinh trưởng, phát triển, sinh sản, cảm ứng,…</a:t>
                      </a:r>
                      <a:endParaRPr lang="vi-VN" sz="2400" noProof="0" dirty="0">
                        <a:solidFill>
                          <a:schemeClr val="tx2">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anchor="ctr"/>
                </a:tc>
                <a:extLst>
                  <a:ext uri="{0D108BD9-81ED-4DB2-BD59-A6C34878D82A}">
                    <a16:rowId xmlns:a16="http://schemas.microsoft.com/office/drawing/2014/main" val="764174650"/>
                  </a:ext>
                </a:extLst>
              </a:tr>
            </a:tbl>
          </a:graphicData>
        </a:graphic>
      </p:graphicFrame>
    </p:spTree>
    <p:extLst>
      <p:ext uri="{BB962C8B-B14F-4D97-AF65-F5344CB8AC3E}">
        <p14:creationId xmlns:p14="http://schemas.microsoft.com/office/powerpoint/2010/main" val="3249623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Cơ</a:t>
            </a:r>
            <a:r>
              <a:rPr lang="en-US" dirty="0" smtClean="0">
                <a:latin typeface="Times New Roman" panose="02020603050405020304" pitchFamily="18" charset="0"/>
                <a:cs typeface="Times New Roman" panose="02020603050405020304" pitchFamily="18" charset="0"/>
              </a:rPr>
              <a:t> thể Là cấp tổ chức có khả năng thực hiện đầy đủ các quá trình sống cơ bản</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5410879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5.xml><?xml version="1.0" encoding="utf-8"?>
<a:theme xmlns:a="http://schemas.openxmlformats.org/drawingml/2006/main" name="Cer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nvironmental Agency by Slidesgo">
  <a:themeElements>
    <a:clrScheme name="Simple Light">
      <a:dk1>
        <a:srgbClr val="F1A129"/>
      </a:dk1>
      <a:lt1>
        <a:srgbClr val="FFFFFF"/>
      </a:lt1>
      <a:dk2>
        <a:srgbClr val="002E47"/>
      </a:dk2>
      <a:lt2>
        <a:srgbClr val="EF8520"/>
      </a:lt2>
      <a:accent1>
        <a:srgbClr val="EB6D19"/>
      </a:accent1>
      <a:accent2>
        <a:srgbClr val="004B63"/>
      </a:accent2>
      <a:accent3>
        <a:srgbClr val="004B5F"/>
      </a:accent3>
      <a:accent4>
        <a:srgbClr val="006C7E"/>
      </a:accent4>
      <a:accent5>
        <a:srgbClr val="208F9E"/>
      </a:accent5>
      <a:accent6>
        <a:srgbClr val="8CC5CD"/>
      </a:accent6>
      <a:hlink>
        <a:srgbClr val="002E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Damask</Template>
  <TotalTime>304</TotalTime>
  <Words>1829</Words>
  <Application>Microsoft Office PowerPoint</Application>
  <PresentationFormat>Widescreen</PresentationFormat>
  <Paragraphs>253</Paragraphs>
  <Slides>32</Slides>
  <Notes>13</Notes>
  <HiddenSlides>0</HiddenSlides>
  <MMClips>1</MMClips>
  <ScaleCrop>false</ScaleCrop>
  <HeadingPairs>
    <vt:vector size="6" baseType="variant">
      <vt:variant>
        <vt:lpstr>Fonts Used</vt:lpstr>
      </vt:variant>
      <vt:variant>
        <vt:i4>29</vt:i4>
      </vt:variant>
      <vt:variant>
        <vt:lpstr>Theme</vt:lpstr>
      </vt:variant>
      <vt:variant>
        <vt:i4>9</vt:i4>
      </vt:variant>
      <vt:variant>
        <vt:lpstr>Slide Titles</vt:lpstr>
      </vt:variant>
      <vt:variant>
        <vt:i4>32</vt:i4>
      </vt:variant>
    </vt:vector>
  </HeadingPairs>
  <TitlesOfParts>
    <vt:vector size="70" baseType="lpstr">
      <vt:lpstr>微软雅黑</vt:lpstr>
      <vt:lpstr>宋体</vt:lpstr>
      <vt:lpstr>#9Slide03 FS Neusa Bold</vt:lpstr>
      <vt:lpstr>#9Slide03 Roboto Condensed</vt:lpstr>
      <vt:lpstr>#9Slide03 Swiss 721 Black Conde</vt:lpstr>
      <vt:lpstr>#9Slide03 Swiss Condensed Bold</vt:lpstr>
      <vt:lpstr>#9Slide05 Brannboll Ny</vt:lpstr>
      <vt:lpstr>000 DanPanosian TB</vt:lpstr>
      <vt:lpstr>Archivo Narrow</vt:lpstr>
      <vt:lpstr>Archivo Narrow SemiBold</vt:lpstr>
      <vt:lpstr>Arial</vt:lpstr>
      <vt:lpstr>Arrial</vt:lpstr>
      <vt:lpstr>Bookman Old Style</vt:lpstr>
      <vt:lpstr>Calibri</vt:lpstr>
      <vt:lpstr>Calibri Light</vt:lpstr>
      <vt:lpstr>Cambria Math</vt:lpstr>
      <vt:lpstr>等线</vt:lpstr>
      <vt:lpstr>等线 Light</vt:lpstr>
      <vt:lpstr>Fira Sans Condensed Medium</vt:lpstr>
      <vt:lpstr>Neuton</vt:lpstr>
      <vt:lpstr>Rockwell</vt:lpstr>
      <vt:lpstr>Tahoma</vt:lpstr>
      <vt:lpstr>Times New Roman</vt:lpstr>
      <vt:lpstr>Wingdings</vt:lpstr>
      <vt:lpstr>Yellowtail</vt:lpstr>
      <vt:lpstr>Zilla Slab</vt:lpstr>
      <vt:lpstr>Zilla Slab Medium</vt:lpstr>
      <vt:lpstr>Zilla Slab SemiBold</vt:lpstr>
      <vt:lpstr>汉仪智楷繁</vt:lpstr>
      <vt:lpstr>Damask</vt:lpstr>
      <vt:lpstr>Office 主题​​</vt:lpstr>
      <vt:lpstr>Office Theme</vt:lpstr>
      <vt:lpstr>Atlas</vt:lpstr>
      <vt:lpstr>Ceres template</vt:lpstr>
      <vt:lpstr>1_Office 主题​​</vt:lpstr>
      <vt:lpstr>1_Office Theme</vt:lpstr>
      <vt:lpstr>2_Office 主题​​</vt:lpstr>
      <vt:lpstr>Environmental Agency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Cơ thể Là cấp tổ chức có khả năng thực hiện đầy đủ các quá trình sống cơ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26</cp:revision>
  <dcterms:created xsi:type="dcterms:W3CDTF">2021-08-25T08:51:56Z</dcterms:created>
  <dcterms:modified xsi:type="dcterms:W3CDTF">2023-11-30T15:22:59Z</dcterms:modified>
</cp:coreProperties>
</file>